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69" r:id="rId2"/>
    <p:sldId id="365" r:id="rId3"/>
    <p:sldId id="364" r:id="rId4"/>
    <p:sldId id="367" r:id="rId5"/>
    <p:sldId id="385" r:id="rId6"/>
    <p:sldId id="314" r:id="rId7"/>
    <p:sldId id="315" r:id="rId8"/>
    <p:sldId id="366" r:id="rId9"/>
    <p:sldId id="344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3" r:id="rId20"/>
    <p:sldId id="384" r:id="rId21"/>
    <p:sldId id="380" r:id="rId22"/>
    <p:sldId id="341" r:id="rId23"/>
    <p:sldId id="355" r:id="rId24"/>
    <p:sldId id="386" r:id="rId25"/>
    <p:sldId id="357" r:id="rId26"/>
    <p:sldId id="358" r:id="rId27"/>
    <p:sldId id="359" r:id="rId28"/>
    <p:sldId id="360" r:id="rId29"/>
    <p:sldId id="361" r:id="rId30"/>
    <p:sldId id="326" r:id="rId31"/>
    <p:sldId id="335" r:id="rId32"/>
    <p:sldId id="382" r:id="rId33"/>
    <p:sldId id="336" r:id="rId34"/>
    <p:sldId id="337" r:id="rId35"/>
    <p:sldId id="352" r:id="rId36"/>
    <p:sldId id="353" r:id="rId37"/>
    <p:sldId id="338" r:id="rId38"/>
    <p:sldId id="339" r:id="rId39"/>
    <p:sldId id="342" r:id="rId40"/>
    <p:sldId id="340" r:id="rId41"/>
    <p:sldId id="343" r:id="rId42"/>
    <p:sldId id="387" r:id="rId43"/>
    <p:sldId id="388" r:id="rId44"/>
    <p:sldId id="389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70" r:id="rId54"/>
    <p:sldId id="321" r:id="rId55"/>
    <p:sldId id="307" r:id="rId56"/>
    <p:sldId id="308" r:id="rId57"/>
  </p:sldIdLst>
  <p:sldSz cx="12192000" cy="6858000"/>
  <p:notesSz cx="6858000" cy="9144000"/>
  <p:defaultTextStyle>
    <a:defPPr>
      <a:defRPr lang="pt-P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E0"/>
    <a:srgbClr val="00A0E3"/>
    <a:srgbClr val="99CC00"/>
    <a:srgbClr val="648035"/>
    <a:srgbClr val="2194A3"/>
    <a:srgbClr val="7A962F"/>
    <a:srgbClr val="79A400"/>
    <a:srgbClr val="195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>
      <p:cViewPr varScale="1">
        <p:scale>
          <a:sx n="108" d="100"/>
          <a:sy n="108" d="100"/>
        </p:scale>
        <p:origin x="80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Vairinho" userId="88c1a611-119f-4770-af5e-a5d14f59faaa" providerId="ADAL" clId="{D2FABCA3-010A-4E12-B067-0490D3E14F4D}"/>
    <pc:docChg chg="modSld">
      <pc:chgData name="Sofia Vairinho" userId="88c1a611-119f-4770-af5e-a5d14f59faaa" providerId="ADAL" clId="{D2FABCA3-010A-4E12-B067-0490D3E14F4D}" dt="2024-10-29T09:51:36.651" v="103" actId="6549"/>
      <pc:docMkLst>
        <pc:docMk/>
      </pc:docMkLst>
      <pc:sldChg chg="modSp">
        <pc:chgData name="Sofia Vairinho" userId="88c1a611-119f-4770-af5e-a5d14f59faaa" providerId="ADAL" clId="{D2FABCA3-010A-4E12-B067-0490D3E14F4D}" dt="2024-10-29T09:51:36.651" v="103" actId="6549"/>
        <pc:sldMkLst>
          <pc:docMk/>
          <pc:sldMk cId="157646655" sldId="369"/>
        </pc:sldMkLst>
        <pc:spChg chg="mod">
          <ac:chgData name="Sofia Vairinho" userId="88c1a611-119f-4770-af5e-a5d14f59faaa" providerId="ADAL" clId="{D2FABCA3-010A-4E12-B067-0490D3E14F4D}" dt="2024-10-29T09:51:36.651" v="103" actId="6549"/>
          <ac:spMkLst>
            <pc:docMk/>
            <pc:sldMk cId="157646655" sldId="369"/>
            <ac:spMk id="2" creationId="{00000000-0000-0000-0000-000000000000}"/>
          </ac:spMkLst>
        </pc:spChg>
      </pc:sldChg>
    </pc:docChg>
  </pc:docChgLst>
  <pc:docChgLst>
    <pc:chgData name="Sofia Vairinho" userId="88c1a611-119f-4770-af5e-a5d14f59faaa" providerId="ADAL" clId="{7E8FA5BD-CEC9-4F19-B594-21EF0A8F8089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v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v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v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i="1" dirty="0"/>
              <a:t>Projetos Base Empresarial (Investimento/I&amp;DT)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4.4925563826241528E-2"/>
          <c:y val="0.12703917252341704"/>
          <c:w val="0.93775245210849589"/>
          <c:h val="0.773913187252381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93E0"/>
            </a:solidFill>
            <a:ln>
              <a:noFill/>
            </a:ln>
            <a:effectLst/>
          </c:spPr>
          <c:invertIfNegative val="0"/>
          <c:cat>
            <c:strRef>
              <c:f>Folha2!$A$2:$A$6</c:f>
              <c:strCache>
                <c:ptCount val="5"/>
                <c:pt idx="0">
                  <c:v>Aprovados</c:v>
                </c:pt>
                <c:pt idx="1">
                  <c:v>Não aprovados</c:v>
                </c:pt>
                <c:pt idx="2">
                  <c:v>em análise</c:v>
                </c:pt>
                <c:pt idx="3">
                  <c:v>Desistência</c:v>
                </c:pt>
                <c:pt idx="4">
                  <c:v>em preparação</c:v>
                </c:pt>
              </c:strCache>
            </c:strRef>
          </c:cat>
          <c:val>
            <c:numRef>
              <c:f>Folha2!$B$2:$B$6</c:f>
              <c:numCache>
                <c:formatCode>General</c:formatCode>
                <c:ptCount val="5"/>
                <c:pt idx="0">
                  <c:v>146</c:v>
                </c:pt>
                <c:pt idx="1">
                  <c:v>54</c:v>
                </c:pt>
                <c:pt idx="2">
                  <c:v>26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A-46F2-9357-196BBABE07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27"/>
        <c:axId val="326924088"/>
        <c:axId val="326924480"/>
      </c:barChart>
      <c:catAx>
        <c:axId val="326924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PT"/>
          </a:p>
        </c:txPr>
        <c:crossAx val="326924480"/>
        <c:crosses val="autoZero"/>
        <c:auto val="1"/>
        <c:lblAlgn val="ctr"/>
        <c:lblOffset val="100"/>
        <c:noMultiLvlLbl val="0"/>
      </c:catAx>
      <c:valAx>
        <c:axId val="32692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26924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i="1" dirty="0"/>
              <a:t>Projetos Base Empresarial (Investimento/I&amp;DT)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4.4925563826241528E-2"/>
          <c:y val="0.12703917252341704"/>
          <c:w val="0.93775245210849589"/>
          <c:h val="0.773913187252381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93E0"/>
            </a:solidFill>
            <a:ln>
              <a:noFill/>
            </a:ln>
            <a:effectLst/>
          </c:spPr>
          <c:invertIfNegative val="0"/>
          <c:cat>
            <c:strRef>
              <c:f>Folha2!$A$2:$A$6</c:f>
              <c:strCache>
                <c:ptCount val="5"/>
                <c:pt idx="0">
                  <c:v>Aprovados</c:v>
                </c:pt>
                <c:pt idx="1">
                  <c:v>Não aprovados</c:v>
                </c:pt>
                <c:pt idx="2">
                  <c:v>em análise</c:v>
                </c:pt>
                <c:pt idx="3">
                  <c:v>Desistência</c:v>
                </c:pt>
                <c:pt idx="4">
                  <c:v>em preparação</c:v>
                </c:pt>
              </c:strCache>
            </c:strRef>
          </c:cat>
          <c:val>
            <c:numRef>
              <c:f>Folha2!$B$2:$B$6</c:f>
              <c:numCache>
                <c:formatCode>General</c:formatCode>
                <c:ptCount val="5"/>
                <c:pt idx="0">
                  <c:v>146</c:v>
                </c:pt>
                <c:pt idx="1">
                  <c:v>54</c:v>
                </c:pt>
                <c:pt idx="2">
                  <c:v>26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8-453F-81CA-1669DFF54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27"/>
        <c:axId val="326925264"/>
        <c:axId val="326925656"/>
      </c:barChart>
      <c:catAx>
        <c:axId val="32692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PT"/>
          </a:p>
        </c:txPr>
        <c:crossAx val="326925656"/>
        <c:crosses val="autoZero"/>
        <c:auto val="1"/>
        <c:lblAlgn val="ctr"/>
        <c:lblOffset val="100"/>
        <c:noMultiLvlLbl val="0"/>
      </c:catAx>
      <c:valAx>
        <c:axId val="326925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2692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i="1" dirty="0">
                <a:latin typeface="Verdana" panose="020B0604030504040204" pitchFamily="34" charset="0"/>
                <a:ea typeface="Verdana" panose="020B0604030504040204" pitchFamily="34" charset="0"/>
              </a:rPr>
              <a:t>Projetos I&amp;DT U-E </a:t>
            </a:r>
          </a:p>
          <a:p>
            <a:pPr>
              <a:defRPr i="1"/>
            </a:pPr>
            <a:r>
              <a:rPr lang="pt-PT" i="1" dirty="0">
                <a:latin typeface="Verdana" panose="020B0604030504040204" pitchFamily="34" charset="0"/>
                <a:ea typeface="Verdana" panose="020B0604030504040204" pitchFamily="34" charset="0"/>
              </a:rPr>
              <a:t>Aprovados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93E0"/>
            </a:solidFill>
            <a:ln>
              <a:noFill/>
            </a:ln>
            <a:effectLst/>
          </c:spPr>
          <c:invertIfNegative val="0"/>
          <c:cat>
            <c:strRef>
              <c:f>Folha2!$A$21:$A$22</c:f>
              <c:strCache>
                <c:ptCount val="2"/>
                <c:pt idx="0">
                  <c:v>QREN</c:v>
                </c:pt>
                <c:pt idx="1">
                  <c:v>PT 2020</c:v>
                </c:pt>
              </c:strCache>
            </c:strRef>
          </c:cat>
          <c:val>
            <c:numRef>
              <c:f>Folha2!$B$21:$B$22</c:f>
              <c:numCache>
                <c:formatCode>General</c:formatCode>
                <c:ptCount val="2"/>
                <c:pt idx="0">
                  <c:v>22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5-4FAC-85CA-B80A91C8C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355418104"/>
        <c:axId val="355418496"/>
      </c:barChart>
      <c:catAx>
        <c:axId val="355418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55418496"/>
        <c:crosses val="autoZero"/>
        <c:auto val="1"/>
        <c:lblAlgn val="ctr"/>
        <c:lblOffset val="100"/>
        <c:noMultiLvlLbl val="0"/>
      </c:catAx>
      <c:valAx>
        <c:axId val="3554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55418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995DA-AFF4-433F-A658-5FE6A81B3BD6}" type="datetimeFigureOut">
              <a:rPr lang="pt-PT" smtClean="0"/>
              <a:t>29-10-2024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A115-11BC-432B-B093-2075FE7C1CB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174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altLang="pt-PT"/>
          </a:p>
        </p:txBody>
      </p:sp>
      <p:sp>
        <p:nvSpPr>
          <p:cNvPr id="26628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5A0D0E68-7884-4B64-9E61-E3D74892CD2B}" type="slidenum">
              <a:rPr lang="pt-PT" altLang="pt-PT" smtClean="0">
                <a:latin typeface="Arial" panose="020B0604020202020204" pitchFamily="34" charset="0"/>
              </a:rPr>
              <a:pPr/>
              <a:t>22</a:t>
            </a:fld>
            <a:endParaRPr lang="pt-PT" altLang="pt-PT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0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0D880-4764-4EA0-BE13-E888EA4174C7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DD7D5-4EDD-402A-8577-A03A22588A7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13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27A55-854A-47AB-B7C9-17F755B7C301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812C3-9038-4157-BA0E-EC0553E0E8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05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D4E08-8D52-4CAC-9A78-24FF2D24EB5B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540F2-41F8-4F8C-99A3-3799D3F13A5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977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44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582DD-304E-4C4A-8679-D9B3C54958CC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C9BC0-3CEF-48C5-85C4-413604272B31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93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E6EC7-6346-4353-90A8-3B7375C55B2C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47CF-E9B9-4501-B4C2-2A0DC47535F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216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160F8-C791-442E-8400-18E48C585C07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FE927-F7F1-4845-BCFB-385085F01F0E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016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D9A64-938E-4949-834B-6AE78501463B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58A56-B30E-4E6D-A367-8F669A763CD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805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982D9-BB42-4083-9114-65B39BB7B0E1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14D60-057D-4E09-88D4-EDB151893E26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406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DF17A-3E78-4D8A-BA1C-6CCB3AD7D38D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C9E17-F39F-4D69-9854-90EFE0C3FBD7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805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11DF3-4BEA-4937-B266-D4F26355C6FF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B84C9-7078-490E-B017-C3E2F5D8ECE2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31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2FB77-9957-4737-A3EC-34F1B793BB61}" type="datetimeFigureOut">
              <a:rPr lang="pt-PT"/>
              <a:pPr>
                <a:defRPr/>
              </a:pPr>
              <a:t>29-10-2024</a:t>
            </a:fld>
            <a:endParaRPr lang="pt-P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01902-4BA2-42C4-B384-3F2FEBEE015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072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BEFA3EFC-BC8A-4C1F-A7A3-BFEAA6EA8DF7}" type="datetimeFigureOut">
              <a:rPr lang="pt-PT" smtClean="0"/>
              <a:pPr>
                <a:defRPr/>
              </a:pPr>
              <a:t>29-10-2024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0CEC7222-CA20-4204-B6BB-F322668E9085}" type="slidenum">
              <a:rPr lang="pt-PT" smtClean="0"/>
              <a:pPr>
                <a:defRPr/>
              </a:pPr>
              <a:t>‹nº›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E1MSCdblr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q3fwHwgB9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4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23.png"/><Relationship Id="rId10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hfbarros@ualg.p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6690" y="-1140275"/>
            <a:ext cx="8005288" cy="8005288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06B72F35-2523-4F63-B4E7-B7E0C1DD841B}"/>
              </a:ext>
            </a:extLst>
          </p:cNvPr>
          <p:cNvSpPr/>
          <p:nvPr/>
        </p:nvSpPr>
        <p:spPr>
          <a:xfrm>
            <a:off x="-1" y="7013"/>
            <a:ext cx="12192001" cy="6858000"/>
          </a:xfrm>
          <a:prstGeom prst="rect">
            <a:avLst/>
          </a:prstGeom>
          <a:gradFill flip="none" rotWithShape="1">
            <a:gsLst>
              <a:gs pos="46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3704E858-D324-4FE1-928B-48DB108390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8256" y="2708920"/>
            <a:ext cx="4782488" cy="1849189"/>
            <a:chOff x="3291" y="1534"/>
            <a:chExt cx="3238" cy="1252"/>
          </a:xfrm>
          <a:solidFill>
            <a:srgbClr val="81818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2F1B474-28F2-4F0E-9CCB-C330FD79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1717"/>
              <a:ext cx="398" cy="416"/>
            </a:xfrm>
            <a:custGeom>
              <a:avLst/>
              <a:gdLst>
                <a:gd name="T0" fmla="*/ 1829 w 1990"/>
                <a:gd name="T1" fmla="*/ 374 h 2082"/>
                <a:gd name="T2" fmla="*/ 1825 w 1990"/>
                <a:gd name="T3" fmla="*/ 1425 h 2082"/>
                <a:gd name="T4" fmla="*/ 1805 w 1990"/>
                <a:gd name="T5" fmla="*/ 1557 h 2082"/>
                <a:gd name="T6" fmla="*/ 1767 w 1990"/>
                <a:gd name="T7" fmla="*/ 1674 h 2082"/>
                <a:gd name="T8" fmla="*/ 1715 w 1990"/>
                <a:gd name="T9" fmla="*/ 1773 h 2082"/>
                <a:gd name="T10" fmla="*/ 1648 w 1990"/>
                <a:gd name="T11" fmla="*/ 1859 h 2082"/>
                <a:gd name="T12" fmla="*/ 1568 w 1990"/>
                <a:gd name="T13" fmla="*/ 1929 h 2082"/>
                <a:gd name="T14" fmla="*/ 1475 w 1990"/>
                <a:gd name="T15" fmla="*/ 1986 h 2082"/>
                <a:gd name="T16" fmla="*/ 1371 w 1990"/>
                <a:gd name="T17" fmla="*/ 2029 h 2082"/>
                <a:gd name="T18" fmla="*/ 1255 w 1990"/>
                <a:gd name="T19" fmla="*/ 2059 h 2082"/>
                <a:gd name="T20" fmla="*/ 1131 w 1990"/>
                <a:gd name="T21" fmla="*/ 2076 h 2082"/>
                <a:gd name="T22" fmla="*/ 997 w 1990"/>
                <a:gd name="T23" fmla="*/ 2082 h 2082"/>
                <a:gd name="T24" fmla="*/ 864 w 1990"/>
                <a:gd name="T25" fmla="*/ 2076 h 2082"/>
                <a:gd name="T26" fmla="*/ 738 w 1990"/>
                <a:gd name="T27" fmla="*/ 2059 h 2082"/>
                <a:gd name="T28" fmla="*/ 624 w 1990"/>
                <a:gd name="T29" fmla="*/ 2029 h 2082"/>
                <a:gd name="T30" fmla="*/ 519 w 1990"/>
                <a:gd name="T31" fmla="*/ 1986 h 2082"/>
                <a:gd name="T32" fmla="*/ 425 w 1990"/>
                <a:gd name="T33" fmla="*/ 1929 h 2082"/>
                <a:gd name="T34" fmla="*/ 346 w 1990"/>
                <a:gd name="T35" fmla="*/ 1859 h 2082"/>
                <a:gd name="T36" fmla="*/ 279 w 1990"/>
                <a:gd name="T37" fmla="*/ 1773 h 2082"/>
                <a:gd name="T38" fmla="*/ 226 w 1990"/>
                <a:gd name="T39" fmla="*/ 1674 h 2082"/>
                <a:gd name="T40" fmla="*/ 189 w 1990"/>
                <a:gd name="T41" fmla="*/ 1557 h 2082"/>
                <a:gd name="T42" fmla="*/ 168 w 1990"/>
                <a:gd name="T43" fmla="*/ 1425 h 2082"/>
                <a:gd name="T44" fmla="*/ 164 w 1990"/>
                <a:gd name="T45" fmla="*/ 374 h 2082"/>
                <a:gd name="T46" fmla="*/ 811 w 1990"/>
                <a:gd name="T47" fmla="*/ 0 h 2082"/>
                <a:gd name="T48" fmla="*/ 647 w 1990"/>
                <a:gd name="T49" fmla="*/ 1328 h 2082"/>
                <a:gd name="T50" fmla="*/ 650 w 1990"/>
                <a:gd name="T51" fmla="*/ 1386 h 2082"/>
                <a:gd name="T52" fmla="*/ 656 w 1990"/>
                <a:gd name="T53" fmla="*/ 1443 h 2082"/>
                <a:gd name="T54" fmla="*/ 668 w 1990"/>
                <a:gd name="T55" fmla="*/ 1495 h 2082"/>
                <a:gd name="T56" fmla="*/ 687 w 1990"/>
                <a:gd name="T57" fmla="*/ 1542 h 2082"/>
                <a:gd name="T58" fmla="*/ 712 w 1990"/>
                <a:gd name="T59" fmla="*/ 1585 h 2082"/>
                <a:gd name="T60" fmla="*/ 743 w 1990"/>
                <a:gd name="T61" fmla="*/ 1623 h 2082"/>
                <a:gd name="T62" fmla="*/ 783 w 1990"/>
                <a:gd name="T63" fmla="*/ 1654 h 2082"/>
                <a:gd name="T64" fmla="*/ 829 w 1990"/>
                <a:gd name="T65" fmla="*/ 1679 h 2082"/>
                <a:gd name="T66" fmla="*/ 886 w 1990"/>
                <a:gd name="T67" fmla="*/ 1696 h 2082"/>
                <a:gd name="T68" fmla="*/ 951 w 1990"/>
                <a:gd name="T69" fmla="*/ 1706 h 2082"/>
                <a:gd name="T70" fmla="*/ 1023 w 1990"/>
                <a:gd name="T71" fmla="*/ 1707 h 2082"/>
                <a:gd name="T72" fmla="*/ 1090 w 1990"/>
                <a:gd name="T73" fmla="*/ 1700 h 2082"/>
                <a:gd name="T74" fmla="*/ 1148 w 1990"/>
                <a:gd name="T75" fmla="*/ 1685 h 2082"/>
                <a:gd name="T76" fmla="*/ 1198 w 1990"/>
                <a:gd name="T77" fmla="*/ 1663 h 2082"/>
                <a:gd name="T78" fmla="*/ 1238 w 1990"/>
                <a:gd name="T79" fmla="*/ 1634 h 2082"/>
                <a:gd name="T80" fmla="*/ 1271 w 1990"/>
                <a:gd name="T81" fmla="*/ 1598 h 2082"/>
                <a:gd name="T82" fmla="*/ 1299 w 1990"/>
                <a:gd name="T83" fmla="*/ 1557 h 2082"/>
                <a:gd name="T84" fmla="*/ 1319 w 1990"/>
                <a:gd name="T85" fmla="*/ 1511 h 2082"/>
                <a:gd name="T86" fmla="*/ 1333 w 1990"/>
                <a:gd name="T87" fmla="*/ 1460 h 2082"/>
                <a:gd name="T88" fmla="*/ 1342 w 1990"/>
                <a:gd name="T89" fmla="*/ 1405 h 2082"/>
                <a:gd name="T90" fmla="*/ 1345 w 1990"/>
                <a:gd name="T91" fmla="*/ 1348 h 2082"/>
                <a:gd name="T92" fmla="*/ 1181 w 1990"/>
                <a:gd name="T93" fmla="*/ 374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0" h="2082">
                  <a:moveTo>
                    <a:pt x="1990" y="0"/>
                  </a:moveTo>
                  <a:lnTo>
                    <a:pt x="1990" y="374"/>
                  </a:lnTo>
                  <a:lnTo>
                    <a:pt x="1829" y="374"/>
                  </a:lnTo>
                  <a:lnTo>
                    <a:pt x="1829" y="1328"/>
                  </a:lnTo>
                  <a:lnTo>
                    <a:pt x="1828" y="1377"/>
                  </a:lnTo>
                  <a:lnTo>
                    <a:pt x="1825" y="1425"/>
                  </a:lnTo>
                  <a:lnTo>
                    <a:pt x="1820" y="1471"/>
                  </a:lnTo>
                  <a:lnTo>
                    <a:pt x="1813" y="1515"/>
                  </a:lnTo>
                  <a:lnTo>
                    <a:pt x="1805" y="1557"/>
                  </a:lnTo>
                  <a:lnTo>
                    <a:pt x="1794" y="1597"/>
                  </a:lnTo>
                  <a:lnTo>
                    <a:pt x="1781" y="1637"/>
                  </a:lnTo>
                  <a:lnTo>
                    <a:pt x="1767" y="1674"/>
                  </a:lnTo>
                  <a:lnTo>
                    <a:pt x="1752" y="1709"/>
                  </a:lnTo>
                  <a:lnTo>
                    <a:pt x="1734" y="1742"/>
                  </a:lnTo>
                  <a:lnTo>
                    <a:pt x="1715" y="1773"/>
                  </a:lnTo>
                  <a:lnTo>
                    <a:pt x="1694" y="1804"/>
                  </a:lnTo>
                  <a:lnTo>
                    <a:pt x="1672" y="1832"/>
                  </a:lnTo>
                  <a:lnTo>
                    <a:pt x="1648" y="1859"/>
                  </a:lnTo>
                  <a:lnTo>
                    <a:pt x="1623" y="1884"/>
                  </a:lnTo>
                  <a:lnTo>
                    <a:pt x="1596" y="1907"/>
                  </a:lnTo>
                  <a:lnTo>
                    <a:pt x="1568" y="1929"/>
                  </a:lnTo>
                  <a:lnTo>
                    <a:pt x="1539" y="1949"/>
                  </a:lnTo>
                  <a:lnTo>
                    <a:pt x="1507" y="1969"/>
                  </a:lnTo>
                  <a:lnTo>
                    <a:pt x="1475" y="1986"/>
                  </a:lnTo>
                  <a:lnTo>
                    <a:pt x="1441" y="2002"/>
                  </a:lnTo>
                  <a:lnTo>
                    <a:pt x="1406" y="2016"/>
                  </a:lnTo>
                  <a:lnTo>
                    <a:pt x="1371" y="2029"/>
                  </a:lnTo>
                  <a:lnTo>
                    <a:pt x="1333" y="2040"/>
                  </a:lnTo>
                  <a:lnTo>
                    <a:pt x="1295" y="2050"/>
                  </a:lnTo>
                  <a:lnTo>
                    <a:pt x="1255" y="2059"/>
                  </a:lnTo>
                  <a:lnTo>
                    <a:pt x="1215" y="2066"/>
                  </a:lnTo>
                  <a:lnTo>
                    <a:pt x="1173" y="2072"/>
                  </a:lnTo>
                  <a:lnTo>
                    <a:pt x="1131" y="2076"/>
                  </a:lnTo>
                  <a:lnTo>
                    <a:pt x="1086" y="2079"/>
                  </a:lnTo>
                  <a:lnTo>
                    <a:pt x="1043" y="2081"/>
                  </a:lnTo>
                  <a:lnTo>
                    <a:pt x="997" y="2082"/>
                  </a:lnTo>
                  <a:lnTo>
                    <a:pt x="952" y="2081"/>
                  </a:lnTo>
                  <a:lnTo>
                    <a:pt x="907" y="2079"/>
                  </a:lnTo>
                  <a:lnTo>
                    <a:pt x="864" y="2076"/>
                  </a:lnTo>
                  <a:lnTo>
                    <a:pt x="821" y="2072"/>
                  </a:lnTo>
                  <a:lnTo>
                    <a:pt x="779" y="2066"/>
                  </a:lnTo>
                  <a:lnTo>
                    <a:pt x="738" y="2059"/>
                  </a:lnTo>
                  <a:lnTo>
                    <a:pt x="699" y="2050"/>
                  </a:lnTo>
                  <a:lnTo>
                    <a:pt x="660" y="2040"/>
                  </a:lnTo>
                  <a:lnTo>
                    <a:pt x="624" y="2029"/>
                  </a:lnTo>
                  <a:lnTo>
                    <a:pt x="587" y="2016"/>
                  </a:lnTo>
                  <a:lnTo>
                    <a:pt x="552" y="2002"/>
                  </a:lnTo>
                  <a:lnTo>
                    <a:pt x="519" y="1986"/>
                  </a:lnTo>
                  <a:lnTo>
                    <a:pt x="486" y="1969"/>
                  </a:lnTo>
                  <a:lnTo>
                    <a:pt x="456" y="1949"/>
                  </a:lnTo>
                  <a:lnTo>
                    <a:pt x="425" y="1929"/>
                  </a:lnTo>
                  <a:lnTo>
                    <a:pt x="397" y="1907"/>
                  </a:lnTo>
                  <a:lnTo>
                    <a:pt x="371" y="1884"/>
                  </a:lnTo>
                  <a:lnTo>
                    <a:pt x="346" y="1859"/>
                  </a:lnTo>
                  <a:lnTo>
                    <a:pt x="321" y="1832"/>
                  </a:lnTo>
                  <a:lnTo>
                    <a:pt x="299" y="1804"/>
                  </a:lnTo>
                  <a:lnTo>
                    <a:pt x="279" y="1773"/>
                  </a:lnTo>
                  <a:lnTo>
                    <a:pt x="260" y="1742"/>
                  </a:lnTo>
                  <a:lnTo>
                    <a:pt x="242" y="1709"/>
                  </a:lnTo>
                  <a:lnTo>
                    <a:pt x="226" y="1674"/>
                  </a:lnTo>
                  <a:lnTo>
                    <a:pt x="212" y="1637"/>
                  </a:lnTo>
                  <a:lnTo>
                    <a:pt x="200" y="1597"/>
                  </a:lnTo>
                  <a:lnTo>
                    <a:pt x="189" y="1557"/>
                  </a:lnTo>
                  <a:lnTo>
                    <a:pt x="181" y="1515"/>
                  </a:lnTo>
                  <a:lnTo>
                    <a:pt x="173" y="1471"/>
                  </a:lnTo>
                  <a:lnTo>
                    <a:pt x="168" y="1425"/>
                  </a:lnTo>
                  <a:lnTo>
                    <a:pt x="165" y="1377"/>
                  </a:lnTo>
                  <a:lnTo>
                    <a:pt x="164" y="1328"/>
                  </a:lnTo>
                  <a:lnTo>
                    <a:pt x="164" y="374"/>
                  </a:lnTo>
                  <a:lnTo>
                    <a:pt x="0" y="374"/>
                  </a:lnTo>
                  <a:lnTo>
                    <a:pt x="0" y="0"/>
                  </a:lnTo>
                  <a:lnTo>
                    <a:pt x="811" y="0"/>
                  </a:lnTo>
                  <a:lnTo>
                    <a:pt x="811" y="374"/>
                  </a:lnTo>
                  <a:lnTo>
                    <a:pt x="647" y="374"/>
                  </a:lnTo>
                  <a:lnTo>
                    <a:pt x="647" y="1328"/>
                  </a:lnTo>
                  <a:lnTo>
                    <a:pt x="648" y="1348"/>
                  </a:lnTo>
                  <a:lnTo>
                    <a:pt x="648" y="1367"/>
                  </a:lnTo>
                  <a:lnTo>
                    <a:pt x="650" y="1386"/>
                  </a:lnTo>
                  <a:lnTo>
                    <a:pt x="651" y="1405"/>
                  </a:lnTo>
                  <a:lnTo>
                    <a:pt x="654" y="1424"/>
                  </a:lnTo>
                  <a:lnTo>
                    <a:pt x="656" y="1443"/>
                  </a:lnTo>
                  <a:lnTo>
                    <a:pt x="660" y="1460"/>
                  </a:lnTo>
                  <a:lnTo>
                    <a:pt x="664" y="1478"/>
                  </a:lnTo>
                  <a:lnTo>
                    <a:pt x="668" y="1495"/>
                  </a:lnTo>
                  <a:lnTo>
                    <a:pt x="674" y="1511"/>
                  </a:lnTo>
                  <a:lnTo>
                    <a:pt x="680" y="1527"/>
                  </a:lnTo>
                  <a:lnTo>
                    <a:pt x="687" y="1542"/>
                  </a:lnTo>
                  <a:lnTo>
                    <a:pt x="695" y="1557"/>
                  </a:lnTo>
                  <a:lnTo>
                    <a:pt x="703" y="1571"/>
                  </a:lnTo>
                  <a:lnTo>
                    <a:pt x="712" y="1585"/>
                  </a:lnTo>
                  <a:lnTo>
                    <a:pt x="721" y="1598"/>
                  </a:lnTo>
                  <a:lnTo>
                    <a:pt x="732" y="1611"/>
                  </a:lnTo>
                  <a:lnTo>
                    <a:pt x="743" y="1623"/>
                  </a:lnTo>
                  <a:lnTo>
                    <a:pt x="755" y="1634"/>
                  </a:lnTo>
                  <a:lnTo>
                    <a:pt x="768" y="1644"/>
                  </a:lnTo>
                  <a:lnTo>
                    <a:pt x="783" y="1654"/>
                  </a:lnTo>
                  <a:lnTo>
                    <a:pt x="797" y="1663"/>
                  </a:lnTo>
                  <a:lnTo>
                    <a:pt x="813" y="1671"/>
                  </a:lnTo>
                  <a:lnTo>
                    <a:pt x="829" y="1679"/>
                  </a:lnTo>
                  <a:lnTo>
                    <a:pt x="847" y="1685"/>
                  </a:lnTo>
                  <a:lnTo>
                    <a:pt x="866" y="1691"/>
                  </a:lnTo>
                  <a:lnTo>
                    <a:pt x="886" y="1696"/>
                  </a:lnTo>
                  <a:lnTo>
                    <a:pt x="906" y="1700"/>
                  </a:lnTo>
                  <a:lnTo>
                    <a:pt x="928" y="1703"/>
                  </a:lnTo>
                  <a:lnTo>
                    <a:pt x="951" y="1706"/>
                  </a:lnTo>
                  <a:lnTo>
                    <a:pt x="975" y="1707"/>
                  </a:lnTo>
                  <a:lnTo>
                    <a:pt x="999" y="1708"/>
                  </a:lnTo>
                  <a:lnTo>
                    <a:pt x="1023" y="1707"/>
                  </a:lnTo>
                  <a:lnTo>
                    <a:pt x="1047" y="1706"/>
                  </a:lnTo>
                  <a:lnTo>
                    <a:pt x="1069" y="1703"/>
                  </a:lnTo>
                  <a:lnTo>
                    <a:pt x="1090" y="1700"/>
                  </a:lnTo>
                  <a:lnTo>
                    <a:pt x="1110" y="1696"/>
                  </a:lnTo>
                  <a:lnTo>
                    <a:pt x="1130" y="1691"/>
                  </a:lnTo>
                  <a:lnTo>
                    <a:pt x="1148" y="1685"/>
                  </a:lnTo>
                  <a:lnTo>
                    <a:pt x="1165" y="1679"/>
                  </a:lnTo>
                  <a:lnTo>
                    <a:pt x="1181" y="1671"/>
                  </a:lnTo>
                  <a:lnTo>
                    <a:pt x="1198" y="1663"/>
                  </a:lnTo>
                  <a:lnTo>
                    <a:pt x="1212" y="1654"/>
                  </a:lnTo>
                  <a:lnTo>
                    <a:pt x="1225" y="1644"/>
                  </a:lnTo>
                  <a:lnTo>
                    <a:pt x="1238" y="1634"/>
                  </a:lnTo>
                  <a:lnTo>
                    <a:pt x="1250" y="1623"/>
                  </a:lnTo>
                  <a:lnTo>
                    <a:pt x="1261" y="1611"/>
                  </a:lnTo>
                  <a:lnTo>
                    <a:pt x="1271" y="1598"/>
                  </a:lnTo>
                  <a:lnTo>
                    <a:pt x="1282" y="1585"/>
                  </a:lnTo>
                  <a:lnTo>
                    <a:pt x="1291" y="1571"/>
                  </a:lnTo>
                  <a:lnTo>
                    <a:pt x="1299" y="1557"/>
                  </a:lnTo>
                  <a:lnTo>
                    <a:pt x="1306" y="1542"/>
                  </a:lnTo>
                  <a:lnTo>
                    <a:pt x="1313" y="1527"/>
                  </a:lnTo>
                  <a:lnTo>
                    <a:pt x="1319" y="1511"/>
                  </a:lnTo>
                  <a:lnTo>
                    <a:pt x="1324" y="1495"/>
                  </a:lnTo>
                  <a:lnTo>
                    <a:pt x="1329" y="1478"/>
                  </a:lnTo>
                  <a:lnTo>
                    <a:pt x="1333" y="1460"/>
                  </a:lnTo>
                  <a:lnTo>
                    <a:pt x="1336" y="1443"/>
                  </a:lnTo>
                  <a:lnTo>
                    <a:pt x="1339" y="1424"/>
                  </a:lnTo>
                  <a:lnTo>
                    <a:pt x="1342" y="1405"/>
                  </a:lnTo>
                  <a:lnTo>
                    <a:pt x="1343" y="1386"/>
                  </a:lnTo>
                  <a:lnTo>
                    <a:pt x="1345" y="1367"/>
                  </a:lnTo>
                  <a:lnTo>
                    <a:pt x="1345" y="1348"/>
                  </a:lnTo>
                  <a:lnTo>
                    <a:pt x="1346" y="1328"/>
                  </a:lnTo>
                  <a:lnTo>
                    <a:pt x="1346" y="374"/>
                  </a:lnTo>
                  <a:lnTo>
                    <a:pt x="1181" y="374"/>
                  </a:lnTo>
                  <a:lnTo>
                    <a:pt x="1181" y="0"/>
                  </a:lnTo>
                  <a:lnTo>
                    <a:pt x="19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2BDED90-BBEA-4703-8D26-597FCC148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6" y="1717"/>
              <a:ext cx="410" cy="410"/>
            </a:xfrm>
            <a:custGeom>
              <a:avLst/>
              <a:gdLst>
                <a:gd name="T0" fmla="*/ 1363 w 2050"/>
                <a:gd name="T1" fmla="*/ 0 h 2052"/>
                <a:gd name="T2" fmla="*/ 1886 w 2050"/>
                <a:gd name="T3" fmla="*/ 1678 h 2052"/>
                <a:gd name="T4" fmla="*/ 2050 w 2050"/>
                <a:gd name="T5" fmla="*/ 1678 h 2052"/>
                <a:gd name="T6" fmla="*/ 2050 w 2050"/>
                <a:gd name="T7" fmla="*/ 2052 h 2052"/>
                <a:gd name="T8" fmla="*/ 1190 w 2050"/>
                <a:gd name="T9" fmla="*/ 2052 h 2052"/>
                <a:gd name="T10" fmla="*/ 1190 w 2050"/>
                <a:gd name="T11" fmla="*/ 1678 h 2052"/>
                <a:gd name="T12" fmla="*/ 1360 w 2050"/>
                <a:gd name="T13" fmla="*/ 1678 h 2052"/>
                <a:gd name="T14" fmla="*/ 1293 w 2050"/>
                <a:gd name="T15" fmla="*/ 1430 h 2052"/>
                <a:gd name="T16" fmla="*/ 738 w 2050"/>
                <a:gd name="T17" fmla="*/ 1430 h 2052"/>
                <a:gd name="T18" fmla="*/ 659 w 2050"/>
                <a:gd name="T19" fmla="*/ 1678 h 2052"/>
                <a:gd name="T20" fmla="*/ 835 w 2050"/>
                <a:gd name="T21" fmla="*/ 1678 h 2052"/>
                <a:gd name="T22" fmla="*/ 835 w 2050"/>
                <a:gd name="T23" fmla="*/ 2052 h 2052"/>
                <a:gd name="T24" fmla="*/ 0 w 2050"/>
                <a:gd name="T25" fmla="*/ 2052 h 2052"/>
                <a:gd name="T26" fmla="*/ 0 w 2050"/>
                <a:gd name="T27" fmla="*/ 1678 h 2052"/>
                <a:gd name="T28" fmla="*/ 192 w 2050"/>
                <a:gd name="T29" fmla="*/ 1678 h 2052"/>
                <a:gd name="T30" fmla="*/ 608 w 2050"/>
                <a:gd name="T31" fmla="*/ 374 h 2052"/>
                <a:gd name="T32" fmla="*/ 410 w 2050"/>
                <a:gd name="T33" fmla="*/ 374 h 2052"/>
                <a:gd name="T34" fmla="*/ 410 w 2050"/>
                <a:gd name="T35" fmla="*/ 0 h 2052"/>
                <a:gd name="T36" fmla="*/ 1363 w 2050"/>
                <a:gd name="T37" fmla="*/ 0 h 2052"/>
                <a:gd name="T38" fmla="*/ 1030 w 2050"/>
                <a:gd name="T39" fmla="*/ 426 h 2052"/>
                <a:gd name="T40" fmla="*/ 835 w 2050"/>
                <a:gd name="T41" fmla="*/ 1083 h 2052"/>
                <a:gd name="T42" fmla="*/ 1212 w 2050"/>
                <a:gd name="T43" fmla="*/ 1083 h 2052"/>
                <a:gd name="T44" fmla="*/ 1033 w 2050"/>
                <a:gd name="T45" fmla="*/ 426 h 2052"/>
                <a:gd name="T46" fmla="*/ 1030 w 2050"/>
                <a:gd name="T47" fmla="*/ 426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50" h="2052">
                  <a:moveTo>
                    <a:pt x="1363" y="0"/>
                  </a:moveTo>
                  <a:lnTo>
                    <a:pt x="1886" y="1678"/>
                  </a:lnTo>
                  <a:lnTo>
                    <a:pt x="2050" y="1678"/>
                  </a:lnTo>
                  <a:lnTo>
                    <a:pt x="2050" y="2052"/>
                  </a:lnTo>
                  <a:lnTo>
                    <a:pt x="1190" y="2052"/>
                  </a:lnTo>
                  <a:lnTo>
                    <a:pt x="1190" y="1678"/>
                  </a:lnTo>
                  <a:lnTo>
                    <a:pt x="1360" y="1678"/>
                  </a:lnTo>
                  <a:lnTo>
                    <a:pt x="1293" y="1430"/>
                  </a:lnTo>
                  <a:lnTo>
                    <a:pt x="738" y="1430"/>
                  </a:lnTo>
                  <a:lnTo>
                    <a:pt x="659" y="1678"/>
                  </a:lnTo>
                  <a:lnTo>
                    <a:pt x="835" y="1678"/>
                  </a:lnTo>
                  <a:lnTo>
                    <a:pt x="835" y="2052"/>
                  </a:lnTo>
                  <a:lnTo>
                    <a:pt x="0" y="2052"/>
                  </a:lnTo>
                  <a:lnTo>
                    <a:pt x="0" y="1678"/>
                  </a:lnTo>
                  <a:lnTo>
                    <a:pt x="192" y="1678"/>
                  </a:lnTo>
                  <a:lnTo>
                    <a:pt x="608" y="374"/>
                  </a:lnTo>
                  <a:lnTo>
                    <a:pt x="410" y="374"/>
                  </a:lnTo>
                  <a:lnTo>
                    <a:pt x="410" y="0"/>
                  </a:lnTo>
                  <a:lnTo>
                    <a:pt x="1363" y="0"/>
                  </a:lnTo>
                  <a:close/>
                  <a:moveTo>
                    <a:pt x="1030" y="426"/>
                  </a:moveTo>
                  <a:lnTo>
                    <a:pt x="835" y="1083"/>
                  </a:lnTo>
                  <a:lnTo>
                    <a:pt x="1212" y="1083"/>
                  </a:lnTo>
                  <a:lnTo>
                    <a:pt x="1033" y="426"/>
                  </a:lnTo>
                  <a:lnTo>
                    <a:pt x="1030" y="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4273363-D6D7-4306-BD4C-63CB45BCD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" y="1705"/>
              <a:ext cx="157" cy="422"/>
            </a:xfrm>
            <a:custGeom>
              <a:avLst/>
              <a:gdLst>
                <a:gd name="T0" fmla="*/ 0 w 784"/>
                <a:gd name="T1" fmla="*/ 0 h 2112"/>
                <a:gd name="T2" fmla="*/ 620 w 784"/>
                <a:gd name="T3" fmla="*/ 0 h 2112"/>
                <a:gd name="T4" fmla="*/ 620 w 784"/>
                <a:gd name="T5" fmla="*/ 1738 h 2112"/>
                <a:gd name="T6" fmla="*/ 784 w 784"/>
                <a:gd name="T7" fmla="*/ 1738 h 2112"/>
                <a:gd name="T8" fmla="*/ 784 w 784"/>
                <a:gd name="T9" fmla="*/ 2112 h 2112"/>
                <a:gd name="T10" fmla="*/ 0 w 784"/>
                <a:gd name="T11" fmla="*/ 2112 h 2112"/>
                <a:gd name="T12" fmla="*/ 0 w 784"/>
                <a:gd name="T13" fmla="*/ 1738 h 2112"/>
                <a:gd name="T14" fmla="*/ 164 w 784"/>
                <a:gd name="T15" fmla="*/ 1738 h 2112"/>
                <a:gd name="T16" fmla="*/ 164 w 784"/>
                <a:gd name="T17" fmla="*/ 374 h 2112"/>
                <a:gd name="T18" fmla="*/ 0 w 784"/>
                <a:gd name="T19" fmla="*/ 374 h 2112"/>
                <a:gd name="T20" fmla="*/ 0 w 784"/>
                <a:gd name="T21" fmla="*/ 0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4" h="2112">
                  <a:moveTo>
                    <a:pt x="0" y="0"/>
                  </a:moveTo>
                  <a:lnTo>
                    <a:pt x="620" y="0"/>
                  </a:lnTo>
                  <a:lnTo>
                    <a:pt x="620" y="1738"/>
                  </a:lnTo>
                  <a:lnTo>
                    <a:pt x="784" y="1738"/>
                  </a:lnTo>
                  <a:lnTo>
                    <a:pt x="784" y="2112"/>
                  </a:lnTo>
                  <a:lnTo>
                    <a:pt x="0" y="2112"/>
                  </a:lnTo>
                  <a:lnTo>
                    <a:pt x="0" y="1738"/>
                  </a:lnTo>
                  <a:lnTo>
                    <a:pt x="164" y="1738"/>
                  </a:lnTo>
                  <a:lnTo>
                    <a:pt x="164" y="374"/>
                  </a:lnTo>
                  <a:lnTo>
                    <a:pt x="0" y="3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21A60F8-F37C-4CC6-8669-2FFF0205D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2" y="1819"/>
              <a:ext cx="318" cy="435"/>
            </a:xfrm>
            <a:custGeom>
              <a:avLst/>
              <a:gdLst>
                <a:gd name="T0" fmla="*/ 130 w 1591"/>
                <a:gd name="T1" fmla="*/ 1380 h 2173"/>
                <a:gd name="T2" fmla="*/ 104 w 1591"/>
                <a:gd name="T3" fmla="*/ 1236 h 2173"/>
                <a:gd name="T4" fmla="*/ 168 w 1591"/>
                <a:gd name="T5" fmla="*/ 1086 h 2173"/>
                <a:gd name="T6" fmla="*/ 323 w 1591"/>
                <a:gd name="T7" fmla="*/ 956 h 2173"/>
                <a:gd name="T8" fmla="*/ 270 w 1591"/>
                <a:gd name="T9" fmla="*/ 884 h 2173"/>
                <a:gd name="T10" fmla="*/ 186 w 1591"/>
                <a:gd name="T11" fmla="*/ 792 h 2173"/>
                <a:gd name="T12" fmla="*/ 129 w 1591"/>
                <a:gd name="T13" fmla="*/ 677 h 2173"/>
                <a:gd name="T14" fmla="*/ 104 w 1591"/>
                <a:gd name="T15" fmla="*/ 547 h 2173"/>
                <a:gd name="T16" fmla="*/ 130 w 1591"/>
                <a:gd name="T17" fmla="*/ 334 h 2173"/>
                <a:gd name="T18" fmla="*/ 244 w 1591"/>
                <a:gd name="T19" fmla="*/ 158 h 2173"/>
                <a:gd name="T20" fmla="*/ 433 w 1591"/>
                <a:gd name="T21" fmla="*/ 47 h 2173"/>
                <a:gd name="T22" fmla="*/ 687 w 1591"/>
                <a:gd name="T23" fmla="*/ 2 h 2173"/>
                <a:gd name="T24" fmla="*/ 934 w 1591"/>
                <a:gd name="T25" fmla="*/ 18 h 2173"/>
                <a:gd name="T26" fmla="*/ 1356 w 1591"/>
                <a:gd name="T27" fmla="*/ 324 h 2173"/>
                <a:gd name="T28" fmla="*/ 1391 w 1591"/>
                <a:gd name="T29" fmla="*/ 419 h 2173"/>
                <a:gd name="T30" fmla="*/ 1387 w 1591"/>
                <a:gd name="T31" fmla="*/ 637 h 2173"/>
                <a:gd name="T32" fmla="*/ 1294 w 1591"/>
                <a:gd name="T33" fmla="*/ 831 h 2173"/>
                <a:gd name="T34" fmla="*/ 1124 w 1591"/>
                <a:gd name="T35" fmla="*/ 956 h 2173"/>
                <a:gd name="T36" fmla="*/ 892 w 1591"/>
                <a:gd name="T37" fmla="*/ 1015 h 2173"/>
                <a:gd name="T38" fmla="*/ 674 w 1591"/>
                <a:gd name="T39" fmla="*/ 1016 h 2173"/>
                <a:gd name="T40" fmla="*/ 545 w 1591"/>
                <a:gd name="T41" fmla="*/ 1061 h 2173"/>
                <a:gd name="T42" fmla="*/ 545 w 1591"/>
                <a:gd name="T43" fmla="*/ 1138 h 2173"/>
                <a:gd name="T44" fmla="*/ 584 w 1591"/>
                <a:gd name="T45" fmla="*/ 1165 h 2173"/>
                <a:gd name="T46" fmla="*/ 1236 w 1591"/>
                <a:gd name="T47" fmla="*/ 1208 h 2173"/>
                <a:gd name="T48" fmla="*/ 1410 w 1591"/>
                <a:gd name="T49" fmla="*/ 1274 h 2173"/>
                <a:gd name="T50" fmla="*/ 1529 w 1591"/>
                <a:gd name="T51" fmla="*/ 1385 h 2173"/>
                <a:gd name="T52" fmla="*/ 1586 w 1591"/>
                <a:gd name="T53" fmla="*/ 1542 h 2173"/>
                <a:gd name="T54" fmla="*/ 1569 w 1591"/>
                <a:gd name="T55" fmla="*/ 1778 h 2173"/>
                <a:gd name="T56" fmla="*/ 1443 w 1591"/>
                <a:gd name="T57" fmla="*/ 1982 h 2173"/>
                <a:gd name="T58" fmla="*/ 1199 w 1591"/>
                <a:gd name="T59" fmla="*/ 2109 h 2173"/>
                <a:gd name="T60" fmla="*/ 836 w 1591"/>
                <a:gd name="T61" fmla="*/ 2168 h 2173"/>
                <a:gd name="T62" fmla="*/ 468 w 1591"/>
                <a:gd name="T63" fmla="*/ 2164 h 2173"/>
                <a:gd name="T64" fmla="*/ 225 w 1591"/>
                <a:gd name="T65" fmla="*/ 2109 h 2173"/>
                <a:gd name="T66" fmla="*/ 74 w 1591"/>
                <a:gd name="T67" fmla="*/ 2006 h 2173"/>
                <a:gd name="T68" fmla="*/ 5 w 1591"/>
                <a:gd name="T69" fmla="*/ 1852 h 2173"/>
                <a:gd name="T70" fmla="*/ 20 w 1591"/>
                <a:gd name="T71" fmla="*/ 1670 h 2173"/>
                <a:gd name="T72" fmla="*/ 146 w 1591"/>
                <a:gd name="T73" fmla="*/ 1532 h 2173"/>
                <a:gd name="T74" fmla="*/ 840 w 1591"/>
                <a:gd name="T75" fmla="*/ 1861 h 2173"/>
                <a:gd name="T76" fmla="*/ 1030 w 1591"/>
                <a:gd name="T77" fmla="*/ 1814 h 2173"/>
                <a:gd name="T78" fmla="*/ 1098 w 1591"/>
                <a:gd name="T79" fmla="*/ 1752 h 2173"/>
                <a:gd name="T80" fmla="*/ 1106 w 1591"/>
                <a:gd name="T81" fmla="*/ 1665 h 2173"/>
                <a:gd name="T82" fmla="*/ 1038 w 1591"/>
                <a:gd name="T83" fmla="*/ 1597 h 2173"/>
                <a:gd name="T84" fmla="*/ 430 w 1591"/>
                <a:gd name="T85" fmla="*/ 1579 h 2173"/>
                <a:gd name="T86" fmla="*/ 389 w 1591"/>
                <a:gd name="T87" fmla="*/ 1674 h 2173"/>
                <a:gd name="T88" fmla="*/ 407 w 1591"/>
                <a:gd name="T89" fmla="*/ 1772 h 2173"/>
                <a:gd name="T90" fmla="*/ 476 w 1591"/>
                <a:gd name="T91" fmla="*/ 1831 h 2173"/>
                <a:gd name="T92" fmla="*/ 675 w 1591"/>
                <a:gd name="T93" fmla="*/ 1864 h 2173"/>
                <a:gd name="T94" fmla="*/ 962 w 1591"/>
                <a:gd name="T95" fmla="*/ 448 h 2173"/>
                <a:gd name="T96" fmla="*/ 928 w 1591"/>
                <a:gd name="T97" fmla="*/ 372 h 2173"/>
                <a:gd name="T98" fmla="*/ 860 w 1591"/>
                <a:gd name="T99" fmla="*/ 324 h 2173"/>
                <a:gd name="T100" fmla="*/ 693 w 1591"/>
                <a:gd name="T101" fmla="*/ 314 h 2173"/>
                <a:gd name="T102" fmla="*/ 599 w 1591"/>
                <a:gd name="T103" fmla="*/ 359 h 2173"/>
                <a:gd name="T104" fmla="*/ 558 w 1591"/>
                <a:gd name="T105" fmla="*/ 426 h 2173"/>
                <a:gd name="T106" fmla="*/ 546 w 1591"/>
                <a:gd name="T107" fmla="*/ 527 h 2173"/>
                <a:gd name="T108" fmla="*/ 566 w 1591"/>
                <a:gd name="T109" fmla="*/ 619 h 2173"/>
                <a:gd name="T110" fmla="*/ 614 w 1591"/>
                <a:gd name="T111" fmla="*/ 677 h 2173"/>
                <a:gd name="T112" fmla="*/ 736 w 1591"/>
                <a:gd name="T113" fmla="*/ 714 h 2173"/>
                <a:gd name="T114" fmla="*/ 885 w 1591"/>
                <a:gd name="T115" fmla="*/ 686 h 2173"/>
                <a:gd name="T116" fmla="*/ 939 w 1591"/>
                <a:gd name="T117" fmla="*/ 635 h 2173"/>
                <a:gd name="T118" fmla="*/ 966 w 1591"/>
                <a:gd name="T119" fmla="*/ 552 h 2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91" h="2173">
                  <a:moveTo>
                    <a:pt x="224" y="1482"/>
                  </a:moveTo>
                  <a:lnTo>
                    <a:pt x="207" y="1470"/>
                  </a:lnTo>
                  <a:lnTo>
                    <a:pt x="191" y="1456"/>
                  </a:lnTo>
                  <a:lnTo>
                    <a:pt x="176" y="1441"/>
                  </a:lnTo>
                  <a:lnTo>
                    <a:pt x="163" y="1427"/>
                  </a:lnTo>
                  <a:lnTo>
                    <a:pt x="151" y="1412"/>
                  </a:lnTo>
                  <a:lnTo>
                    <a:pt x="139" y="1396"/>
                  </a:lnTo>
                  <a:lnTo>
                    <a:pt x="130" y="1380"/>
                  </a:lnTo>
                  <a:lnTo>
                    <a:pt x="122" y="1363"/>
                  </a:lnTo>
                  <a:lnTo>
                    <a:pt x="115" y="1346"/>
                  </a:lnTo>
                  <a:lnTo>
                    <a:pt x="110" y="1328"/>
                  </a:lnTo>
                  <a:lnTo>
                    <a:pt x="106" y="1310"/>
                  </a:lnTo>
                  <a:lnTo>
                    <a:pt x="103" y="1292"/>
                  </a:lnTo>
                  <a:lnTo>
                    <a:pt x="102" y="1274"/>
                  </a:lnTo>
                  <a:lnTo>
                    <a:pt x="102" y="1254"/>
                  </a:lnTo>
                  <a:lnTo>
                    <a:pt x="104" y="1236"/>
                  </a:lnTo>
                  <a:lnTo>
                    <a:pt x="107" y="1217"/>
                  </a:lnTo>
                  <a:lnTo>
                    <a:pt x="111" y="1198"/>
                  </a:lnTo>
                  <a:lnTo>
                    <a:pt x="117" y="1179"/>
                  </a:lnTo>
                  <a:lnTo>
                    <a:pt x="124" y="1161"/>
                  </a:lnTo>
                  <a:lnTo>
                    <a:pt x="132" y="1142"/>
                  </a:lnTo>
                  <a:lnTo>
                    <a:pt x="143" y="1124"/>
                  </a:lnTo>
                  <a:lnTo>
                    <a:pt x="155" y="1105"/>
                  </a:lnTo>
                  <a:lnTo>
                    <a:pt x="168" y="1086"/>
                  </a:lnTo>
                  <a:lnTo>
                    <a:pt x="182" y="1068"/>
                  </a:lnTo>
                  <a:lnTo>
                    <a:pt x="197" y="1051"/>
                  </a:lnTo>
                  <a:lnTo>
                    <a:pt x="214" y="1034"/>
                  </a:lnTo>
                  <a:lnTo>
                    <a:pt x="234" y="1017"/>
                  </a:lnTo>
                  <a:lnTo>
                    <a:pt x="254" y="1001"/>
                  </a:lnTo>
                  <a:lnTo>
                    <a:pt x="275" y="985"/>
                  </a:lnTo>
                  <a:lnTo>
                    <a:pt x="298" y="970"/>
                  </a:lnTo>
                  <a:lnTo>
                    <a:pt x="323" y="956"/>
                  </a:lnTo>
                  <a:lnTo>
                    <a:pt x="349" y="942"/>
                  </a:lnTo>
                  <a:lnTo>
                    <a:pt x="349" y="936"/>
                  </a:lnTo>
                  <a:lnTo>
                    <a:pt x="335" y="929"/>
                  </a:lnTo>
                  <a:lnTo>
                    <a:pt x="322" y="920"/>
                  </a:lnTo>
                  <a:lnTo>
                    <a:pt x="307" y="912"/>
                  </a:lnTo>
                  <a:lnTo>
                    <a:pt x="295" y="903"/>
                  </a:lnTo>
                  <a:lnTo>
                    <a:pt x="282" y="894"/>
                  </a:lnTo>
                  <a:lnTo>
                    <a:pt x="270" y="884"/>
                  </a:lnTo>
                  <a:lnTo>
                    <a:pt x="258" y="874"/>
                  </a:lnTo>
                  <a:lnTo>
                    <a:pt x="247" y="863"/>
                  </a:lnTo>
                  <a:lnTo>
                    <a:pt x="236" y="852"/>
                  </a:lnTo>
                  <a:lnTo>
                    <a:pt x="224" y="841"/>
                  </a:lnTo>
                  <a:lnTo>
                    <a:pt x="214" y="829"/>
                  </a:lnTo>
                  <a:lnTo>
                    <a:pt x="204" y="817"/>
                  </a:lnTo>
                  <a:lnTo>
                    <a:pt x="195" y="805"/>
                  </a:lnTo>
                  <a:lnTo>
                    <a:pt x="186" y="792"/>
                  </a:lnTo>
                  <a:lnTo>
                    <a:pt x="177" y="779"/>
                  </a:lnTo>
                  <a:lnTo>
                    <a:pt x="169" y="765"/>
                  </a:lnTo>
                  <a:lnTo>
                    <a:pt x="162" y="752"/>
                  </a:lnTo>
                  <a:lnTo>
                    <a:pt x="154" y="736"/>
                  </a:lnTo>
                  <a:lnTo>
                    <a:pt x="148" y="722"/>
                  </a:lnTo>
                  <a:lnTo>
                    <a:pt x="140" y="707"/>
                  </a:lnTo>
                  <a:lnTo>
                    <a:pt x="135" y="692"/>
                  </a:lnTo>
                  <a:lnTo>
                    <a:pt x="129" y="677"/>
                  </a:lnTo>
                  <a:lnTo>
                    <a:pt x="124" y="662"/>
                  </a:lnTo>
                  <a:lnTo>
                    <a:pt x="120" y="646"/>
                  </a:lnTo>
                  <a:lnTo>
                    <a:pt x="116" y="630"/>
                  </a:lnTo>
                  <a:lnTo>
                    <a:pt x="113" y="614"/>
                  </a:lnTo>
                  <a:lnTo>
                    <a:pt x="110" y="598"/>
                  </a:lnTo>
                  <a:lnTo>
                    <a:pt x="107" y="581"/>
                  </a:lnTo>
                  <a:lnTo>
                    <a:pt x="105" y="564"/>
                  </a:lnTo>
                  <a:lnTo>
                    <a:pt x="104" y="547"/>
                  </a:lnTo>
                  <a:lnTo>
                    <a:pt x="103" y="530"/>
                  </a:lnTo>
                  <a:lnTo>
                    <a:pt x="103" y="513"/>
                  </a:lnTo>
                  <a:lnTo>
                    <a:pt x="104" y="480"/>
                  </a:lnTo>
                  <a:lnTo>
                    <a:pt x="106" y="449"/>
                  </a:lnTo>
                  <a:lnTo>
                    <a:pt x="110" y="419"/>
                  </a:lnTo>
                  <a:lnTo>
                    <a:pt x="115" y="389"/>
                  </a:lnTo>
                  <a:lnTo>
                    <a:pt x="122" y="361"/>
                  </a:lnTo>
                  <a:lnTo>
                    <a:pt x="130" y="334"/>
                  </a:lnTo>
                  <a:lnTo>
                    <a:pt x="139" y="309"/>
                  </a:lnTo>
                  <a:lnTo>
                    <a:pt x="151" y="284"/>
                  </a:lnTo>
                  <a:lnTo>
                    <a:pt x="163" y="260"/>
                  </a:lnTo>
                  <a:lnTo>
                    <a:pt x="176" y="238"/>
                  </a:lnTo>
                  <a:lnTo>
                    <a:pt x="191" y="216"/>
                  </a:lnTo>
                  <a:lnTo>
                    <a:pt x="207" y="195"/>
                  </a:lnTo>
                  <a:lnTo>
                    <a:pt x="224" y="176"/>
                  </a:lnTo>
                  <a:lnTo>
                    <a:pt x="244" y="158"/>
                  </a:lnTo>
                  <a:lnTo>
                    <a:pt x="263" y="140"/>
                  </a:lnTo>
                  <a:lnTo>
                    <a:pt x="284" y="124"/>
                  </a:lnTo>
                  <a:lnTo>
                    <a:pt x="306" y="109"/>
                  </a:lnTo>
                  <a:lnTo>
                    <a:pt x="330" y="95"/>
                  </a:lnTo>
                  <a:lnTo>
                    <a:pt x="354" y="82"/>
                  </a:lnTo>
                  <a:lnTo>
                    <a:pt x="379" y="70"/>
                  </a:lnTo>
                  <a:lnTo>
                    <a:pt x="406" y="59"/>
                  </a:lnTo>
                  <a:lnTo>
                    <a:pt x="433" y="47"/>
                  </a:lnTo>
                  <a:lnTo>
                    <a:pt x="461" y="38"/>
                  </a:lnTo>
                  <a:lnTo>
                    <a:pt x="492" y="30"/>
                  </a:lnTo>
                  <a:lnTo>
                    <a:pt x="522" y="23"/>
                  </a:lnTo>
                  <a:lnTo>
                    <a:pt x="553" y="17"/>
                  </a:lnTo>
                  <a:lnTo>
                    <a:pt x="585" y="12"/>
                  </a:lnTo>
                  <a:lnTo>
                    <a:pt x="618" y="7"/>
                  </a:lnTo>
                  <a:lnTo>
                    <a:pt x="652" y="4"/>
                  </a:lnTo>
                  <a:lnTo>
                    <a:pt x="687" y="2"/>
                  </a:lnTo>
                  <a:lnTo>
                    <a:pt x="722" y="0"/>
                  </a:lnTo>
                  <a:lnTo>
                    <a:pt x="759" y="0"/>
                  </a:lnTo>
                  <a:lnTo>
                    <a:pt x="789" y="0"/>
                  </a:lnTo>
                  <a:lnTo>
                    <a:pt x="818" y="2"/>
                  </a:lnTo>
                  <a:lnTo>
                    <a:pt x="849" y="5"/>
                  </a:lnTo>
                  <a:lnTo>
                    <a:pt x="878" y="8"/>
                  </a:lnTo>
                  <a:lnTo>
                    <a:pt x="906" y="12"/>
                  </a:lnTo>
                  <a:lnTo>
                    <a:pt x="934" y="18"/>
                  </a:lnTo>
                  <a:lnTo>
                    <a:pt x="960" y="23"/>
                  </a:lnTo>
                  <a:lnTo>
                    <a:pt x="983" y="30"/>
                  </a:lnTo>
                  <a:lnTo>
                    <a:pt x="1560" y="30"/>
                  </a:lnTo>
                  <a:lnTo>
                    <a:pt x="1560" y="299"/>
                  </a:lnTo>
                  <a:lnTo>
                    <a:pt x="1342" y="299"/>
                  </a:lnTo>
                  <a:lnTo>
                    <a:pt x="1342" y="305"/>
                  </a:lnTo>
                  <a:lnTo>
                    <a:pt x="1349" y="314"/>
                  </a:lnTo>
                  <a:lnTo>
                    <a:pt x="1356" y="324"/>
                  </a:lnTo>
                  <a:lnTo>
                    <a:pt x="1362" y="334"/>
                  </a:lnTo>
                  <a:lnTo>
                    <a:pt x="1368" y="344"/>
                  </a:lnTo>
                  <a:lnTo>
                    <a:pt x="1373" y="355"/>
                  </a:lnTo>
                  <a:lnTo>
                    <a:pt x="1377" y="367"/>
                  </a:lnTo>
                  <a:lnTo>
                    <a:pt x="1382" y="379"/>
                  </a:lnTo>
                  <a:lnTo>
                    <a:pt x="1385" y="391"/>
                  </a:lnTo>
                  <a:lnTo>
                    <a:pt x="1389" y="405"/>
                  </a:lnTo>
                  <a:lnTo>
                    <a:pt x="1391" y="419"/>
                  </a:lnTo>
                  <a:lnTo>
                    <a:pt x="1394" y="433"/>
                  </a:lnTo>
                  <a:lnTo>
                    <a:pt x="1396" y="448"/>
                  </a:lnTo>
                  <a:lnTo>
                    <a:pt x="1398" y="479"/>
                  </a:lnTo>
                  <a:lnTo>
                    <a:pt x="1399" y="513"/>
                  </a:lnTo>
                  <a:lnTo>
                    <a:pt x="1398" y="545"/>
                  </a:lnTo>
                  <a:lnTo>
                    <a:pt x="1396" y="578"/>
                  </a:lnTo>
                  <a:lnTo>
                    <a:pt x="1392" y="608"/>
                  </a:lnTo>
                  <a:lnTo>
                    <a:pt x="1387" y="637"/>
                  </a:lnTo>
                  <a:lnTo>
                    <a:pt x="1380" y="665"/>
                  </a:lnTo>
                  <a:lnTo>
                    <a:pt x="1372" y="692"/>
                  </a:lnTo>
                  <a:lnTo>
                    <a:pt x="1363" y="718"/>
                  </a:lnTo>
                  <a:lnTo>
                    <a:pt x="1352" y="742"/>
                  </a:lnTo>
                  <a:lnTo>
                    <a:pt x="1340" y="767"/>
                  </a:lnTo>
                  <a:lnTo>
                    <a:pt x="1325" y="789"/>
                  </a:lnTo>
                  <a:lnTo>
                    <a:pt x="1310" y="810"/>
                  </a:lnTo>
                  <a:lnTo>
                    <a:pt x="1294" y="831"/>
                  </a:lnTo>
                  <a:lnTo>
                    <a:pt x="1277" y="850"/>
                  </a:lnTo>
                  <a:lnTo>
                    <a:pt x="1259" y="868"/>
                  </a:lnTo>
                  <a:lnTo>
                    <a:pt x="1238" y="885"/>
                  </a:lnTo>
                  <a:lnTo>
                    <a:pt x="1218" y="901"/>
                  </a:lnTo>
                  <a:lnTo>
                    <a:pt x="1196" y="916"/>
                  </a:lnTo>
                  <a:lnTo>
                    <a:pt x="1174" y="931"/>
                  </a:lnTo>
                  <a:lnTo>
                    <a:pt x="1149" y="944"/>
                  </a:lnTo>
                  <a:lnTo>
                    <a:pt x="1124" y="956"/>
                  </a:lnTo>
                  <a:lnTo>
                    <a:pt x="1099" y="967"/>
                  </a:lnTo>
                  <a:lnTo>
                    <a:pt x="1071" y="976"/>
                  </a:lnTo>
                  <a:lnTo>
                    <a:pt x="1044" y="985"/>
                  </a:lnTo>
                  <a:lnTo>
                    <a:pt x="1015" y="993"/>
                  </a:lnTo>
                  <a:lnTo>
                    <a:pt x="985" y="1000"/>
                  </a:lnTo>
                  <a:lnTo>
                    <a:pt x="955" y="1006"/>
                  </a:lnTo>
                  <a:lnTo>
                    <a:pt x="925" y="1011"/>
                  </a:lnTo>
                  <a:lnTo>
                    <a:pt x="892" y="1015"/>
                  </a:lnTo>
                  <a:lnTo>
                    <a:pt x="860" y="1019"/>
                  </a:lnTo>
                  <a:lnTo>
                    <a:pt x="827" y="1021"/>
                  </a:lnTo>
                  <a:lnTo>
                    <a:pt x="793" y="1022"/>
                  </a:lnTo>
                  <a:lnTo>
                    <a:pt x="759" y="1023"/>
                  </a:lnTo>
                  <a:lnTo>
                    <a:pt x="740" y="1022"/>
                  </a:lnTo>
                  <a:lnTo>
                    <a:pt x="719" y="1021"/>
                  </a:lnTo>
                  <a:lnTo>
                    <a:pt x="697" y="1019"/>
                  </a:lnTo>
                  <a:lnTo>
                    <a:pt x="674" y="1016"/>
                  </a:lnTo>
                  <a:lnTo>
                    <a:pt x="650" y="1012"/>
                  </a:lnTo>
                  <a:lnTo>
                    <a:pt x="626" y="1008"/>
                  </a:lnTo>
                  <a:lnTo>
                    <a:pt x="603" y="1002"/>
                  </a:lnTo>
                  <a:lnTo>
                    <a:pt x="580" y="996"/>
                  </a:lnTo>
                  <a:lnTo>
                    <a:pt x="569" y="1013"/>
                  </a:lnTo>
                  <a:lnTo>
                    <a:pt x="559" y="1030"/>
                  </a:lnTo>
                  <a:lnTo>
                    <a:pt x="551" y="1046"/>
                  </a:lnTo>
                  <a:lnTo>
                    <a:pt x="545" y="1061"/>
                  </a:lnTo>
                  <a:lnTo>
                    <a:pt x="540" y="1076"/>
                  </a:lnTo>
                  <a:lnTo>
                    <a:pt x="537" y="1090"/>
                  </a:lnTo>
                  <a:lnTo>
                    <a:pt x="537" y="1104"/>
                  </a:lnTo>
                  <a:lnTo>
                    <a:pt x="537" y="1116"/>
                  </a:lnTo>
                  <a:lnTo>
                    <a:pt x="539" y="1122"/>
                  </a:lnTo>
                  <a:lnTo>
                    <a:pt x="540" y="1128"/>
                  </a:lnTo>
                  <a:lnTo>
                    <a:pt x="542" y="1133"/>
                  </a:lnTo>
                  <a:lnTo>
                    <a:pt x="545" y="1138"/>
                  </a:lnTo>
                  <a:lnTo>
                    <a:pt x="548" y="1142"/>
                  </a:lnTo>
                  <a:lnTo>
                    <a:pt x="551" y="1147"/>
                  </a:lnTo>
                  <a:lnTo>
                    <a:pt x="555" y="1151"/>
                  </a:lnTo>
                  <a:lnTo>
                    <a:pt x="560" y="1154"/>
                  </a:lnTo>
                  <a:lnTo>
                    <a:pt x="565" y="1158"/>
                  </a:lnTo>
                  <a:lnTo>
                    <a:pt x="572" y="1161"/>
                  </a:lnTo>
                  <a:lnTo>
                    <a:pt x="578" y="1163"/>
                  </a:lnTo>
                  <a:lnTo>
                    <a:pt x="584" y="1165"/>
                  </a:lnTo>
                  <a:lnTo>
                    <a:pt x="599" y="1169"/>
                  </a:lnTo>
                  <a:lnTo>
                    <a:pt x="616" y="1171"/>
                  </a:lnTo>
                  <a:lnTo>
                    <a:pt x="1102" y="1192"/>
                  </a:lnTo>
                  <a:lnTo>
                    <a:pt x="1130" y="1194"/>
                  </a:lnTo>
                  <a:lnTo>
                    <a:pt x="1158" y="1196"/>
                  </a:lnTo>
                  <a:lnTo>
                    <a:pt x="1185" y="1199"/>
                  </a:lnTo>
                  <a:lnTo>
                    <a:pt x="1211" y="1203"/>
                  </a:lnTo>
                  <a:lnTo>
                    <a:pt x="1236" y="1208"/>
                  </a:lnTo>
                  <a:lnTo>
                    <a:pt x="1261" y="1213"/>
                  </a:lnTo>
                  <a:lnTo>
                    <a:pt x="1285" y="1219"/>
                  </a:lnTo>
                  <a:lnTo>
                    <a:pt x="1308" y="1226"/>
                  </a:lnTo>
                  <a:lnTo>
                    <a:pt x="1330" y="1234"/>
                  </a:lnTo>
                  <a:lnTo>
                    <a:pt x="1352" y="1243"/>
                  </a:lnTo>
                  <a:lnTo>
                    <a:pt x="1372" y="1252"/>
                  </a:lnTo>
                  <a:lnTo>
                    <a:pt x="1391" y="1262"/>
                  </a:lnTo>
                  <a:lnTo>
                    <a:pt x="1410" y="1274"/>
                  </a:lnTo>
                  <a:lnTo>
                    <a:pt x="1429" y="1285"/>
                  </a:lnTo>
                  <a:lnTo>
                    <a:pt x="1445" y="1297"/>
                  </a:lnTo>
                  <a:lnTo>
                    <a:pt x="1461" y="1310"/>
                  </a:lnTo>
                  <a:lnTo>
                    <a:pt x="1477" y="1324"/>
                  </a:lnTo>
                  <a:lnTo>
                    <a:pt x="1491" y="1338"/>
                  </a:lnTo>
                  <a:lnTo>
                    <a:pt x="1504" y="1353"/>
                  </a:lnTo>
                  <a:lnTo>
                    <a:pt x="1517" y="1369"/>
                  </a:lnTo>
                  <a:lnTo>
                    <a:pt x="1529" y="1385"/>
                  </a:lnTo>
                  <a:lnTo>
                    <a:pt x="1539" y="1403"/>
                  </a:lnTo>
                  <a:lnTo>
                    <a:pt x="1549" y="1420"/>
                  </a:lnTo>
                  <a:lnTo>
                    <a:pt x="1557" y="1439"/>
                  </a:lnTo>
                  <a:lnTo>
                    <a:pt x="1565" y="1459"/>
                  </a:lnTo>
                  <a:lnTo>
                    <a:pt x="1572" y="1479"/>
                  </a:lnTo>
                  <a:lnTo>
                    <a:pt x="1577" y="1499"/>
                  </a:lnTo>
                  <a:lnTo>
                    <a:pt x="1582" y="1520"/>
                  </a:lnTo>
                  <a:lnTo>
                    <a:pt x="1586" y="1542"/>
                  </a:lnTo>
                  <a:lnTo>
                    <a:pt x="1588" y="1564"/>
                  </a:lnTo>
                  <a:lnTo>
                    <a:pt x="1591" y="1587"/>
                  </a:lnTo>
                  <a:lnTo>
                    <a:pt x="1591" y="1611"/>
                  </a:lnTo>
                  <a:lnTo>
                    <a:pt x="1589" y="1647"/>
                  </a:lnTo>
                  <a:lnTo>
                    <a:pt x="1587" y="1682"/>
                  </a:lnTo>
                  <a:lnTo>
                    <a:pt x="1583" y="1715"/>
                  </a:lnTo>
                  <a:lnTo>
                    <a:pt x="1577" y="1747"/>
                  </a:lnTo>
                  <a:lnTo>
                    <a:pt x="1569" y="1778"/>
                  </a:lnTo>
                  <a:lnTo>
                    <a:pt x="1559" y="1808"/>
                  </a:lnTo>
                  <a:lnTo>
                    <a:pt x="1548" y="1836"/>
                  </a:lnTo>
                  <a:lnTo>
                    <a:pt x="1535" y="1863"/>
                  </a:lnTo>
                  <a:lnTo>
                    <a:pt x="1520" y="1889"/>
                  </a:lnTo>
                  <a:lnTo>
                    <a:pt x="1503" y="1914"/>
                  </a:lnTo>
                  <a:lnTo>
                    <a:pt x="1485" y="1937"/>
                  </a:lnTo>
                  <a:lnTo>
                    <a:pt x="1464" y="1959"/>
                  </a:lnTo>
                  <a:lnTo>
                    <a:pt x="1443" y="1982"/>
                  </a:lnTo>
                  <a:lnTo>
                    <a:pt x="1418" y="2002"/>
                  </a:lnTo>
                  <a:lnTo>
                    <a:pt x="1392" y="2020"/>
                  </a:lnTo>
                  <a:lnTo>
                    <a:pt x="1365" y="2038"/>
                  </a:lnTo>
                  <a:lnTo>
                    <a:pt x="1336" y="2054"/>
                  </a:lnTo>
                  <a:lnTo>
                    <a:pt x="1304" y="2070"/>
                  </a:lnTo>
                  <a:lnTo>
                    <a:pt x="1271" y="2084"/>
                  </a:lnTo>
                  <a:lnTo>
                    <a:pt x="1236" y="2097"/>
                  </a:lnTo>
                  <a:lnTo>
                    <a:pt x="1199" y="2109"/>
                  </a:lnTo>
                  <a:lnTo>
                    <a:pt x="1160" y="2120"/>
                  </a:lnTo>
                  <a:lnTo>
                    <a:pt x="1120" y="2130"/>
                  </a:lnTo>
                  <a:lnTo>
                    <a:pt x="1077" y="2140"/>
                  </a:lnTo>
                  <a:lnTo>
                    <a:pt x="1033" y="2148"/>
                  </a:lnTo>
                  <a:lnTo>
                    <a:pt x="986" y="2155"/>
                  </a:lnTo>
                  <a:lnTo>
                    <a:pt x="938" y="2160"/>
                  </a:lnTo>
                  <a:lnTo>
                    <a:pt x="888" y="2165"/>
                  </a:lnTo>
                  <a:lnTo>
                    <a:pt x="836" y="2168"/>
                  </a:lnTo>
                  <a:lnTo>
                    <a:pt x="782" y="2171"/>
                  </a:lnTo>
                  <a:lnTo>
                    <a:pt x="725" y="2172"/>
                  </a:lnTo>
                  <a:lnTo>
                    <a:pt x="668" y="2173"/>
                  </a:lnTo>
                  <a:lnTo>
                    <a:pt x="625" y="2172"/>
                  </a:lnTo>
                  <a:lnTo>
                    <a:pt x="583" y="2171"/>
                  </a:lnTo>
                  <a:lnTo>
                    <a:pt x="543" y="2170"/>
                  </a:lnTo>
                  <a:lnTo>
                    <a:pt x="505" y="2167"/>
                  </a:lnTo>
                  <a:lnTo>
                    <a:pt x="468" y="2164"/>
                  </a:lnTo>
                  <a:lnTo>
                    <a:pt x="433" y="2159"/>
                  </a:lnTo>
                  <a:lnTo>
                    <a:pt x="399" y="2155"/>
                  </a:lnTo>
                  <a:lnTo>
                    <a:pt x="366" y="2149"/>
                  </a:lnTo>
                  <a:lnTo>
                    <a:pt x="335" y="2143"/>
                  </a:lnTo>
                  <a:lnTo>
                    <a:pt x="305" y="2135"/>
                  </a:lnTo>
                  <a:lnTo>
                    <a:pt x="278" y="2127"/>
                  </a:lnTo>
                  <a:lnTo>
                    <a:pt x="251" y="2118"/>
                  </a:lnTo>
                  <a:lnTo>
                    <a:pt x="225" y="2109"/>
                  </a:lnTo>
                  <a:lnTo>
                    <a:pt x="202" y="2099"/>
                  </a:lnTo>
                  <a:lnTo>
                    <a:pt x="180" y="2088"/>
                  </a:lnTo>
                  <a:lnTo>
                    <a:pt x="159" y="2076"/>
                  </a:lnTo>
                  <a:lnTo>
                    <a:pt x="138" y="2063"/>
                  </a:lnTo>
                  <a:lnTo>
                    <a:pt x="120" y="2050"/>
                  </a:lnTo>
                  <a:lnTo>
                    <a:pt x="103" y="2036"/>
                  </a:lnTo>
                  <a:lnTo>
                    <a:pt x="88" y="2021"/>
                  </a:lnTo>
                  <a:lnTo>
                    <a:pt x="74" y="2006"/>
                  </a:lnTo>
                  <a:lnTo>
                    <a:pt x="61" y="1989"/>
                  </a:lnTo>
                  <a:lnTo>
                    <a:pt x="48" y="1972"/>
                  </a:lnTo>
                  <a:lnTo>
                    <a:pt x="38" y="1953"/>
                  </a:lnTo>
                  <a:lnTo>
                    <a:pt x="29" y="1934"/>
                  </a:lnTo>
                  <a:lnTo>
                    <a:pt x="21" y="1915"/>
                  </a:lnTo>
                  <a:lnTo>
                    <a:pt x="15" y="1895"/>
                  </a:lnTo>
                  <a:lnTo>
                    <a:pt x="9" y="1873"/>
                  </a:lnTo>
                  <a:lnTo>
                    <a:pt x="5" y="1852"/>
                  </a:lnTo>
                  <a:lnTo>
                    <a:pt x="2" y="1829"/>
                  </a:lnTo>
                  <a:lnTo>
                    <a:pt x="1" y="1805"/>
                  </a:lnTo>
                  <a:lnTo>
                    <a:pt x="0" y="1780"/>
                  </a:lnTo>
                  <a:lnTo>
                    <a:pt x="1" y="1756"/>
                  </a:lnTo>
                  <a:lnTo>
                    <a:pt x="3" y="1733"/>
                  </a:lnTo>
                  <a:lnTo>
                    <a:pt x="7" y="1712"/>
                  </a:lnTo>
                  <a:lnTo>
                    <a:pt x="13" y="1691"/>
                  </a:lnTo>
                  <a:lnTo>
                    <a:pt x="20" y="1670"/>
                  </a:lnTo>
                  <a:lnTo>
                    <a:pt x="29" y="1651"/>
                  </a:lnTo>
                  <a:lnTo>
                    <a:pt x="40" y="1632"/>
                  </a:lnTo>
                  <a:lnTo>
                    <a:pt x="52" y="1613"/>
                  </a:lnTo>
                  <a:lnTo>
                    <a:pt x="68" y="1596"/>
                  </a:lnTo>
                  <a:lnTo>
                    <a:pt x="84" y="1579"/>
                  </a:lnTo>
                  <a:lnTo>
                    <a:pt x="102" y="1563"/>
                  </a:lnTo>
                  <a:lnTo>
                    <a:pt x="122" y="1547"/>
                  </a:lnTo>
                  <a:lnTo>
                    <a:pt x="146" y="1532"/>
                  </a:lnTo>
                  <a:lnTo>
                    <a:pt x="170" y="1517"/>
                  </a:lnTo>
                  <a:lnTo>
                    <a:pt x="196" y="1502"/>
                  </a:lnTo>
                  <a:lnTo>
                    <a:pt x="224" y="1488"/>
                  </a:lnTo>
                  <a:lnTo>
                    <a:pt x="224" y="1482"/>
                  </a:lnTo>
                  <a:close/>
                  <a:moveTo>
                    <a:pt x="737" y="1865"/>
                  </a:moveTo>
                  <a:lnTo>
                    <a:pt x="772" y="1865"/>
                  </a:lnTo>
                  <a:lnTo>
                    <a:pt x="806" y="1863"/>
                  </a:lnTo>
                  <a:lnTo>
                    <a:pt x="840" y="1861"/>
                  </a:lnTo>
                  <a:lnTo>
                    <a:pt x="873" y="1857"/>
                  </a:lnTo>
                  <a:lnTo>
                    <a:pt x="905" y="1852"/>
                  </a:lnTo>
                  <a:lnTo>
                    <a:pt x="936" y="1846"/>
                  </a:lnTo>
                  <a:lnTo>
                    <a:pt x="965" y="1839"/>
                  </a:lnTo>
                  <a:lnTo>
                    <a:pt x="992" y="1830"/>
                  </a:lnTo>
                  <a:lnTo>
                    <a:pt x="1006" y="1825"/>
                  </a:lnTo>
                  <a:lnTo>
                    <a:pt x="1018" y="1819"/>
                  </a:lnTo>
                  <a:lnTo>
                    <a:pt x="1030" y="1814"/>
                  </a:lnTo>
                  <a:lnTo>
                    <a:pt x="1041" y="1808"/>
                  </a:lnTo>
                  <a:lnTo>
                    <a:pt x="1051" y="1801"/>
                  </a:lnTo>
                  <a:lnTo>
                    <a:pt x="1061" y="1794"/>
                  </a:lnTo>
                  <a:lnTo>
                    <a:pt x="1070" y="1786"/>
                  </a:lnTo>
                  <a:lnTo>
                    <a:pt x="1078" y="1778"/>
                  </a:lnTo>
                  <a:lnTo>
                    <a:pt x="1086" y="1770"/>
                  </a:lnTo>
                  <a:lnTo>
                    <a:pt x="1093" y="1761"/>
                  </a:lnTo>
                  <a:lnTo>
                    <a:pt x="1098" y="1752"/>
                  </a:lnTo>
                  <a:lnTo>
                    <a:pt x="1103" y="1742"/>
                  </a:lnTo>
                  <a:lnTo>
                    <a:pt x="1106" y="1732"/>
                  </a:lnTo>
                  <a:lnTo>
                    <a:pt x="1109" y="1722"/>
                  </a:lnTo>
                  <a:lnTo>
                    <a:pt x="1111" y="1711"/>
                  </a:lnTo>
                  <a:lnTo>
                    <a:pt x="1111" y="1699"/>
                  </a:lnTo>
                  <a:lnTo>
                    <a:pt x="1111" y="1687"/>
                  </a:lnTo>
                  <a:lnTo>
                    <a:pt x="1109" y="1676"/>
                  </a:lnTo>
                  <a:lnTo>
                    <a:pt x="1106" y="1665"/>
                  </a:lnTo>
                  <a:lnTo>
                    <a:pt x="1102" y="1655"/>
                  </a:lnTo>
                  <a:lnTo>
                    <a:pt x="1096" y="1645"/>
                  </a:lnTo>
                  <a:lnTo>
                    <a:pt x="1090" y="1636"/>
                  </a:lnTo>
                  <a:lnTo>
                    <a:pt x="1082" y="1627"/>
                  </a:lnTo>
                  <a:lnTo>
                    <a:pt x="1072" y="1619"/>
                  </a:lnTo>
                  <a:lnTo>
                    <a:pt x="1062" y="1610"/>
                  </a:lnTo>
                  <a:lnTo>
                    <a:pt x="1050" y="1603"/>
                  </a:lnTo>
                  <a:lnTo>
                    <a:pt x="1038" y="1597"/>
                  </a:lnTo>
                  <a:lnTo>
                    <a:pt x="1024" y="1592"/>
                  </a:lnTo>
                  <a:lnTo>
                    <a:pt x="1009" y="1587"/>
                  </a:lnTo>
                  <a:lnTo>
                    <a:pt x="992" y="1583"/>
                  </a:lnTo>
                  <a:lnTo>
                    <a:pt x="975" y="1580"/>
                  </a:lnTo>
                  <a:lnTo>
                    <a:pt x="956" y="1578"/>
                  </a:lnTo>
                  <a:lnTo>
                    <a:pt x="455" y="1548"/>
                  </a:lnTo>
                  <a:lnTo>
                    <a:pt x="442" y="1564"/>
                  </a:lnTo>
                  <a:lnTo>
                    <a:pt x="430" y="1579"/>
                  </a:lnTo>
                  <a:lnTo>
                    <a:pt x="418" y="1595"/>
                  </a:lnTo>
                  <a:lnTo>
                    <a:pt x="409" y="1611"/>
                  </a:lnTo>
                  <a:lnTo>
                    <a:pt x="404" y="1621"/>
                  </a:lnTo>
                  <a:lnTo>
                    <a:pt x="400" y="1630"/>
                  </a:lnTo>
                  <a:lnTo>
                    <a:pt x="396" y="1640"/>
                  </a:lnTo>
                  <a:lnTo>
                    <a:pt x="393" y="1650"/>
                  </a:lnTo>
                  <a:lnTo>
                    <a:pt x="391" y="1662"/>
                  </a:lnTo>
                  <a:lnTo>
                    <a:pt x="389" y="1674"/>
                  </a:lnTo>
                  <a:lnTo>
                    <a:pt x="388" y="1687"/>
                  </a:lnTo>
                  <a:lnTo>
                    <a:pt x="388" y="1702"/>
                  </a:lnTo>
                  <a:lnTo>
                    <a:pt x="389" y="1716"/>
                  </a:lnTo>
                  <a:lnTo>
                    <a:pt x="390" y="1728"/>
                  </a:lnTo>
                  <a:lnTo>
                    <a:pt x="393" y="1741"/>
                  </a:lnTo>
                  <a:lnTo>
                    <a:pt x="396" y="1752"/>
                  </a:lnTo>
                  <a:lnTo>
                    <a:pt x="402" y="1763"/>
                  </a:lnTo>
                  <a:lnTo>
                    <a:pt x="407" y="1772"/>
                  </a:lnTo>
                  <a:lnTo>
                    <a:pt x="413" y="1782"/>
                  </a:lnTo>
                  <a:lnTo>
                    <a:pt x="420" y="1790"/>
                  </a:lnTo>
                  <a:lnTo>
                    <a:pt x="427" y="1799"/>
                  </a:lnTo>
                  <a:lnTo>
                    <a:pt x="436" y="1807"/>
                  </a:lnTo>
                  <a:lnTo>
                    <a:pt x="445" y="1814"/>
                  </a:lnTo>
                  <a:lnTo>
                    <a:pt x="455" y="1820"/>
                  </a:lnTo>
                  <a:lnTo>
                    <a:pt x="465" y="1826"/>
                  </a:lnTo>
                  <a:lnTo>
                    <a:pt x="476" y="1831"/>
                  </a:lnTo>
                  <a:lnTo>
                    <a:pt x="489" y="1836"/>
                  </a:lnTo>
                  <a:lnTo>
                    <a:pt x="501" y="1840"/>
                  </a:lnTo>
                  <a:lnTo>
                    <a:pt x="526" y="1847"/>
                  </a:lnTo>
                  <a:lnTo>
                    <a:pt x="553" y="1853"/>
                  </a:lnTo>
                  <a:lnTo>
                    <a:pt x="583" y="1858"/>
                  </a:lnTo>
                  <a:lnTo>
                    <a:pt x="613" y="1861"/>
                  </a:lnTo>
                  <a:lnTo>
                    <a:pt x="643" y="1863"/>
                  </a:lnTo>
                  <a:lnTo>
                    <a:pt x="675" y="1864"/>
                  </a:lnTo>
                  <a:lnTo>
                    <a:pt x="706" y="1865"/>
                  </a:lnTo>
                  <a:lnTo>
                    <a:pt x="737" y="1865"/>
                  </a:lnTo>
                  <a:close/>
                  <a:moveTo>
                    <a:pt x="968" y="513"/>
                  </a:moveTo>
                  <a:lnTo>
                    <a:pt x="968" y="499"/>
                  </a:lnTo>
                  <a:lnTo>
                    <a:pt x="967" y="485"/>
                  </a:lnTo>
                  <a:lnTo>
                    <a:pt x="966" y="472"/>
                  </a:lnTo>
                  <a:lnTo>
                    <a:pt x="964" y="460"/>
                  </a:lnTo>
                  <a:lnTo>
                    <a:pt x="962" y="448"/>
                  </a:lnTo>
                  <a:lnTo>
                    <a:pt x="959" y="437"/>
                  </a:lnTo>
                  <a:lnTo>
                    <a:pt x="956" y="426"/>
                  </a:lnTo>
                  <a:lnTo>
                    <a:pt x="952" y="416"/>
                  </a:lnTo>
                  <a:lnTo>
                    <a:pt x="948" y="407"/>
                  </a:lnTo>
                  <a:lnTo>
                    <a:pt x="944" y="397"/>
                  </a:lnTo>
                  <a:lnTo>
                    <a:pt x="939" y="388"/>
                  </a:lnTo>
                  <a:lnTo>
                    <a:pt x="934" y="380"/>
                  </a:lnTo>
                  <a:lnTo>
                    <a:pt x="928" y="372"/>
                  </a:lnTo>
                  <a:lnTo>
                    <a:pt x="922" y="365"/>
                  </a:lnTo>
                  <a:lnTo>
                    <a:pt x="915" y="359"/>
                  </a:lnTo>
                  <a:lnTo>
                    <a:pt x="909" y="353"/>
                  </a:lnTo>
                  <a:lnTo>
                    <a:pt x="900" y="347"/>
                  </a:lnTo>
                  <a:lnTo>
                    <a:pt x="893" y="341"/>
                  </a:lnTo>
                  <a:lnTo>
                    <a:pt x="885" y="337"/>
                  </a:lnTo>
                  <a:lnTo>
                    <a:pt x="877" y="332"/>
                  </a:lnTo>
                  <a:lnTo>
                    <a:pt x="860" y="324"/>
                  </a:lnTo>
                  <a:lnTo>
                    <a:pt x="842" y="318"/>
                  </a:lnTo>
                  <a:lnTo>
                    <a:pt x="822" y="314"/>
                  </a:lnTo>
                  <a:lnTo>
                    <a:pt x="802" y="310"/>
                  </a:lnTo>
                  <a:lnTo>
                    <a:pt x="781" y="309"/>
                  </a:lnTo>
                  <a:lnTo>
                    <a:pt x="759" y="308"/>
                  </a:lnTo>
                  <a:lnTo>
                    <a:pt x="735" y="309"/>
                  </a:lnTo>
                  <a:lnTo>
                    <a:pt x="714" y="310"/>
                  </a:lnTo>
                  <a:lnTo>
                    <a:pt x="693" y="314"/>
                  </a:lnTo>
                  <a:lnTo>
                    <a:pt x="673" y="318"/>
                  </a:lnTo>
                  <a:lnTo>
                    <a:pt x="655" y="324"/>
                  </a:lnTo>
                  <a:lnTo>
                    <a:pt x="636" y="332"/>
                  </a:lnTo>
                  <a:lnTo>
                    <a:pt x="628" y="337"/>
                  </a:lnTo>
                  <a:lnTo>
                    <a:pt x="620" y="341"/>
                  </a:lnTo>
                  <a:lnTo>
                    <a:pt x="613" y="347"/>
                  </a:lnTo>
                  <a:lnTo>
                    <a:pt x="606" y="353"/>
                  </a:lnTo>
                  <a:lnTo>
                    <a:pt x="599" y="359"/>
                  </a:lnTo>
                  <a:lnTo>
                    <a:pt x="593" y="365"/>
                  </a:lnTo>
                  <a:lnTo>
                    <a:pt x="587" y="372"/>
                  </a:lnTo>
                  <a:lnTo>
                    <a:pt x="581" y="380"/>
                  </a:lnTo>
                  <a:lnTo>
                    <a:pt x="576" y="388"/>
                  </a:lnTo>
                  <a:lnTo>
                    <a:pt x="571" y="397"/>
                  </a:lnTo>
                  <a:lnTo>
                    <a:pt x="565" y="407"/>
                  </a:lnTo>
                  <a:lnTo>
                    <a:pt x="561" y="416"/>
                  </a:lnTo>
                  <a:lnTo>
                    <a:pt x="558" y="426"/>
                  </a:lnTo>
                  <a:lnTo>
                    <a:pt x="555" y="437"/>
                  </a:lnTo>
                  <a:lnTo>
                    <a:pt x="552" y="448"/>
                  </a:lnTo>
                  <a:lnTo>
                    <a:pt x="550" y="460"/>
                  </a:lnTo>
                  <a:lnTo>
                    <a:pt x="548" y="472"/>
                  </a:lnTo>
                  <a:lnTo>
                    <a:pt x="547" y="485"/>
                  </a:lnTo>
                  <a:lnTo>
                    <a:pt x="546" y="499"/>
                  </a:lnTo>
                  <a:lnTo>
                    <a:pt x="546" y="513"/>
                  </a:lnTo>
                  <a:lnTo>
                    <a:pt x="546" y="527"/>
                  </a:lnTo>
                  <a:lnTo>
                    <a:pt x="547" y="540"/>
                  </a:lnTo>
                  <a:lnTo>
                    <a:pt x="548" y="553"/>
                  </a:lnTo>
                  <a:lnTo>
                    <a:pt x="550" y="565"/>
                  </a:lnTo>
                  <a:lnTo>
                    <a:pt x="552" y="578"/>
                  </a:lnTo>
                  <a:lnTo>
                    <a:pt x="555" y="589"/>
                  </a:lnTo>
                  <a:lnTo>
                    <a:pt x="558" y="600"/>
                  </a:lnTo>
                  <a:lnTo>
                    <a:pt x="562" y="610"/>
                  </a:lnTo>
                  <a:lnTo>
                    <a:pt x="566" y="619"/>
                  </a:lnTo>
                  <a:lnTo>
                    <a:pt x="572" y="628"/>
                  </a:lnTo>
                  <a:lnTo>
                    <a:pt x="576" y="637"/>
                  </a:lnTo>
                  <a:lnTo>
                    <a:pt x="582" y="645"/>
                  </a:lnTo>
                  <a:lnTo>
                    <a:pt x="588" y="652"/>
                  </a:lnTo>
                  <a:lnTo>
                    <a:pt x="594" y="659"/>
                  </a:lnTo>
                  <a:lnTo>
                    <a:pt x="600" y="666"/>
                  </a:lnTo>
                  <a:lnTo>
                    <a:pt x="607" y="672"/>
                  </a:lnTo>
                  <a:lnTo>
                    <a:pt x="614" y="677"/>
                  </a:lnTo>
                  <a:lnTo>
                    <a:pt x="622" y="683"/>
                  </a:lnTo>
                  <a:lnTo>
                    <a:pt x="630" y="687"/>
                  </a:lnTo>
                  <a:lnTo>
                    <a:pt x="638" y="692"/>
                  </a:lnTo>
                  <a:lnTo>
                    <a:pt x="656" y="699"/>
                  </a:lnTo>
                  <a:lnTo>
                    <a:pt x="675" y="705"/>
                  </a:lnTo>
                  <a:lnTo>
                    <a:pt x="694" y="709"/>
                  </a:lnTo>
                  <a:lnTo>
                    <a:pt x="715" y="713"/>
                  </a:lnTo>
                  <a:lnTo>
                    <a:pt x="736" y="714"/>
                  </a:lnTo>
                  <a:lnTo>
                    <a:pt x="759" y="715"/>
                  </a:lnTo>
                  <a:lnTo>
                    <a:pt x="781" y="714"/>
                  </a:lnTo>
                  <a:lnTo>
                    <a:pt x="802" y="712"/>
                  </a:lnTo>
                  <a:lnTo>
                    <a:pt x="822" y="709"/>
                  </a:lnTo>
                  <a:lnTo>
                    <a:pt x="842" y="705"/>
                  </a:lnTo>
                  <a:lnTo>
                    <a:pt x="860" y="698"/>
                  </a:lnTo>
                  <a:lnTo>
                    <a:pt x="877" y="691"/>
                  </a:lnTo>
                  <a:lnTo>
                    <a:pt x="885" y="686"/>
                  </a:lnTo>
                  <a:lnTo>
                    <a:pt x="893" y="682"/>
                  </a:lnTo>
                  <a:lnTo>
                    <a:pt x="900" y="676"/>
                  </a:lnTo>
                  <a:lnTo>
                    <a:pt x="909" y="671"/>
                  </a:lnTo>
                  <a:lnTo>
                    <a:pt x="915" y="664"/>
                  </a:lnTo>
                  <a:lnTo>
                    <a:pt x="922" y="658"/>
                  </a:lnTo>
                  <a:lnTo>
                    <a:pt x="928" y="651"/>
                  </a:lnTo>
                  <a:lnTo>
                    <a:pt x="934" y="643"/>
                  </a:lnTo>
                  <a:lnTo>
                    <a:pt x="939" y="635"/>
                  </a:lnTo>
                  <a:lnTo>
                    <a:pt x="944" y="627"/>
                  </a:lnTo>
                  <a:lnTo>
                    <a:pt x="948" y="618"/>
                  </a:lnTo>
                  <a:lnTo>
                    <a:pt x="952" y="608"/>
                  </a:lnTo>
                  <a:lnTo>
                    <a:pt x="956" y="599"/>
                  </a:lnTo>
                  <a:lnTo>
                    <a:pt x="959" y="588"/>
                  </a:lnTo>
                  <a:lnTo>
                    <a:pt x="962" y="577"/>
                  </a:lnTo>
                  <a:lnTo>
                    <a:pt x="964" y="564"/>
                  </a:lnTo>
                  <a:lnTo>
                    <a:pt x="966" y="552"/>
                  </a:lnTo>
                  <a:lnTo>
                    <a:pt x="967" y="540"/>
                  </a:lnTo>
                  <a:lnTo>
                    <a:pt x="968" y="526"/>
                  </a:lnTo>
                  <a:lnTo>
                    <a:pt x="968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BA9A2EE1-0F20-49C1-83B7-A7B3013A4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1" y="1534"/>
              <a:ext cx="745" cy="733"/>
            </a:xfrm>
            <a:custGeom>
              <a:avLst/>
              <a:gdLst>
                <a:gd name="T0" fmla="*/ 1351 w 3725"/>
                <a:gd name="T1" fmla="*/ 3394 h 3665"/>
                <a:gd name="T2" fmla="*/ 1470 w 3725"/>
                <a:gd name="T3" fmla="*/ 3358 h 3665"/>
                <a:gd name="T4" fmla="*/ 2307 w 3725"/>
                <a:gd name="T5" fmla="*/ 3142 h 3665"/>
                <a:gd name="T6" fmla="*/ 2890 w 3725"/>
                <a:gd name="T7" fmla="*/ 2511 h 3665"/>
                <a:gd name="T8" fmla="*/ 3022 w 3725"/>
                <a:gd name="T9" fmla="*/ 1635 h 3665"/>
                <a:gd name="T10" fmla="*/ 2644 w 3725"/>
                <a:gd name="T11" fmla="*/ 858 h 3665"/>
                <a:gd name="T12" fmla="*/ 1899 w 3725"/>
                <a:gd name="T13" fmla="*/ 415 h 3665"/>
                <a:gd name="T14" fmla="*/ 1228 w 3725"/>
                <a:gd name="T15" fmla="*/ 396 h 3665"/>
                <a:gd name="T16" fmla="*/ 962 w 3725"/>
                <a:gd name="T17" fmla="*/ 454 h 3665"/>
                <a:gd name="T18" fmla="*/ 1308 w 3725"/>
                <a:gd name="T19" fmla="*/ 287 h 3665"/>
                <a:gd name="T20" fmla="*/ 1693 w 3725"/>
                <a:gd name="T21" fmla="*/ 201 h 3665"/>
                <a:gd name="T22" fmla="*/ 2435 w 3725"/>
                <a:gd name="T23" fmla="*/ 293 h 3665"/>
                <a:gd name="T24" fmla="*/ 3198 w 3725"/>
                <a:gd name="T25" fmla="*/ 852 h 3665"/>
                <a:gd name="T26" fmla="*/ 3526 w 3725"/>
                <a:gd name="T27" fmla="*/ 1748 h 3665"/>
                <a:gd name="T28" fmla="*/ 3288 w 3725"/>
                <a:gd name="T29" fmla="*/ 2682 h 3665"/>
                <a:gd name="T30" fmla="*/ 2584 w 3725"/>
                <a:gd name="T31" fmla="*/ 3310 h 3665"/>
                <a:gd name="T32" fmla="*/ 1764 w 3725"/>
                <a:gd name="T33" fmla="*/ 3 h 3665"/>
                <a:gd name="T34" fmla="*/ 748 w 3725"/>
                <a:gd name="T35" fmla="*/ 365 h 3665"/>
                <a:gd name="T36" fmla="*/ 113 w 3725"/>
                <a:gd name="T37" fmla="*/ 1204 h 3665"/>
                <a:gd name="T38" fmla="*/ 0 w 3725"/>
                <a:gd name="T39" fmla="*/ 1856 h 3665"/>
                <a:gd name="T40" fmla="*/ 7 w 3725"/>
                <a:gd name="T41" fmla="*/ 1985 h 3665"/>
                <a:gd name="T42" fmla="*/ 92 w 3725"/>
                <a:gd name="T43" fmla="*/ 2401 h 3665"/>
                <a:gd name="T44" fmla="*/ 606 w 3725"/>
                <a:gd name="T45" fmla="*/ 3183 h 3665"/>
                <a:gd name="T46" fmla="*/ 1448 w 3725"/>
                <a:gd name="T47" fmla="*/ 3620 h 3665"/>
                <a:gd name="T48" fmla="*/ 2502 w 3725"/>
                <a:gd name="T49" fmla="*/ 3553 h 3665"/>
                <a:gd name="T50" fmla="*/ 3354 w 3725"/>
                <a:gd name="T51" fmla="*/ 2928 h 3665"/>
                <a:gd name="T52" fmla="*/ 3723 w 3725"/>
                <a:gd name="T53" fmla="*/ 1927 h 3665"/>
                <a:gd name="T54" fmla="*/ 3456 w 3725"/>
                <a:gd name="T55" fmla="*/ 884 h 3665"/>
                <a:gd name="T56" fmla="*/ 2671 w 3725"/>
                <a:gd name="T57" fmla="*/ 182 h 3665"/>
                <a:gd name="T58" fmla="*/ 1275 w 3725"/>
                <a:gd name="T59" fmla="*/ 2985 h 3665"/>
                <a:gd name="T60" fmla="*/ 1892 w 3725"/>
                <a:gd name="T61" fmla="*/ 2731 h 3665"/>
                <a:gd name="T62" fmla="*/ 2262 w 3725"/>
                <a:gd name="T63" fmla="*/ 2191 h 3665"/>
                <a:gd name="T64" fmla="*/ 2262 w 3725"/>
                <a:gd name="T65" fmla="*/ 1515 h 3665"/>
                <a:gd name="T66" fmla="*/ 1892 w 3725"/>
                <a:gd name="T67" fmla="*/ 976 h 3665"/>
                <a:gd name="T68" fmla="*/ 1275 w 3725"/>
                <a:gd name="T69" fmla="*/ 721 h 3665"/>
                <a:gd name="T70" fmla="*/ 881 w 3725"/>
                <a:gd name="T71" fmla="*/ 723 h 3665"/>
                <a:gd name="T72" fmla="*/ 1422 w 3725"/>
                <a:gd name="T73" fmla="*/ 564 h 3665"/>
                <a:gd name="T74" fmla="*/ 2150 w 3725"/>
                <a:gd name="T75" fmla="*/ 718 h 3665"/>
                <a:gd name="T76" fmla="*/ 2683 w 3725"/>
                <a:gd name="T77" fmla="*/ 1243 h 3665"/>
                <a:gd name="T78" fmla="*/ 2837 w 3725"/>
                <a:gd name="T79" fmla="*/ 1996 h 3665"/>
                <a:gd name="T80" fmla="*/ 2541 w 3725"/>
                <a:gd name="T81" fmla="*/ 2691 h 3665"/>
                <a:gd name="T82" fmla="*/ 1913 w 3725"/>
                <a:gd name="T83" fmla="*/ 3107 h 3665"/>
                <a:gd name="T84" fmla="*/ 1358 w 3725"/>
                <a:gd name="T85" fmla="*/ 3156 h 3665"/>
                <a:gd name="T86" fmla="*/ 1006 w 3725"/>
                <a:gd name="T87" fmla="*/ 3063 h 3665"/>
                <a:gd name="T88" fmla="*/ 889 w 3725"/>
                <a:gd name="T89" fmla="*/ 2960 h 3665"/>
                <a:gd name="T90" fmla="*/ 551 w 3725"/>
                <a:gd name="T91" fmla="*/ 2570 h 3665"/>
                <a:gd name="T92" fmla="*/ 811 w 3725"/>
                <a:gd name="T93" fmla="*/ 2623 h 3665"/>
                <a:gd name="T94" fmla="*/ 1227 w 3725"/>
                <a:gd name="T95" fmla="*/ 2514 h 3665"/>
                <a:gd name="T96" fmla="*/ 1519 w 3725"/>
                <a:gd name="T97" fmla="*/ 2199 h 3665"/>
                <a:gd name="T98" fmla="*/ 1586 w 3725"/>
                <a:gd name="T99" fmla="*/ 1759 h 3665"/>
                <a:gd name="T100" fmla="*/ 1396 w 3725"/>
                <a:gd name="T101" fmla="*/ 1370 h 3665"/>
                <a:gd name="T102" fmla="*/ 1022 w 3725"/>
                <a:gd name="T103" fmla="*/ 1148 h 3665"/>
                <a:gd name="T104" fmla="*/ 644 w 3725"/>
                <a:gd name="T105" fmla="*/ 1147 h 3665"/>
                <a:gd name="T106" fmla="*/ 480 w 3725"/>
                <a:gd name="T107" fmla="*/ 1184 h 3665"/>
                <a:gd name="T108" fmla="*/ 726 w 3725"/>
                <a:gd name="T109" fmla="*/ 1009 h 3665"/>
                <a:gd name="T110" fmla="*/ 1022 w 3725"/>
                <a:gd name="T111" fmla="*/ 917 h 3665"/>
                <a:gd name="T112" fmla="*/ 1486 w 3725"/>
                <a:gd name="T113" fmla="*/ 966 h 3665"/>
                <a:gd name="T114" fmla="*/ 1926 w 3725"/>
                <a:gd name="T115" fmla="*/ 1287 h 3665"/>
                <a:gd name="T116" fmla="*/ 2116 w 3725"/>
                <a:gd name="T117" fmla="*/ 1804 h 3665"/>
                <a:gd name="T118" fmla="*/ 1978 w 3725"/>
                <a:gd name="T119" fmla="*/ 2342 h 3665"/>
                <a:gd name="T120" fmla="*/ 1572 w 3725"/>
                <a:gd name="T121" fmla="*/ 2705 h 3665"/>
                <a:gd name="T122" fmla="*/ 1088 w 3725"/>
                <a:gd name="T123" fmla="*/ 2796 h 3665"/>
                <a:gd name="T124" fmla="*/ 767 w 3725"/>
                <a:gd name="T125" fmla="*/ 2717 h 3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5" h="3665">
                  <a:moveTo>
                    <a:pt x="1863" y="3473"/>
                  </a:moveTo>
                  <a:lnTo>
                    <a:pt x="1814" y="3472"/>
                  </a:lnTo>
                  <a:lnTo>
                    <a:pt x="1766" y="3470"/>
                  </a:lnTo>
                  <a:lnTo>
                    <a:pt x="1718" y="3466"/>
                  </a:lnTo>
                  <a:lnTo>
                    <a:pt x="1671" y="3462"/>
                  </a:lnTo>
                  <a:lnTo>
                    <a:pt x="1624" y="3456"/>
                  </a:lnTo>
                  <a:lnTo>
                    <a:pt x="1578" y="3449"/>
                  </a:lnTo>
                  <a:lnTo>
                    <a:pt x="1531" y="3440"/>
                  </a:lnTo>
                  <a:lnTo>
                    <a:pt x="1485" y="3430"/>
                  </a:lnTo>
                  <a:lnTo>
                    <a:pt x="1440" y="3419"/>
                  </a:lnTo>
                  <a:lnTo>
                    <a:pt x="1395" y="3407"/>
                  </a:lnTo>
                  <a:lnTo>
                    <a:pt x="1351" y="3394"/>
                  </a:lnTo>
                  <a:lnTo>
                    <a:pt x="1307" y="3378"/>
                  </a:lnTo>
                  <a:lnTo>
                    <a:pt x="1264" y="3363"/>
                  </a:lnTo>
                  <a:lnTo>
                    <a:pt x="1221" y="3346"/>
                  </a:lnTo>
                  <a:lnTo>
                    <a:pt x="1180" y="3328"/>
                  </a:lnTo>
                  <a:lnTo>
                    <a:pt x="1138" y="3309"/>
                  </a:lnTo>
                  <a:lnTo>
                    <a:pt x="1184" y="3320"/>
                  </a:lnTo>
                  <a:lnTo>
                    <a:pt x="1230" y="3330"/>
                  </a:lnTo>
                  <a:lnTo>
                    <a:pt x="1278" y="3338"/>
                  </a:lnTo>
                  <a:lnTo>
                    <a:pt x="1326" y="3345"/>
                  </a:lnTo>
                  <a:lnTo>
                    <a:pt x="1373" y="3351"/>
                  </a:lnTo>
                  <a:lnTo>
                    <a:pt x="1422" y="3355"/>
                  </a:lnTo>
                  <a:lnTo>
                    <a:pt x="1470" y="3358"/>
                  </a:lnTo>
                  <a:lnTo>
                    <a:pt x="1520" y="3358"/>
                  </a:lnTo>
                  <a:lnTo>
                    <a:pt x="1598" y="3356"/>
                  </a:lnTo>
                  <a:lnTo>
                    <a:pt x="1675" y="3351"/>
                  </a:lnTo>
                  <a:lnTo>
                    <a:pt x="1752" y="3341"/>
                  </a:lnTo>
                  <a:lnTo>
                    <a:pt x="1825" y="3328"/>
                  </a:lnTo>
                  <a:lnTo>
                    <a:pt x="1899" y="3312"/>
                  </a:lnTo>
                  <a:lnTo>
                    <a:pt x="1971" y="3291"/>
                  </a:lnTo>
                  <a:lnTo>
                    <a:pt x="2042" y="3268"/>
                  </a:lnTo>
                  <a:lnTo>
                    <a:pt x="2111" y="3241"/>
                  </a:lnTo>
                  <a:lnTo>
                    <a:pt x="2179" y="3211"/>
                  </a:lnTo>
                  <a:lnTo>
                    <a:pt x="2243" y="3178"/>
                  </a:lnTo>
                  <a:lnTo>
                    <a:pt x="2307" y="3142"/>
                  </a:lnTo>
                  <a:lnTo>
                    <a:pt x="2369" y="3103"/>
                  </a:lnTo>
                  <a:lnTo>
                    <a:pt x="2429" y="3062"/>
                  </a:lnTo>
                  <a:lnTo>
                    <a:pt x="2486" y="3016"/>
                  </a:lnTo>
                  <a:lnTo>
                    <a:pt x="2541" y="2970"/>
                  </a:lnTo>
                  <a:lnTo>
                    <a:pt x="2594" y="2920"/>
                  </a:lnTo>
                  <a:lnTo>
                    <a:pt x="2644" y="2868"/>
                  </a:lnTo>
                  <a:lnTo>
                    <a:pt x="2693" y="2814"/>
                  </a:lnTo>
                  <a:lnTo>
                    <a:pt x="2737" y="2758"/>
                  </a:lnTo>
                  <a:lnTo>
                    <a:pt x="2780" y="2699"/>
                  </a:lnTo>
                  <a:lnTo>
                    <a:pt x="2819" y="2638"/>
                  </a:lnTo>
                  <a:lnTo>
                    <a:pt x="2856" y="2576"/>
                  </a:lnTo>
                  <a:lnTo>
                    <a:pt x="2890" y="2511"/>
                  </a:lnTo>
                  <a:lnTo>
                    <a:pt x="2920" y="2445"/>
                  </a:lnTo>
                  <a:lnTo>
                    <a:pt x="2948" y="2377"/>
                  </a:lnTo>
                  <a:lnTo>
                    <a:pt x="2971" y="2307"/>
                  </a:lnTo>
                  <a:lnTo>
                    <a:pt x="2992" y="2237"/>
                  </a:lnTo>
                  <a:lnTo>
                    <a:pt x="3008" y="2164"/>
                  </a:lnTo>
                  <a:lnTo>
                    <a:pt x="3022" y="2091"/>
                  </a:lnTo>
                  <a:lnTo>
                    <a:pt x="3032" y="2016"/>
                  </a:lnTo>
                  <a:lnTo>
                    <a:pt x="3038" y="1940"/>
                  </a:lnTo>
                  <a:lnTo>
                    <a:pt x="3040" y="1864"/>
                  </a:lnTo>
                  <a:lnTo>
                    <a:pt x="3038" y="1786"/>
                  </a:lnTo>
                  <a:lnTo>
                    <a:pt x="3032" y="1711"/>
                  </a:lnTo>
                  <a:lnTo>
                    <a:pt x="3022" y="1635"/>
                  </a:lnTo>
                  <a:lnTo>
                    <a:pt x="3008" y="1562"/>
                  </a:lnTo>
                  <a:lnTo>
                    <a:pt x="2992" y="1490"/>
                  </a:lnTo>
                  <a:lnTo>
                    <a:pt x="2971" y="1419"/>
                  </a:lnTo>
                  <a:lnTo>
                    <a:pt x="2948" y="1350"/>
                  </a:lnTo>
                  <a:lnTo>
                    <a:pt x="2920" y="1281"/>
                  </a:lnTo>
                  <a:lnTo>
                    <a:pt x="2890" y="1215"/>
                  </a:lnTo>
                  <a:lnTo>
                    <a:pt x="2856" y="1151"/>
                  </a:lnTo>
                  <a:lnTo>
                    <a:pt x="2819" y="1088"/>
                  </a:lnTo>
                  <a:lnTo>
                    <a:pt x="2780" y="1028"/>
                  </a:lnTo>
                  <a:lnTo>
                    <a:pt x="2737" y="969"/>
                  </a:lnTo>
                  <a:lnTo>
                    <a:pt x="2693" y="912"/>
                  </a:lnTo>
                  <a:lnTo>
                    <a:pt x="2644" y="858"/>
                  </a:lnTo>
                  <a:lnTo>
                    <a:pt x="2594" y="807"/>
                  </a:lnTo>
                  <a:lnTo>
                    <a:pt x="2541" y="756"/>
                  </a:lnTo>
                  <a:lnTo>
                    <a:pt x="2486" y="710"/>
                  </a:lnTo>
                  <a:lnTo>
                    <a:pt x="2429" y="665"/>
                  </a:lnTo>
                  <a:lnTo>
                    <a:pt x="2369" y="624"/>
                  </a:lnTo>
                  <a:lnTo>
                    <a:pt x="2307" y="584"/>
                  </a:lnTo>
                  <a:lnTo>
                    <a:pt x="2243" y="548"/>
                  </a:lnTo>
                  <a:lnTo>
                    <a:pt x="2179" y="516"/>
                  </a:lnTo>
                  <a:lnTo>
                    <a:pt x="2111" y="486"/>
                  </a:lnTo>
                  <a:lnTo>
                    <a:pt x="2042" y="459"/>
                  </a:lnTo>
                  <a:lnTo>
                    <a:pt x="1971" y="436"/>
                  </a:lnTo>
                  <a:lnTo>
                    <a:pt x="1899" y="415"/>
                  </a:lnTo>
                  <a:lnTo>
                    <a:pt x="1825" y="398"/>
                  </a:lnTo>
                  <a:lnTo>
                    <a:pt x="1752" y="385"/>
                  </a:lnTo>
                  <a:lnTo>
                    <a:pt x="1675" y="375"/>
                  </a:lnTo>
                  <a:lnTo>
                    <a:pt x="1598" y="370"/>
                  </a:lnTo>
                  <a:lnTo>
                    <a:pt x="1520" y="368"/>
                  </a:lnTo>
                  <a:lnTo>
                    <a:pt x="1477" y="368"/>
                  </a:lnTo>
                  <a:lnTo>
                    <a:pt x="1435" y="370"/>
                  </a:lnTo>
                  <a:lnTo>
                    <a:pt x="1393" y="373"/>
                  </a:lnTo>
                  <a:lnTo>
                    <a:pt x="1352" y="377"/>
                  </a:lnTo>
                  <a:lnTo>
                    <a:pt x="1310" y="382"/>
                  </a:lnTo>
                  <a:lnTo>
                    <a:pt x="1269" y="388"/>
                  </a:lnTo>
                  <a:lnTo>
                    <a:pt x="1228" y="396"/>
                  </a:lnTo>
                  <a:lnTo>
                    <a:pt x="1189" y="404"/>
                  </a:lnTo>
                  <a:lnTo>
                    <a:pt x="1148" y="413"/>
                  </a:lnTo>
                  <a:lnTo>
                    <a:pt x="1110" y="424"/>
                  </a:lnTo>
                  <a:lnTo>
                    <a:pt x="1071" y="436"/>
                  </a:lnTo>
                  <a:lnTo>
                    <a:pt x="1032" y="448"/>
                  </a:lnTo>
                  <a:lnTo>
                    <a:pt x="994" y="462"/>
                  </a:lnTo>
                  <a:lnTo>
                    <a:pt x="956" y="476"/>
                  </a:lnTo>
                  <a:lnTo>
                    <a:pt x="920" y="491"/>
                  </a:lnTo>
                  <a:lnTo>
                    <a:pt x="882" y="507"/>
                  </a:lnTo>
                  <a:lnTo>
                    <a:pt x="909" y="489"/>
                  </a:lnTo>
                  <a:lnTo>
                    <a:pt x="935" y="471"/>
                  </a:lnTo>
                  <a:lnTo>
                    <a:pt x="962" y="454"/>
                  </a:lnTo>
                  <a:lnTo>
                    <a:pt x="989" y="437"/>
                  </a:lnTo>
                  <a:lnTo>
                    <a:pt x="1016" y="420"/>
                  </a:lnTo>
                  <a:lnTo>
                    <a:pt x="1044" y="404"/>
                  </a:lnTo>
                  <a:lnTo>
                    <a:pt x="1073" y="389"/>
                  </a:lnTo>
                  <a:lnTo>
                    <a:pt x="1101" y="374"/>
                  </a:lnTo>
                  <a:lnTo>
                    <a:pt x="1129" y="360"/>
                  </a:lnTo>
                  <a:lnTo>
                    <a:pt x="1159" y="347"/>
                  </a:lnTo>
                  <a:lnTo>
                    <a:pt x="1188" y="334"/>
                  </a:lnTo>
                  <a:lnTo>
                    <a:pt x="1217" y="321"/>
                  </a:lnTo>
                  <a:lnTo>
                    <a:pt x="1248" y="309"/>
                  </a:lnTo>
                  <a:lnTo>
                    <a:pt x="1277" y="297"/>
                  </a:lnTo>
                  <a:lnTo>
                    <a:pt x="1308" y="287"/>
                  </a:lnTo>
                  <a:lnTo>
                    <a:pt x="1339" y="276"/>
                  </a:lnTo>
                  <a:lnTo>
                    <a:pt x="1370" y="266"/>
                  </a:lnTo>
                  <a:lnTo>
                    <a:pt x="1400" y="256"/>
                  </a:lnTo>
                  <a:lnTo>
                    <a:pt x="1433" y="248"/>
                  </a:lnTo>
                  <a:lnTo>
                    <a:pt x="1464" y="240"/>
                  </a:lnTo>
                  <a:lnTo>
                    <a:pt x="1497" y="232"/>
                  </a:lnTo>
                  <a:lnTo>
                    <a:pt x="1529" y="226"/>
                  </a:lnTo>
                  <a:lnTo>
                    <a:pt x="1561" y="219"/>
                  </a:lnTo>
                  <a:lnTo>
                    <a:pt x="1594" y="214"/>
                  </a:lnTo>
                  <a:lnTo>
                    <a:pt x="1627" y="209"/>
                  </a:lnTo>
                  <a:lnTo>
                    <a:pt x="1659" y="205"/>
                  </a:lnTo>
                  <a:lnTo>
                    <a:pt x="1693" y="201"/>
                  </a:lnTo>
                  <a:lnTo>
                    <a:pt x="1726" y="198"/>
                  </a:lnTo>
                  <a:lnTo>
                    <a:pt x="1761" y="196"/>
                  </a:lnTo>
                  <a:lnTo>
                    <a:pt x="1794" y="194"/>
                  </a:lnTo>
                  <a:lnTo>
                    <a:pt x="1828" y="193"/>
                  </a:lnTo>
                  <a:lnTo>
                    <a:pt x="1863" y="193"/>
                  </a:lnTo>
                  <a:lnTo>
                    <a:pt x="1948" y="195"/>
                  </a:lnTo>
                  <a:lnTo>
                    <a:pt x="2033" y="201"/>
                  </a:lnTo>
                  <a:lnTo>
                    <a:pt x="2116" y="211"/>
                  </a:lnTo>
                  <a:lnTo>
                    <a:pt x="2198" y="226"/>
                  </a:lnTo>
                  <a:lnTo>
                    <a:pt x="2279" y="244"/>
                  </a:lnTo>
                  <a:lnTo>
                    <a:pt x="2358" y="267"/>
                  </a:lnTo>
                  <a:lnTo>
                    <a:pt x="2435" y="293"/>
                  </a:lnTo>
                  <a:lnTo>
                    <a:pt x="2510" y="322"/>
                  </a:lnTo>
                  <a:lnTo>
                    <a:pt x="2584" y="355"/>
                  </a:lnTo>
                  <a:lnTo>
                    <a:pt x="2656" y="391"/>
                  </a:lnTo>
                  <a:lnTo>
                    <a:pt x="2726" y="430"/>
                  </a:lnTo>
                  <a:lnTo>
                    <a:pt x="2794" y="473"/>
                  </a:lnTo>
                  <a:lnTo>
                    <a:pt x="2859" y="519"/>
                  </a:lnTo>
                  <a:lnTo>
                    <a:pt x="2922" y="567"/>
                  </a:lnTo>
                  <a:lnTo>
                    <a:pt x="2982" y="620"/>
                  </a:lnTo>
                  <a:lnTo>
                    <a:pt x="3041" y="674"/>
                  </a:lnTo>
                  <a:lnTo>
                    <a:pt x="3095" y="730"/>
                  </a:lnTo>
                  <a:lnTo>
                    <a:pt x="3148" y="790"/>
                  </a:lnTo>
                  <a:lnTo>
                    <a:pt x="3198" y="852"/>
                  </a:lnTo>
                  <a:lnTo>
                    <a:pt x="3244" y="916"/>
                  </a:lnTo>
                  <a:lnTo>
                    <a:pt x="3288" y="983"/>
                  </a:lnTo>
                  <a:lnTo>
                    <a:pt x="3328" y="1051"/>
                  </a:lnTo>
                  <a:lnTo>
                    <a:pt x="3364" y="1122"/>
                  </a:lnTo>
                  <a:lnTo>
                    <a:pt x="3398" y="1195"/>
                  </a:lnTo>
                  <a:lnTo>
                    <a:pt x="3427" y="1269"/>
                  </a:lnTo>
                  <a:lnTo>
                    <a:pt x="3454" y="1346"/>
                  </a:lnTo>
                  <a:lnTo>
                    <a:pt x="3477" y="1423"/>
                  </a:lnTo>
                  <a:lnTo>
                    <a:pt x="3495" y="1503"/>
                  </a:lnTo>
                  <a:lnTo>
                    <a:pt x="3510" y="1583"/>
                  </a:lnTo>
                  <a:lnTo>
                    <a:pt x="3520" y="1666"/>
                  </a:lnTo>
                  <a:lnTo>
                    <a:pt x="3526" y="1748"/>
                  </a:lnTo>
                  <a:lnTo>
                    <a:pt x="3529" y="1833"/>
                  </a:lnTo>
                  <a:lnTo>
                    <a:pt x="3526" y="1917"/>
                  </a:lnTo>
                  <a:lnTo>
                    <a:pt x="3520" y="1999"/>
                  </a:lnTo>
                  <a:lnTo>
                    <a:pt x="3510" y="2082"/>
                  </a:lnTo>
                  <a:lnTo>
                    <a:pt x="3495" y="2162"/>
                  </a:lnTo>
                  <a:lnTo>
                    <a:pt x="3477" y="2242"/>
                  </a:lnTo>
                  <a:lnTo>
                    <a:pt x="3454" y="2319"/>
                  </a:lnTo>
                  <a:lnTo>
                    <a:pt x="3427" y="2396"/>
                  </a:lnTo>
                  <a:lnTo>
                    <a:pt x="3398" y="2470"/>
                  </a:lnTo>
                  <a:lnTo>
                    <a:pt x="3364" y="2543"/>
                  </a:lnTo>
                  <a:lnTo>
                    <a:pt x="3328" y="2614"/>
                  </a:lnTo>
                  <a:lnTo>
                    <a:pt x="3288" y="2682"/>
                  </a:lnTo>
                  <a:lnTo>
                    <a:pt x="3244" y="2749"/>
                  </a:lnTo>
                  <a:lnTo>
                    <a:pt x="3198" y="2813"/>
                  </a:lnTo>
                  <a:lnTo>
                    <a:pt x="3148" y="2876"/>
                  </a:lnTo>
                  <a:lnTo>
                    <a:pt x="3095" y="2935"/>
                  </a:lnTo>
                  <a:lnTo>
                    <a:pt x="3041" y="2991"/>
                  </a:lnTo>
                  <a:lnTo>
                    <a:pt x="2982" y="3046"/>
                  </a:lnTo>
                  <a:lnTo>
                    <a:pt x="2922" y="3098"/>
                  </a:lnTo>
                  <a:lnTo>
                    <a:pt x="2859" y="3146"/>
                  </a:lnTo>
                  <a:lnTo>
                    <a:pt x="2794" y="3192"/>
                  </a:lnTo>
                  <a:lnTo>
                    <a:pt x="2726" y="3235"/>
                  </a:lnTo>
                  <a:lnTo>
                    <a:pt x="2656" y="3274"/>
                  </a:lnTo>
                  <a:lnTo>
                    <a:pt x="2584" y="3310"/>
                  </a:lnTo>
                  <a:lnTo>
                    <a:pt x="2510" y="3343"/>
                  </a:lnTo>
                  <a:lnTo>
                    <a:pt x="2435" y="3372"/>
                  </a:lnTo>
                  <a:lnTo>
                    <a:pt x="2358" y="3399"/>
                  </a:lnTo>
                  <a:lnTo>
                    <a:pt x="2279" y="3421"/>
                  </a:lnTo>
                  <a:lnTo>
                    <a:pt x="2198" y="3439"/>
                  </a:lnTo>
                  <a:lnTo>
                    <a:pt x="2116" y="3454"/>
                  </a:lnTo>
                  <a:lnTo>
                    <a:pt x="2033" y="3464"/>
                  </a:lnTo>
                  <a:lnTo>
                    <a:pt x="1948" y="3470"/>
                  </a:lnTo>
                  <a:lnTo>
                    <a:pt x="1863" y="3473"/>
                  </a:lnTo>
                  <a:close/>
                  <a:moveTo>
                    <a:pt x="1865" y="0"/>
                  </a:moveTo>
                  <a:lnTo>
                    <a:pt x="1860" y="0"/>
                  </a:lnTo>
                  <a:lnTo>
                    <a:pt x="1764" y="3"/>
                  </a:lnTo>
                  <a:lnTo>
                    <a:pt x="1670" y="10"/>
                  </a:lnTo>
                  <a:lnTo>
                    <a:pt x="1577" y="21"/>
                  </a:lnTo>
                  <a:lnTo>
                    <a:pt x="1485" y="38"/>
                  </a:lnTo>
                  <a:lnTo>
                    <a:pt x="1395" y="58"/>
                  </a:lnTo>
                  <a:lnTo>
                    <a:pt x="1307" y="83"/>
                  </a:lnTo>
                  <a:lnTo>
                    <a:pt x="1221" y="112"/>
                  </a:lnTo>
                  <a:lnTo>
                    <a:pt x="1136" y="145"/>
                  </a:lnTo>
                  <a:lnTo>
                    <a:pt x="1054" y="182"/>
                  </a:lnTo>
                  <a:lnTo>
                    <a:pt x="974" y="222"/>
                  </a:lnTo>
                  <a:lnTo>
                    <a:pt x="897" y="267"/>
                  </a:lnTo>
                  <a:lnTo>
                    <a:pt x="821" y="314"/>
                  </a:lnTo>
                  <a:lnTo>
                    <a:pt x="748" y="365"/>
                  </a:lnTo>
                  <a:lnTo>
                    <a:pt x="677" y="419"/>
                  </a:lnTo>
                  <a:lnTo>
                    <a:pt x="610" y="478"/>
                  </a:lnTo>
                  <a:lnTo>
                    <a:pt x="545" y="538"/>
                  </a:lnTo>
                  <a:lnTo>
                    <a:pt x="484" y="601"/>
                  </a:lnTo>
                  <a:lnTo>
                    <a:pt x="425" y="669"/>
                  </a:lnTo>
                  <a:lnTo>
                    <a:pt x="370" y="737"/>
                  </a:lnTo>
                  <a:lnTo>
                    <a:pt x="318" y="810"/>
                  </a:lnTo>
                  <a:lnTo>
                    <a:pt x="269" y="884"/>
                  </a:lnTo>
                  <a:lnTo>
                    <a:pt x="225" y="961"/>
                  </a:lnTo>
                  <a:lnTo>
                    <a:pt x="183" y="1039"/>
                  </a:lnTo>
                  <a:lnTo>
                    <a:pt x="147" y="1120"/>
                  </a:lnTo>
                  <a:lnTo>
                    <a:pt x="113" y="1204"/>
                  </a:lnTo>
                  <a:lnTo>
                    <a:pt x="84" y="1288"/>
                  </a:lnTo>
                  <a:lnTo>
                    <a:pt x="59" y="1376"/>
                  </a:lnTo>
                  <a:lnTo>
                    <a:pt x="37" y="1464"/>
                  </a:lnTo>
                  <a:lnTo>
                    <a:pt x="21" y="1554"/>
                  </a:lnTo>
                  <a:lnTo>
                    <a:pt x="9" y="1645"/>
                  </a:lnTo>
                  <a:lnTo>
                    <a:pt x="2" y="1738"/>
                  </a:lnTo>
                  <a:lnTo>
                    <a:pt x="0" y="1833"/>
                  </a:lnTo>
                  <a:lnTo>
                    <a:pt x="0" y="1840"/>
                  </a:lnTo>
                  <a:lnTo>
                    <a:pt x="0" y="1847"/>
                  </a:lnTo>
                  <a:lnTo>
                    <a:pt x="0" y="1850"/>
                  </a:lnTo>
                  <a:lnTo>
                    <a:pt x="0" y="1853"/>
                  </a:lnTo>
                  <a:lnTo>
                    <a:pt x="0" y="1856"/>
                  </a:lnTo>
                  <a:lnTo>
                    <a:pt x="0" y="1858"/>
                  </a:lnTo>
                  <a:lnTo>
                    <a:pt x="0" y="1861"/>
                  </a:lnTo>
                  <a:lnTo>
                    <a:pt x="0" y="1864"/>
                  </a:lnTo>
                  <a:lnTo>
                    <a:pt x="0" y="1871"/>
                  </a:lnTo>
                  <a:lnTo>
                    <a:pt x="1" y="1879"/>
                  </a:lnTo>
                  <a:lnTo>
                    <a:pt x="1" y="1886"/>
                  </a:lnTo>
                  <a:lnTo>
                    <a:pt x="1" y="1894"/>
                  </a:lnTo>
                  <a:lnTo>
                    <a:pt x="2" y="1910"/>
                  </a:lnTo>
                  <a:lnTo>
                    <a:pt x="3" y="1927"/>
                  </a:lnTo>
                  <a:lnTo>
                    <a:pt x="4" y="1943"/>
                  </a:lnTo>
                  <a:lnTo>
                    <a:pt x="5" y="1959"/>
                  </a:lnTo>
                  <a:lnTo>
                    <a:pt x="7" y="1985"/>
                  </a:lnTo>
                  <a:lnTo>
                    <a:pt x="9" y="2013"/>
                  </a:lnTo>
                  <a:lnTo>
                    <a:pt x="12" y="2039"/>
                  </a:lnTo>
                  <a:lnTo>
                    <a:pt x="16" y="2065"/>
                  </a:lnTo>
                  <a:lnTo>
                    <a:pt x="19" y="2088"/>
                  </a:lnTo>
                  <a:lnTo>
                    <a:pt x="22" y="2111"/>
                  </a:lnTo>
                  <a:lnTo>
                    <a:pt x="25" y="2134"/>
                  </a:lnTo>
                  <a:lnTo>
                    <a:pt x="29" y="2156"/>
                  </a:lnTo>
                  <a:lnTo>
                    <a:pt x="30" y="2161"/>
                  </a:lnTo>
                  <a:lnTo>
                    <a:pt x="31" y="2166"/>
                  </a:lnTo>
                  <a:lnTo>
                    <a:pt x="49" y="2246"/>
                  </a:lnTo>
                  <a:lnTo>
                    <a:pt x="69" y="2323"/>
                  </a:lnTo>
                  <a:lnTo>
                    <a:pt x="92" y="2401"/>
                  </a:lnTo>
                  <a:lnTo>
                    <a:pt x="118" y="2475"/>
                  </a:lnTo>
                  <a:lnTo>
                    <a:pt x="149" y="2549"/>
                  </a:lnTo>
                  <a:lnTo>
                    <a:pt x="182" y="2621"/>
                  </a:lnTo>
                  <a:lnTo>
                    <a:pt x="219" y="2691"/>
                  </a:lnTo>
                  <a:lnTo>
                    <a:pt x="257" y="2760"/>
                  </a:lnTo>
                  <a:lnTo>
                    <a:pt x="300" y="2826"/>
                  </a:lnTo>
                  <a:lnTo>
                    <a:pt x="344" y="2892"/>
                  </a:lnTo>
                  <a:lnTo>
                    <a:pt x="392" y="2954"/>
                  </a:lnTo>
                  <a:lnTo>
                    <a:pt x="441" y="3015"/>
                  </a:lnTo>
                  <a:lnTo>
                    <a:pt x="494" y="3074"/>
                  </a:lnTo>
                  <a:lnTo>
                    <a:pt x="548" y="3130"/>
                  </a:lnTo>
                  <a:lnTo>
                    <a:pt x="606" y="3183"/>
                  </a:lnTo>
                  <a:lnTo>
                    <a:pt x="666" y="3236"/>
                  </a:lnTo>
                  <a:lnTo>
                    <a:pt x="728" y="3284"/>
                  </a:lnTo>
                  <a:lnTo>
                    <a:pt x="791" y="3330"/>
                  </a:lnTo>
                  <a:lnTo>
                    <a:pt x="857" y="3374"/>
                  </a:lnTo>
                  <a:lnTo>
                    <a:pt x="925" y="3416"/>
                  </a:lnTo>
                  <a:lnTo>
                    <a:pt x="995" y="3454"/>
                  </a:lnTo>
                  <a:lnTo>
                    <a:pt x="1067" y="3489"/>
                  </a:lnTo>
                  <a:lnTo>
                    <a:pt x="1139" y="3521"/>
                  </a:lnTo>
                  <a:lnTo>
                    <a:pt x="1214" y="3550"/>
                  </a:lnTo>
                  <a:lnTo>
                    <a:pt x="1291" y="3577"/>
                  </a:lnTo>
                  <a:lnTo>
                    <a:pt x="1369" y="3600"/>
                  </a:lnTo>
                  <a:lnTo>
                    <a:pt x="1448" y="3620"/>
                  </a:lnTo>
                  <a:lnTo>
                    <a:pt x="1529" y="3636"/>
                  </a:lnTo>
                  <a:lnTo>
                    <a:pt x="1611" y="3648"/>
                  </a:lnTo>
                  <a:lnTo>
                    <a:pt x="1694" y="3658"/>
                  </a:lnTo>
                  <a:lnTo>
                    <a:pt x="1778" y="3663"/>
                  </a:lnTo>
                  <a:lnTo>
                    <a:pt x="1863" y="3665"/>
                  </a:lnTo>
                  <a:lnTo>
                    <a:pt x="1958" y="3663"/>
                  </a:lnTo>
                  <a:lnTo>
                    <a:pt x="2053" y="3656"/>
                  </a:lnTo>
                  <a:lnTo>
                    <a:pt x="2146" y="3644"/>
                  </a:lnTo>
                  <a:lnTo>
                    <a:pt x="2237" y="3628"/>
                  </a:lnTo>
                  <a:lnTo>
                    <a:pt x="2327" y="3608"/>
                  </a:lnTo>
                  <a:lnTo>
                    <a:pt x="2415" y="3583"/>
                  </a:lnTo>
                  <a:lnTo>
                    <a:pt x="2502" y="3553"/>
                  </a:lnTo>
                  <a:lnTo>
                    <a:pt x="2587" y="3521"/>
                  </a:lnTo>
                  <a:lnTo>
                    <a:pt x="2669" y="3484"/>
                  </a:lnTo>
                  <a:lnTo>
                    <a:pt x="2749" y="3444"/>
                  </a:lnTo>
                  <a:lnTo>
                    <a:pt x="2827" y="3400"/>
                  </a:lnTo>
                  <a:lnTo>
                    <a:pt x="2903" y="3351"/>
                  </a:lnTo>
                  <a:lnTo>
                    <a:pt x="2976" y="3301"/>
                  </a:lnTo>
                  <a:lnTo>
                    <a:pt x="3047" y="3246"/>
                  </a:lnTo>
                  <a:lnTo>
                    <a:pt x="3115" y="3188"/>
                  </a:lnTo>
                  <a:lnTo>
                    <a:pt x="3179" y="3128"/>
                  </a:lnTo>
                  <a:lnTo>
                    <a:pt x="3241" y="3064"/>
                  </a:lnTo>
                  <a:lnTo>
                    <a:pt x="3300" y="2997"/>
                  </a:lnTo>
                  <a:lnTo>
                    <a:pt x="3354" y="2928"/>
                  </a:lnTo>
                  <a:lnTo>
                    <a:pt x="3407" y="2856"/>
                  </a:lnTo>
                  <a:lnTo>
                    <a:pt x="3456" y="2782"/>
                  </a:lnTo>
                  <a:lnTo>
                    <a:pt x="3500" y="2706"/>
                  </a:lnTo>
                  <a:lnTo>
                    <a:pt x="3542" y="2626"/>
                  </a:lnTo>
                  <a:lnTo>
                    <a:pt x="3579" y="2545"/>
                  </a:lnTo>
                  <a:lnTo>
                    <a:pt x="3612" y="2462"/>
                  </a:lnTo>
                  <a:lnTo>
                    <a:pt x="3642" y="2377"/>
                  </a:lnTo>
                  <a:lnTo>
                    <a:pt x="3666" y="2290"/>
                  </a:lnTo>
                  <a:lnTo>
                    <a:pt x="3687" y="2202"/>
                  </a:lnTo>
                  <a:lnTo>
                    <a:pt x="3703" y="2111"/>
                  </a:lnTo>
                  <a:lnTo>
                    <a:pt x="3716" y="2020"/>
                  </a:lnTo>
                  <a:lnTo>
                    <a:pt x="3723" y="1927"/>
                  </a:lnTo>
                  <a:lnTo>
                    <a:pt x="3725" y="1833"/>
                  </a:lnTo>
                  <a:lnTo>
                    <a:pt x="3723" y="1738"/>
                  </a:lnTo>
                  <a:lnTo>
                    <a:pt x="3716" y="1645"/>
                  </a:lnTo>
                  <a:lnTo>
                    <a:pt x="3703" y="1554"/>
                  </a:lnTo>
                  <a:lnTo>
                    <a:pt x="3687" y="1464"/>
                  </a:lnTo>
                  <a:lnTo>
                    <a:pt x="3666" y="1376"/>
                  </a:lnTo>
                  <a:lnTo>
                    <a:pt x="3642" y="1288"/>
                  </a:lnTo>
                  <a:lnTo>
                    <a:pt x="3612" y="1204"/>
                  </a:lnTo>
                  <a:lnTo>
                    <a:pt x="3579" y="1120"/>
                  </a:lnTo>
                  <a:lnTo>
                    <a:pt x="3542" y="1039"/>
                  </a:lnTo>
                  <a:lnTo>
                    <a:pt x="3500" y="961"/>
                  </a:lnTo>
                  <a:lnTo>
                    <a:pt x="3456" y="884"/>
                  </a:lnTo>
                  <a:lnTo>
                    <a:pt x="3407" y="810"/>
                  </a:lnTo>
                  <a:lnTo>
                    <a:pt x="3355" y="737"/>
                  </a:lnTo>
                  <a:lnTo>
                    <a:pt x="3300" y="669"/>
                  </a:lnTo>
                  <a:lnTo>
                    <a:pt x="3241" y="601"/>
                  </a:lnTo>
                  <a:lnTo>
                    <a:pt x="3180" y="538"/>
                  </a:lnTo>
                  <a:lnTo>
                    <a:pt x="3116" y="478"/>
                  </a:lnTo>
                  <a:lnTo>
                    <a:pt x="3048" y="419"/>
                  </a:lnTo>
                  <a:lnTo>
                    <a:pt x="2978" y="365"/>
                  </a:lnTo>
                  <a:lnTo>
                    <a:pt x="2905" y="314"/>
                  </a:lnTo>
                  <a:lnTo>
                    <a:pt x="2829" y="267"/>
                  </a:lnTo>
                  <a:lnTo>
                    <a:pt x="2751" y="222"/>
                  </a:lnTo>
                  <a:lnTo>
                    <a:pt x="2671" y="182"/>
                  </a:lnTo>
                  <a:lnTo>
                    <a:pt x="2588" y="145"/>
                  </a:lnTo>
                  <a:lnTo>
                    <a:pt x="2504" y="112"/>
                  </a:lnTo>
                  <a:lnTo>
                    <a:pt x="2418" y="83"/>
                  </a:lnTo>
                  <a:lnTo>
                    <a:pt x="2329" y="58"/>
                  </a:lnTo>
                  <a:lnTo>
                    <a:pt x="2239" y="38"/>
                  </a:lnTo>
                  <a:lnTo>
                    <a:pt x="2148" y="21"/>
                  </a:lnTo>
                  <a:lnTo>
                    <a:pt x="2055" y="10"/>
                  </a:lnTo>
                  <a:lnTo>
                    <a:pt x="1961" y="3"/>
                  </a:lnTo>
                  <a:lnTo>
                    <a:pt x="1865" y="0"/>
                  </a:lnTo>
                  <a:close/>
                  <a:moveTo>
                    <a:pt x="1157" y="2991"/>
                  </a:moveTo>
                  <a:lnTo>
                    <a:pt x="1216" y="2989"/>
                  </a:lnTo>
                  <a:lnTo>
                    <a:pt x="1275" y="2985"/>
                  </a:lnTo>
                  <a:lnTo>
                    <a:pt x="1333" y="2978"/>
                  </a:lnTo>
                  <a:lnTo>
                    <a:pt x="1389" y="2968"/>
                  </a:lnTo>
                  <a:lnTo>
                    <a:pt x="1445" y="2955"/>
                  </a:lnTo>
                  <a:lnTo>
                    <a:pt x="1501" y="2940"/>
                  </a:lnTo>
                  <a:lnTo>
                    <a:pt x="1554" y="2922"/>
                  </a:lnTo>
                  <a:lnTo>
                    <a:pt x="1606" y="2902"/>
                  </a:lnTo>
                  <a:lnTo>
                    <a:pt x="1657" y="2879"/>
                  </a:lnTo>
                  <a:lnTo>
                    <a:pt x="1707" y="2853"/>
                  </a:lnTo>
                  <a:lnTo>
                    <a:pt x="1756" y="2826"/>
                  </a:lnTo>
                  <a:lnTo>
                    <a:pt x="1803" y="2796"/>
                  </a:lnTo>
                  <a:lnTo>
                    <a:pt x="1848" y="2765"/>
                  </a:lnTo>
                  <a:lnTo>
                    <a:pt x="1892" y="2731"/>
                  </a:lnTo>
                  <a:lnTo>
                    <a:pt x="1934" y="2696"/>
                  </a:lnTo>
                  <a:lnTo>
                    <a:pt x="1974" y="2657"/>
                  </a:lnTo>
                  <a:lnTo>
                    <a:pt x="2013" y="2618"/>
                  </a:lnTo>
                  <a:lnTo>
                    <a:pt x="2049" y="2577"/>
                  </a:lnTo>
                  <a:lnTo>
                    <a:pt x="2083" y="2534"/>
                  </a:lnTo>
                  <a:lnTo>
                    <a:pt x="2116" y="2489"/>
                  </a:lnTo>
                  <a:lnTo>
                    <a:pt x="2145" y="2443"/>
                  </a:lnTo>
                  <a:lnTo>
                    <a:pt x="2174" y="2395"/>
                  </a:lnTo>
                  <a:lnTo>
                    <a:pt x="2199" y="2346"/>
                  </a:lnTo>
                  <a:lnTo>
                    <a:pt x="2222" y="2295"/>
                  </a:lnTo>
                  <a:lnTo>
                    <a:pt x="2243" y="2244"/>
                  </a:lnTo>
                  <a:lnTo>
                    <a:pt x="2262" y="2191"/>
                  </a:lnTo>
                  <a:lnTo>
                    <a:pt x="2277" y="2137"/>
                  </a:lnTo>
                  <a:lnTo>
                    <a:pt x="2290" y="2082"/>
                  </a:lnTo>
                  <a:lnTo>
                    <a:pt x="2300" y="2026"/>
                  </a:lnTo>
                  <a:lnTo>
                    <a:pt x="2307" y="1969"/>
                  </a:lnTo>
                  <a:lnTo>
                    <a:pt x="2312" y="1912"/>
                  </a:lnTo>
                  <a:lnTo>
                    <a:pt x="2313" y="1853"/>
                  </a:lnTo>
                  <a:lnTo>
                    <a:pt x="2312" y="1794"/>
                  </a:lnTo>
                  <a:lnTo>
                    <a:pt x="2307" y="1737"/>
                  </a:lnTo>
                  <a:lnTo>
                    <a:pt x="2300" y="1680"/>
                  </a:lnTo>
                  <a:lnTo>
                    <a:pt x="2290" y="1624"/>
                  </a:lnTo>
                  <a:lnTo>
                    <a:pt x="2277" y="1569"/>
                  </a:lnTo>
                  <a:lnTo>
                    <a:pt x="2262" y="1515"/>
                  </a:lnTo>
                  <a:lnTo>
                    <a:pt x="2243" y="1462"/>
                  </a:lnTo>
                  <a:lnTo>
                    <a:pt x="2222" y="1410"/>
                  </a:lnTo>
                  <a:lnTo>
                    <a:pt x="2199" y="1360"/>
                  </a:lnTo>
                  <a:lnTo>
                    <a:pt x="2174" y="1311"/>
                  </a:lnTo>
                  <a:lnTo>
                    <a:pt x="2145" y="1263"/>
                  </a:lnTo>
                  <a:lnTo>
                    <a:pt x="2116" y="1217"/>
                  </a:lnTo>
                  <a:lnTo>
                    <a:pt x="2083" y="1173"/>
                  </a:lnTo>
                  <a:lnTo>
                    <a:pt x="2049" y="1129"/>
                  </a:lnTo>
                  <a:lnTo>
                    <a:pt x="2013" y="1088"/>
                  </a:lnTo>
                  <a:lnTo>
                    <a:pt x="1974" y="1049"/>
                  </a:lnTo>
                  <a:lnTo>
                    <a:pt x="1934" y="1011"/>
                  </a:lnTo>
                  <a:lnTo>
                    <a:pt x="1892" y="976"/>
                  </a:lnTo>
                  <a:lnTo>
                    <a:pt x="1848" y="941"/>
                  </a:lnTo>
                  <a:lnTo>
                    <a:pt x="1803" y="909"/>
                  </a:lnTo>
                  <a:lnTo>
                    <a:pt x="1756" y="880"/>
                  </a:lnTo>
                  <a:lnTo>
                    <a:pt x="1707" y="853"/>
                  </a:lnTo>
                  <a:lnTo>
                    <a:pt x="1657" y="828"/>
                  </a:lnTo>
                  <a:lnTo>
                    <a:pt x="1606" y="805"/>
                  </a:lnTo>
                  <a:lnTo>
                    <a:pt x="1554" y="785"/>
                  </a:lnTo>
                  <a:lnTo>
                    <a:pt x="1501" y="766"/>
                  </a:lnTo>
                  <a:lnTo>
                    <a:pt x="1445" y="751"/>
                  </a:lnTo>
                  <a:lnTo>
                    <a:pt x="1389" y="738"/>
                  </a:lnTo>
                  <a:lnTo>
                    <a:pt x="1333" y="728"/>
                  </a:lnTo>
                  <a:lnTo>
                    <a:pt x="1275" y="721"/>
                  </a:lnTo>
                  <a:lnTo>
                    <a:pt x="1216" y="716"/>
                  </a:lnTo>
                  <a:lnTo>
                    <a:pt x="1157" y="715"/>
                  </a:lnTo>
                  <a:lnTo>
                    <a:pt x="1110" y="716"/>
                  </a:lnTo>
                  <a:lnTo>
                    <a:pt x="1064" y="718"/>
                  </a:lnTo>
                  <a:lnTo>
                    <a:pt x="1020" y="723"/>
                  </a:lnTo>
                  <a:lnTo>
                    <a:pt x="974" y="729"/>
                  </a:lnTo>
                  <a:lnTo>
                    <a:pt x="931" y="737"/>
                  </a:lnTo>
                  <a:lnTo>
                    <a:pt x="887" y="746"/>
                  </a:lnTo>
                  <a:lnTo>
                    <a:pt x="844" y="757"/>
                  </a:lnTo>
                  <a:lnTo>
                    <a:pt x="802" y="770"/>
                  </a:lnTo>
                  <a:lnTo>
                    <a:pt x="841" y="746"/>
                  </a:lnTo>
                  <a:lnTo>
                    <a:pt x="881" y="723"/>
                  </a:lnTo>
                  <a:lnTo>
                    <a:pt x="923" y="702"/>
                  </a:lnTo>
                  <a:lnTo>
                    <a:pt x="964" y="682"/>
                  </a:lnTo>
                  <a:lnTo>
                    <a:pt x="1007" y="663"/>
                  </a:lnTo>
                  <a:lnTo>
                    <a:pt x="1050" y="646"/>
                  </a:lnTo>
                  <a:lnTo>
                    <a:pt x="1095" y="630"/>
                  </a:lnTo>
                  <a:lnTo>
                    <a:pt x="1139" y="616"/>
                  </a:lnTo>
                  <a:lnTo>
                    <a:pt x="1185" y="602"/>
                  </a:lnTo>
                  <a:lnTo>
                    <a:pt x="1231" y="591"/>
                  </a:lnTo>
                  <a:lnTo>
                    <a:pt x="1278" y="582"/>
                  </a:lnTo>
                  <a:lnTo>
                    <a:pt x="1326" y="574"/>
                  </a:lnTo>
                  <a:lnTo>
                    <a:pt x="1373" y="568"/>
                  </a:lnTo>
                  <a:lnTo>
                    <a:pt x="1422" y="564"/>
                  </a:lnTo>
                  <a:lnTo>
                    <a:pt x="1470" y="561"/>
                  </a:lnTo>
                  <a:lnTo>
                    <a:pt x="1520" y="560"/>
                  </a:lnTo>
                  <a:lnTo>
                    <a:pt x="1588" y="562"/>
                  </a:lnTo>
                  <a:lnTo>
                    <a:pt x="1655" y="567"/>
                  </a:lnTo>
                  <a:lnTo>
                    <a:pt x="1721" y="575"/>
                  </a:lnTo>
                  <a:lnTo>
                    <a:pt x="1786" y="586"/>
                  </a:lnTo>
                  <a:lnTo>
                    <a:pt x="1851" y="601"/>
                  </a:lnTo>
                  <a:lnTo>
                    <a:pt x="1913" y="619"/>
                  </a:lnTo>
                  <a:lnTo>
                    <a:pt x="1975" y="640"/>
                  </a:lnTo>
                  <a:lnTo>
                    <a:pt x="2035" y="663"/>
                  </a:lnTo>
                  <a:lnTo>
                    <a:pt x="2094" y="689"/>
                  </a:lnTo>
                  <a:lnTo>
                    <a:pt x="2150" y="718"/>
                  </a:lnTo>
                  <a:lnTo>
                    <a:pt x="2206" y="749"/>
                  </a:lnTo>
                  <a:lnTo>
                    <a:pt x="2260" y="784"/>
                  </a:lnTo>
                  <a:lnTo>
                    <a:pt x="2311" y="820"/>
                  </a:lnTo>
                  <a:lnTo>
                    <a:pt x="2362" y="858"/>
                  </a:lnTo>
                  <a:lnTo>
                    <a:pt x="2409" y="899"/>
                  </a:lnTo>
                  <a:lnTo>
                    <a:pt x="2456" y="942"/>
                  </a:lnTo>
                  <a:lnTo>
                    <a:pt x="2499" y="988"/>
                  </a:lnTo>
                  <a:lnTo>
                    <a:pt x="2541" y="1035"/>
                  </a:lnTo>
                  <a:lnTo>
                    <a:pt x="2580" y="1084"/>
                  </a:lnTo>
                  <a:lnTo>
                    <a:pt x="2618" y="1136"/>
                  </a:lnTo>
                  <a:lnTo>
                    <a:pt x="2652" y="1188"/>
                  </a:lnTo>
                  <a:lnTo>
                    <a:pt x="2683" y="1243"/>
                  </a:lnTo>
                  <a:lnTo>
                    <a:pt x="2713" y="1298"/>
                  </a:lnTo>
                  <a:lnTo>
                    <a:pt x="2740" y="1357"/>
                  </a:lnTo>
                  <a:lnTo>
                    <a:pt x="2763" y="1416"/>
                  </a:lnTo>
                  <a:lnTo>
                    <a:pt x="2785" y="1476"/>
                  </a:lnTo>
                  <a:lnTo>
                    <a:pt x="2802" y="1538"/>
                  </a:lnTo>
                  <a:lnTo>
                    <a:pt x="2817" y="1601"/>
                  </a:lnTo>
                  <a:lnTo>
                    <a:pt x="2828" y="1666"/>
                  </a:lnTo>
                  <a:lnTo>
                    <a:pt x="2837" y="1730"/>
                  </a:lnTo>
                  <a:lnTo>
                    <a:pt x="2842" y="1796"/>
                  </a:lnTo>
                  <a:lnTo>
                    <a:pt x="2843" y="1864"/>
                  </a:lnTo>
                  <a:lnTo>
                    <a:pt x="2842" y="1930"/>
                  </a:lnTo>
                  <a:lnTo>
                    <a:pt x="2837" y="1996"/>
                  </a:lnTo>
                  <a:lnTo>
                    <a:pt x="2828" y="2061"/>
                  </a:lnTo>
                  <a:lnTo>
                    <a:pt x="2817" y="2125"/>
                  </a:lnTo>
                  <a:lnTo>
                    <a:pt x="2802" y="2189"/>
                  </a:lnTo>
                  <a:lnTo>
                    <a:pt x="2785" y="2250"/>
                  </a:lnTo>
                  <a:lnTo>
                    <a:pt x="2763" y="2310"/>
                  </a:lnTo>
                  <a:lnTo>
                    <a:pt x="2740" y="2370"/>
                  </a:lnTo>
                  <a:lnTo>
                    <a:pt x="2713" y="2428"/>
                  </a:lnTo>
                  <a:lnTo>
                    <a:pt x="2683" y="2483"/>
                  </a:lnTo>
                  <a:lnTo>
                    <a:pt x="2652" y="2539"/>
                  </a:lnTo>
                  <a:lnTo>
                    <a:pt x="2618" y="2591"/>
                  </a:lnTo>
                  <a:lnTo>
                    <a:pt x="2580" y="2642"/>
                  </a:lnTo>
                  <a:lnTo>
                    <a:pt x="2541" y="2691"/>
                  </a:lnTo>
                  <a:lnTo>
                    <a:pt x="2499" y="2739"/>
                  </a:lnTo>
                  <a:lnTo>
                    <a:pt x="2456" y="2784"/>
                  </a:lnTo>
                  <a:lnTo>
                    <a:pt x="2409" y="2827"/>
                  </a:lnTo>
                  <a:lnTo>
                    <a:pt x="2362" y="2868"/>
                  </a:lnTo>
                  <a:lnTo>
                    <a:pt x="2311" y="2907"/>
                  </a:lnTo>
                  <a:lnTo>
                    <a:pt x="2260" y="2943"/>
                  </a:lnTo>
                  <a:lnTo>
                    <a:pt x="2206" y="2977"/>
                  </a:lnTo>
                  <a:lnTo>
                    <a:pt x="2150" y="3008"/>
                  </a:lnTo>
                  <a:lnTo>
                    <a:pt x="2094" y="3037"/>
                  </a:lnTo>
                  <a:lnTo>
                    <a:pt x="2035" y="3064"/>
                  </a:lnTo>
                  <a:lnTo>
                    <a:pt x="1975" y="3087"/>
                  </a:lnTo>
                  <a:lnTo>
                    <a:pt x="1913" y="3107"/>
                  </a:lnTo>
                  <a:lnTo>
                    <a:pt x="1851" y="3125"/>
                  </a:lnTo>
                  <a:lnTo>
                    <a:pt x="1786" y="3139"/>
                  </a:lnTo>
                  <a:lnTo>
                    <a:pt x="1721" y="3151"/>
                  </a:lnTo>
                  <a:lnTo>
                    <a:pt x="1655" y="3159"/>
                  </a:lnTo>
                  <a:lnTo>
                    <a:pt x="1588" y="3164"/>
                  </a:lnTo>
                  <a:lnTo>
                    <a:pt x="1520" y="3166"/>
                  </a:lnTo>
                  <a:lnTo>
                    <a:pt x="1493" y="3165"/>
                  </a:lnTo>
                  <a:lnTo>
                    <a:pt x="1465" y="3165"/>
                  </a:lnTo>
                  <a:lnTo>
                    <a:pt x="1439" y="3163"/>
                  </a:lnTo>
                  <a:lnTo>
                    <a:pt x="1412" y="3161"/>
                  </a:lnTo>
                  <a:lnTo>
                    <a:pt x="1385" y="3159"/>
                  </a:lnTo>
                  <a:lnTo>
                    <a:pt x="1358" y="3156"/>
                  </a:lnTo>
                  <a:lnTo>
                    <a:pt x="1332" y="3153"/>
                  </a:lnTo>
                  <a:lnTo>
                    <a:pt x="1305" y="3149"/>
                  </a:lnTo>
                  <a:lnTo>
                    <a:pt x="1280" y="3144"/>
                  </a:lnTo>
                  <a:lnTo>
                    <a:pt x="1254" y="3139"/>
                  </a:lnTo>
                  <a:lnTo>
                    <a:pt x="1228" y="3134"/>
                  </a:lnTo>
                  <a:lnTo>
                    <a:pt x="1202" y="3128"/>
                  </a:lnTo>
                  <a:lnTo>
                    <a:pt x="1177" y="3121"/>
                  </a:lnTo>
                  <a:lnTo>
                    <a:pt x="1153" y="3114"/>
                  </a:lnTo>
                  <a:lnTo>
                    <a:pt x="1127" y="3107"/>
                  </a:lnTo>
                  <a:lnTo>
                    <a:pt x="1102" y="3099"/>
                  </a:lnTo>
                  <a:lnTo>
                    <a:pt x="1053" y="3082"/>
                  </a:lnTo>
                  <a:lnTo>
                    <a:pt x="1006" y="3063"/>
                  </a:lnTo>
                  <a:lnTo>
                    <a:pt x="959" y="3041"/>
                  </a:lnTo>
                  <a:lnTo>
                    <a:pt x="913" y="3019"/>
                  </a:lnTo>
                  <a:lnTo>
                    <a:pt x="868" y="2995"/>
                  </a:lnTo>
                  <a:lnTo>
                    <a:pt x="824" y="2969"/>
                  </a:lnTo>
                  <a:lnTo>
                    <a:pt x="781" y="2942"/>
                  </a:lnTo>
                  <a:lnTo>
                    <a:pt x="740" y="2913"/>
                  </a:lnTo>
                  <a:lnTo>
                    <a:pt x="764" y="2922"/>
                  </a:lnTo>
                  <a:lnTo>
                    <a:pt x="788" y="2931"/>
                  </a:lnTo>
                  <a:lnTo>
                    <a:pt x="814" y="2939"/>
                  </a:lnTo>
                  <a:lnTo>
                    <a:pt x="839" y="2946"/>
                  </a:lnTo>
                  <a:lnTo>
                    <a:pt x="864" y="2953"/>
                  </a:lnTo>
                  <a:lnTo>
                    <a:pt x="889" y="2960"/>
                  </a:lnTo>
                  <a:lnTo>
                    <a:pt x="916" y="2965"/>
                  </a:lnTo>
                  <a:lnTo>
                    <a:pt x="941" y="2971"/>
                  </a:lnTo>
                  <a:lnTo>
                    <a:pt x="967" y="2975"/>
                  </a:lnTo>
                  <a:lnTo>
                    <a:pt x="994" y="2979"/>
                  </a:lnTo>
                  <a:lnTo>
                    <a:pt x="1021" y="2983"/>
                  </a:lnTo>
                  <a:lnTo>
                    <a:pt x="1047" y="2986"/>
                  </a:lnTo>
                  <a:lnTo>
                    <a:pt x="1075" y="2988"/>
                  </a:lnTo>
                  <a:lnTo>
                    <a:pt x="1102" y="2990"/>
                  </a:lnTo>
                  <a:lnTo>
                    <a:pt x="1129" y="2991"/>
                  </a:lnTo>
                  <a:lnTo>
                    <a:pt x="1157" y="2991"/>
                  </a:lnTo>
                  <a:close/>
                  <a:moveTo>
                    <a:pt x="515" y="2555"/>
                  </a:moveTo>
                  <a:lnTo>
                    <a:pt x="551" y="2570"/>
                  </a:lnTo>
                  <a:lnTo>
                    <a:pt x="589" y="2584"/>
                  </a:lnTo>
                  <a:lnTo>
                    <a:pt x="608" y="2590"/>
                  </a:lnTo>
                  <a:lnTo>
                    <a:pt x="628" y="2596"/>
                  </a:lnTo>
                  <a:lnTo>
                    <a:pt x="648" y="2601"/>
                  </a:lnTo>
                  <a:lnTo>
                    <a:pt x="667" y="2605"/>
                  </a:lnTo>
                  <a:lnTo>
                    <a:pt x="687" y="2609"/>
                  </a:lnTo>
                  <a:lnTo>
                    <a:pt x="707" y="2613"/>
                  </a:lnTo>
                  <a:lnTo>
                    <a:pt x="728" y="2616"/>
                  </a:lnTo>
                  <a:lnTo>
                    <a:pt x="749" y="2619"/>
                  </a:lnTo>
                  <a:lnTo>
                    <a:pt x="769" y="2621"/>
                  </a:lnTo>
                  <a:lnTo>
                    <a:pt x="790" y="2622"/>
                  </a:lnTo>
                  <a:lnTo>
                    <a:pt x="811" y="2623"/>
                  </a:lnTo>
                  <a:lnTo>
                    <a:pt x="832" y="2623"/>
                  </a:lnTo>
                  <a:lnTo>
                    <a:pt x="871" y="2622"/>
                  </a:lnTo>
                  <a:lnTo>
                    <a:pt x="910" y="2619"/>
                  </a:lnTo>
                  <a:lnTo>
                    <a:pt x="948" y="2615"/>
                  </a:lnTo>
                  <a:lnTo>
                    <a:pt x="986" y="2608"/>
                  </a:lnTo>
                  <a:lnTo>
                    <a:pt x="1022" y="2600"/>
                  </a:lnTo>
                  <a:lnTo>
                    <a:pt x="1058" y="2590"/>
                  </a:lnTo>
                  <a:lnTo>
                    <a:pt x="1094" y="2578"/>
                  </a:lnTo>
                  <a:lnTo>
                    <a:pt x="1128" y="2564"/>
                  </a:lnTo>
                  <a:lnTo>
                    <a:pt x="1163" y="2550"/>
                  </a:lnTo>
                  <a:lnTo>
                    <a:pt x="1195" y="2533"/>
                  </a:lnTo>
                  <a:lnTo>
                    <a:pt x="1227" y="2514"/>
                  </a:lnTo>
                  <a:lnTo>
                    <a:pt x="1258" y="2495"/>
                  </a:lnTo>
                  <a:lnTo>
                    <a:pt x="1288" y="2474"/>
                  </a:lnTo>
                  <a:lnTo>
                    <a:pt x="1316" y="2452"/>
                  </a:lnTo>
                  <a:lnTo>
                    <a:pt x="1344" y="2428"/>
                  </a:lnTo>
                  <a:lnTo>
                    <a:pt x="1371" y="2404"/>
                  </a:lnTo>
                  <a:lnTo>
                    <a:pt x="1396" y="2378"/>
                  </a:lnTo>
                  <a:lnTo>
                    <a:pt x="1420" y="2351"/>
                  </a:lnTo>
                  <a:lnTo>
                    <a:pt x="1443" y="2321"/>
                  </a:lnTo>
                  <a:lnTo>
                    <a:pt x="1464" y="2292"/>
                  </a:lnTo>
                  <a:lnTo>
                    <a:pt x="1483" y="2262"/>
                  </a:lnTo>
                  <a:lnTo>
                    <a:pt x="1502" y="2231"/>
                  </a:lnTo>
                  <a:lnTo>
                    <a:pt x="1519" y="2199"/>
                  </a:lnTo>
                  <a:lnTo>
                    <a:pt x="1534" y="2165"/>
                  </a:lnTo>
                  <a:lnTo>
                    <a:pt x="1548" y="2131"/>
                  </a:lnTo>
                  <a:lnTo>
                    <a:pt x="1560" y="2096"/>
                  </a:lnTo>
                  <a:lnTo>
                    <a:pt x="1570" y="2061"/>
                  </a:lnTo>
                  <a:lnTo>
                    <a:pt x="1579" y="2025"/>
                  </a:lnTo>
                  <a:lnTo>
                    <a:pt x="1586" y="1987"/>
                  </a:lnTo>
                  <a:lnTo>
                    <a:pt x="1591" y="1950"/>
                  </a:lnTo>
                  <a:lnTo>
                    <a:pt x="1594" y="1912"/>
                  </a:lnTo>
                  <a:lnTo>
                    <a:pt x="1595" y="1874"/>
                  </a:lnTo>
                  <a:lnTo>
                    <a:pt x="1594" y="1835"/>
                  </a:lnTo>
                  <a:lnTo>
                    <a:pt x="1591" y="1796"/>
                  </a:lnTo>
                  <a:lnTo>
                    <a:pt x="1586" y="1759"/>
                  </a:lnTo>
                  <a:lnTo>
                    <a:pt x="1579" y="1723"/>
                  </a:lnTo>
                  <a:lnTo>
                    <a:pt x="1570" y="1686"/>
                  </a:lnTo>
                  <a:lnTo>
                    <a:pt x="1560" y="1650"/>
                  </a:lnTo>
                  <a:lnTo>
                    <a:pt x="1548" y="1615"/>
                  </a:lnTo>
                  <a:lnTo>
                    <a:pt x="1534" y="1582"/>
                  </a:lnTo>
                  <a:lnTo>
                    <a:pt x="1519" y="1549"/>
                  </a:lnTo>
                  <a:lnTo>
                    <a:pt x="1502" y="1516"/>
                  </a:lnTo>
                  <a:lnTo>
                    <a:pt x="1483" y="1485"/>
                  </a:lnTo>
                  <a:lnTo>
                    <a:pt x="1464" y="1454"/>
                  </a:lnTo>
                  <a:lnTo>
                    <a:pt x="1443" y="1425"/>
                  </a:lnTo>
                  <a:lnTo>
                    <a:pt x="1420" y="1397"/>
                  </a:lnTo>
                  <a:lnTo>
                    <a:pt x="1396" y="1370"/>
                  </a:lnTo>
                  <a:lnTo>
                    <a:pt x="1371" y="1344"/>
                  </a:lnTo>
                  <a:lnTo>
                    <a:pt x="1344" y="1319"/>
                  </a:lnTo>
                  <a:lnTo>
                    <a:pt x="1316" y="1294"/>
                  </a:lnTo>
                  <a:lnTo>
                    <a:pt x="1288" y="1272"/>
                  </a:lnTo>
                  <a:lnTo>
                    <a:pt x="1258" y="1252"/>
                  </a:lnTo>
                  <a:lnTo>
                    <a:pt x="1227" y="1232"/>
                  </a:lnTo>
                  <a:lnTo>
                    <a:pt x="1195" y="1214"/>
                  </a:lnTo>
                  <a:lnTo>
                    <a:pt x="1163" y="1198"/>
                  </a:lnTo>
                  <a:lnTo>
                    <a:pt x="1128" y="1183"/>
                  </a:lnTo>
                  <a:lnTo>
                    <a:pt x="1094" y="1169"/>
                  </a:lnTo>
                  <a:lnTo>
                    <a:pt x="1058" y="1158"/>
                  </a:lnTo>
                  <a:lnTo>
                    <a:pt x="1022" y="1148"/>
                  </a:lnTo>
                  <a:lnTo>
                    <a:pt x="986" y="1139"/>
                  </a:lnTo>
                  <a:lnTo>
                    <a:pt x="948" y="1133"/>
                  </a:lnTo>
                  <a:lnTo>
                    <a:pt x="910" y="1127"/>
                  </a:lnTo>
                  <a:lnTo>
                    <a:pt x="871" y="1124"/>
                  </a:lnTo>
                  <a:lnTo>
                    <a:pt x="832" y="1123"/>
                  </a:lnTo>
                  <a:lnTo>
                    <a:pt x="804" y="1124"/>
                  </a:lnTo>
                  <a:lnTo>
                    <a:pt x="777" y="1125"/>
                  </a:lnTo>
                  <a:lnTo>
                    <a:pt x="750" y="1127"/>
                  </a:lnTo>
                  <a:lnTo>
                    <a:pt x="722" y="1132"/>
                  </a:lnTo>
                  <a:lnTo>
                    <a:pt x="696" y="1136"/>
                  </a:lnTo>
                  <a:lnTo>
                    <a:pt x="670" y="1141"/>
                  </a:lnTo>
                  <a:lnTo>
                    <a:pt x="644" y="1147"/>
                  </a:lnTo>
                  <a:lnTo>
                    <a:pt x="618" y="1154"/>
                  </a:lnTo>
                  <a:lnTo>
                    <a:pt x="593" y="1162"/>
                  </a:lnTo>
                  <a:lnTo>
                    <a:pt x="568" y="1171"/>
                  </a:lnTo>
                  <a:lnTo>
                    <a:pt x="543" y="1180"/>
                  </a:lnTo>
                  <a:lnTo>
                    <a:pt x="519" y="1190"/>
                  </a:lnTo>
                  <a:lnTo>
                    <a:pt x="496" y="1201"/>
                  </a:lnTo>
                  <a:lnTo>
                    <a:pt x="473" y="1213"/>
                  </a:lnTo>
                  <a:lnTo>
                    <a:pt x="450" y="1226"/>
                  </a:lnTo>
                  <a:lnTo>
                    <a:pt x="428" y="1239"/>
                  </a:lnTo>
                  <a:lnTo>
                    <a:pt x="444" y="1220"/>
                  </a:lnTo>
                  <a:lnTo>
                    <a:pt x="461" y="1202"/>
                  </a:lnTo>
                  <a:lnTo>
                    <a:pt x="480" y="1184"/>
                  </a:lnTo>
                  <a:lnTo>
                    <a:pt x="498" y="1167"/>
                  </a:lnTo>
                  <a:lnTo>
                    <a:pt x="516" y="1150"/>
                  </a:lnTo>
                  <a:lnTo>
                    <a:pt x="535" y="1134"/>
                  </a:lnTo>
                  <a:lnTo>
                    <a:pt x="555" y="1117"/>
                  </a:lnTo>
                  <a:lnTo>
                    <a:pt x="575" y="1101"/>
                  </a:lnTo>
                  <a:lnTo>
                    <a:pt x="595" y="1087"/>
                  </a:lnTo>
                  <a:lnTo>
                    <a:pt x="616" y="1072"/>
                  </a:lnTo>
                  <a:lnTo>
                    <a:pt x="637" y="1058"/>
                  </a:lnTo>
                  <a:lnTo>
                    <a:pt x="659" y="1045"/>
                  </a:lnTo>
                  <a:lnTo>
                    <a:pt x="681" y="1032"/>
                  </a:lnTo>
                  <a:lnTo>
                    <a:pt x="703" y="1020"/>
                  </a:lnTo>
                  <a:lnTo>
                    <a:pt x="726" y="1009"/>
                  </a:lnTo>
                  <a:lnTo>
                    <a:pt x="749" y="998"/>
                  </a:lnTo>
                  <a:lnTo>
                    <a:pt x="772" y="987"/>
                  </a:lnTo>
                  <a:lnTo>
                    <a:pt x="796" y="977"/>
                  </a:lnTo>
                  <a:lnTo>
                    <a:pt x="820" y="968"/>
                  </a:lnTo>
                  <a:lnTo>
                    <a:pt x="844" y="960"/>
                  </a:lnTo>
                  <a:lnTo>
                    <a:pt x="869" y="951"/>
                  </a:lnTo>
                  <a:lnTo>
                    <a:pt x="893" y="943"/>
                  </a:lnTo>
                  <a:lnTo>
                    <a:pt x="919" y="937"/>
                  </a:lnTo>
                  <a:lnTo>
                    <a:pt x="944" y="931"/>
                  </a:lnTo>
                  <a:lnTo>
                    <a:pt x="970" y="925"/>
                  </a:lnTo>
                  <a:lnTo>
                    <a:pt x="996" y="921"/>
                  </a:lnTo>
                  <a:lnTo>
                    <a:pt x="1022" y="917"/>
                  </a:lnTo>
                  <a:lnTo>
                    <a:pt x="1048" y="913"/>
                  </a:lnTo>
                  <a:lnTo>
                    <a:pt x="1076" y="911"/>
                  </a:lnTo>
                  <a:lnTo>
                    <a:pt x="1102" y="909"/>
                  </a:lnTo>
                  <a:lnTo>
                    <a:pt x="1129" y="908"/>
                  </a:lnTo>
                  <a:lnTo>
                    <a:pt x="1157" y="907"/>
                  </a:lnTo>
                  <a:lnTo>
                    <a:pt x="1206" y="909"/>
                  </a:lnTo>
                  <a:lnTo>
                    <a:pt x="1255" y="912"/>
                  </a:lnTo>
                  <a:lnTo>
                    <a:pt x="1302" y="918"/>
                  </a:lnTo>
                  <a:lnTo>
                    <a:pt x="1350" y="927"/>
                  </a:lnTo>
                  <a:lnTo>
                    <a:pt x="1396" y="937"/>
                  </a:lnTo>
                  <a:lnTo>
                    <a:pt x="1442" y="950"/>
                  </a:lnTo>
                  <a:lnTo>
                    <a:pt x="1486" y="966"/>
                  </a:lnTo>
                  <a:lnTo>
                    <a:pt x="1530" y="982"/>
                  </a:lnTo>
                  <a:lnTo>
                    <a:pt x="1572" y="1001"/>
                  </a:lnTo>
                  <a:lnTo>
                    <a:pt x="1614" y="1022"/>
                  </a:lnTo>
                  <a:lnTo>
                    <a:pt x="1654" y="1045"/>
                  </a:lnTo>
                  <a:lnTo>
                    <a:pt x="1693" y="1069"/>
                  </a:lnTo>
                  <a:lnTo>
                    <a:pt x="1731" y="1095"/>
                  </a:lnTo>
                  <a:lnTo>
                    <a:pt x="1768" y="1123"/>
                  </a:lnTo>
                  <a:lnTo>
                    <a:pt x="1802" y="1154"/>
                  </a:lnTo>
                  <a:lnTo>
                    <a:pt x="1836" y="1185"/>
                  </a:lnTo>
                  <a:lnTo>
                    <a:pt x="1867" y="1218"/>
                  </a:lnTo>
                  <a:lnTo>
                    <a:pt x="1897" y="1252"/>
                  </a:lnTo>
                  <a:lnTo>
                    <a:pt x="1926" y="1287"/>
                  </a:lnTo>
                  <a:lnTo>
                    <a:pt x="1953" y="1325"/>
                  </a:lnTo>
                  <a:lnTo>
                    <a:pt x="1978" y="1363"/>
                  </a:lnTo>
                  <a:lnTo>
                    <a:pt x="2001" y="1403"/>
                  </a:lnTo>
                  <a:lnTo>
                    <a:pt x="2023" y="1443"/>
                  </a:lnTo>
                  <a:lnTo>
                    <a:pt x="2042" y="1486"/>
                  </a:lnTo>
                  <a:lnTo>
                    <a:pt x="2059" y="1528"/>
                  </a:lnTo>
                  <a:lnTo>
                    <a:pt x="2074" y="1572"/>
                  </a:lnTo>
                  <a:lnTo>
                    <a:pt x="2086" y="1617"/>
                  </a:lnTo>
                  <a:lnTo>
                    <a:pt x="2098" y="1663"/>
                  </a:lnTo>
                  <a:lnTo>
                    <a:pt x="2106" y="1709"/>
                  </a:lnTo>
                  <a:lnTo>
                    <a:pt x="2112" y="1756"/>
                  </a:lnTo>
                  <a:lnTo>
                    <a:pt x="2116" y="1804"/>
                  </a:lnTo>
                  <a:lnTo>
                    <a:pt x="2117" y="1853"/>
                  </a:lnTo>
                  <a:lnTo>
                    <a:pt x="2116" y="1902"/>
                  </a:lnTo>
                  <a:lnTo>
                    <a:pt x="2112" y="1949"/>
                  </a:lnTo>
                  <a:lnTo>
                    <a:pt x="2106" y="1996"/>
                  </a:lnTo>
                  <a:lnTo>
                    <a:pt x="2098" y="2043"/>
                  </a:lnTo>
                  <a:lnTo>
                    <a:pt x="2086" y="2089"/>
                  </a:lnTo>
                  <a:lnTo>
                    <a:pt x="2074" y="2133"/>
                  </a:lnTo>
                  <a:lnTo>
                    <a:pt x="2059" y="2178"/>
                  </a:lnTo>
                  <a:lnTo>
                    <a:pt x="2042" y="2221"/>
                  </a:lnTo>
                  <a:lnTo>
                    <a:pt x="2023" y="2262"/>
                  </a:lnTo>
                  <a:lnTo>
                    <a:pt x="2001" y="2303"/>
                  </a:lnTo>
                  <a:lnTo>
                    <a:pt x="1978" y="2342"/>
                  </a:lnTo>
                  <a:lnTo>
                    <a:pt x="1953" y="2381"/>
                  </a:lnTo>
                  <a:lnTo>
                    <a:pt x="1926" y="2418"/>
                  </a:lnTo>
                  <a:lnTo>
                    <a:pt x="1897" y="2454"/>
                  </a:lnTo>
                  <a:lnTo>
                    <a:pt x="1867" y="2488"/>
                  </a:lnTo>
                  <a:lnTo>
                    <a:pt x="1836" y="2520"/>
                  </a:lnTo>
                  <a:lnTo>
                    <a:pt x="1802" y="2553"/>
                  </a:lnTo>
                  <a:lnTo>
                    <a:pt x="1768" y="2582"/>
                  </a:lnTo>
                  <a:lnTo>
                    <a:pt x="1731" y="2610"/>
                  </a:lnTo>
                  <a:lnTo>
                    <a:pt x="1693" y="2636"/>
                  </a:lnTo>
                  <a:lnTo>
                    <a:pt x="1654" y="2661"/>
                  </a:lnTo>
                  <a:lnTo>
                    <a:pt x="1614" y="2683"/>
                  </a:lnTo>
                  <a:lnTo>
                    <a:pt x="1572" y="2705"/>
                  </a:lnTo>
                  <a:lnTo>
                    <a:pt x="1530" y="2724"/>
                  </a:lnTo>
                  <a:lnTo>
                    <a:pt x="1486" y="2741"/>
                  </a:lnTo>
                  <a:lnTo>
                    <a:pt x="1442" y="2756"/>
                  </a:lnTo>
                  <a:lnTo>
                    <a:pt x="1396" y="2768"/>
                  </a:lnTo>
                  <a:lnTo>
                    <a:pt x="1350" y="2779"/>
                  </a:lnTo>
                  <a:lnTo>
                    <a:pt x="1302" y="2787"/>
                  </a:lnTo>
                  <a:lnTo>
                    <a:pt x="1255" y="2793"/>
                  </a:lnTo>
                  <a:lnTo>
                    <a:pt x="1206" y="2797"/>
                  </a:lnTo>
                  <a:lnTo>
                    <a:pt x="1157" y="2798"/>
                  </a:lnTo>
                  <a:lnTo>
                    <a:pt x="1133" y="2798"/>
                  </a:lnTo>
                  <a:lnTo>
                    <a:pt x="1111" y="2797"/>
                  </a:lnTo>
                  <a:lnTo>
                    <a:pt x="1088" y="2796"/>
                  </a:lnTo>
                  <a:lnTo>
                    <a:pt x="1066" y="2794"/>
                  </a:lnTo>
                  <a:lnTo>
                    <a:pt x="1042" y="2791"/>
                  </a:lnTo>
                  <a:lnTo>
                    <a:pt x="1020" y="2789"/>
                  </a:lnTo>
                  <a:lnTo>
                    <a:pt x="998" y="2785"/>
                  </a:lnTo>
                  <a:lnTo>
                    <a:pt x="976" y="2781"/>
                  </a:lnTo>
                  <a:lnTo>
                    <a:pt x="954" y="2777"/>
                  </a:lnTo>
                  <a:lnTo>
                    <a:pt x="933" y="2772"/>
                  </a:lnTo>
                  <a:lnTo>
                    <a:pt x="912" y="2767"/>
                  </a:lnTo>
                  <a:lnTo>
                    <a:pt x="890" y="2761"/>
                  </a:lnTo>
                  <a:lnTo>
                    <a:pt x="848" y="2748"/>
                  </a:lnTo>
                  <a:lnTo>
                    <a:pt x="807" y="2733"/>
                  </a:lnTo>
                  <a:lnTo>
                    <a:pt x="767" y="2717"/>
                  </a:lnTo>
                  <a:lnTo>
                    <a:pt x="728" y="2698"/>
                  </a:lnTo>
                  <a:lnTo>
                    <a:pt x="689" y="2677"/>
                  </a:lnTo>
                  <a:lnTo>
                    <a:pt x="653" y="2656"/>
                  </a:lnTo>
                  <a:lnTo>
                    <a:pt x="616" y="2633"/>
                  </a:lnTo>
                  <a:lnTo>
                    <a:pt x="581" y="2608"/>
                  </a:lnTo>
                  <a:lnTo>
                    <a:pt x="547" y="2582"/>
                  </a:lnTo>
                  <a:lnTo>
                    <a:pt x="515" y="2555"/>
                  </a:lnTo>
                  <a:close/>
                </a:path>
              </a:pathLst>
            </a:custGeom>
            <a:solidFill>
              <a:srgbClr val="009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75FD77-E2CC-479B-BEF3-A79924EAE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3" y="1707"/>
              <a:ext cx="996" cy="426"/>
            </a:xfrm>
            <a:custGeom>
              <a:avLst/>
              <a:gdLst>
                <a:gd name="T0" fmla="*/ 808 w 4982"/>
                <a:gd name="T1" fmla="*/ 890 h 2128"/>
                <a:gd name="T2" fmla="*/ 604 w 4982"/>
                <a:gd name="T3" fmla="*/ 926 h 2128"/>
                <a:gd name="T4" fmla="*/ 476 w 4982"/>
                <a:gd name="T5" fmla="*/ 1051 h 2128"/>
                <a:gd name="T6" fmla="*/ 419 w 4982"/>
                <a:gd name="T7" fmla="*/ 1265 h 2128"/>
                <a:gd name="T8" fmla="*/ 434 w 4982"/>
                <a:gd name="T9" fmla="*/ 1524 h 2128"/>
                <a:gd name="T10" fmla="*/ 521 w 4982"/>
                <a:gd name="T11" fmla="*/ 1704 h 2128"/>
                <a:gd name="T12" fmla="*/ 676 w 4982"/>
                <a:gd name="T13" fmla="*/ 1795 h 2128"/>
                <a:gd name="T14" fmla="*/ 1057 w 4982"/>
                <a:gd name="T15" fmla="*/ 1783 h 2128"/>
                <a:gd name="T16" fmla="*/ 966 w 4982"/>
                <a:gd name="T17" fmla="*/ 2118 h 2128"/>
                <a:gd name="T18" fmla="*/ 584 w 4982"/>
                <a:gd name="T19" fmla="*/ 2115 h 2128"/>
                <a:gd name="T20" fmla="*/ 315 w 4982"/>
                <a:gd name="T21" fmla="*/ 2033 h 2128"/>
                <a:gd name="T22" fmla="*/ 179 w 4982"/>
                <a:gd name="T23" fmla="*/ 1927 h 2128"/>
                <a:gd name="T24" fmla="*/ 25 w 4982"/>
                <a:gd name="T25" fmla="*/ 1606 h 2128"/>
                <a:gd name="T26" fmla="*/ 11 w 4982"/>
                <a:gd name="T27" fmla="*/ 1170 h 2128"/>
                <a:gd name="T28" fmla="*/ 137 w 4982"/>
                <a:gd name="T29" fmla="*/ 822 h 2128"/>
                <a:gd name="T30" fmla="*/ 284 w 4982"/>
                <a:gd name="T31" fmla="*/ 680 h 2128"/>
                <a:gd name="T32" fmla="*/ 458 w 4982"/>
                <a:gd name="T33" fmla="*/ 604 h 2128"/>
                <a:gd name="T34" fmla="*/ 839 w 4982"/>
                <a:gd name="T35" fmla="*/ 566 h 2128"/>
                <a:gd name="T36" fmla="*/ 1308 w 4982"/>
                <a:gd name="T37" fmla="*/ 638 h 2128"/>
                <a:gd name="T38" fmla="*/ 3081 w 4982"/>
                <a:gd name="T39" fmla="*/ 18 h 2128"/>
                <a:gd name="T40" fmla="*/ 3169 w 4982"/>
                <a:gd name="T41" fmla="*/ 82 h 2128"/>
                <a:gd name="T42" fmla="*/ 3216 w 4982"/>
                <a:gd name="T43" fmla="*/ 181 h 2128"/>
                <a:gd name="T44" fmla="*/ 3210 w 4982"/>
                <a:gd name="T45" fmla="*/ 294 h 2128"/>
                <a:gd name="T46" fmla="*/ 3154 w 4982"/>
                <a:gd name="T47" fmla="*/ 386 h 2128"/>
                <a:gd name="T48" fmla="*/ 3060 w 4982"/>
                <a:gd name="T49" fmla="*/ 443 h 2128"/>
                <a:gd name="T50" fmla="*/ 2946 w 4982"/>
                <a:gd name="T51" fmla="*/ 449 h 2128"/>
                <a:gd name="T52" fmla="*/ 2847 w 4982"/>
                <a:gd name="T53" fmla="*/ 401 h 2128"/>
                <a:gd name="T54" fmla="*/ 2782 w 4982"/>
                <a:gd name="T55" fmla="*/ 315 h 2128"/>
                <a:gd name="T56" fmla="*/ 2766 w 4982"/>
                <a:gd name="T57" fmla="*/ 203 h 2128"/>
                <a:gd name="T58" fmla="*/ 2803 w 4982"/>
                <a:gd name="T59" fmla="*/ 100 h 2128"/>
                <a:gd name="T60" fmla="*/ 2883 w 4982"/>
                <a:gd name="T61" fmla="*/ 27 h 2128"/>
                <a:gd name="T62" fmla="*/ 2993 w 4982"/>
                <a:gd name="T63" fmla="*/ 0 h 2128"/>
                <a:gd name="T64" fmla="*/ 2055 w 4982"/>
                <a:gd name="T65" fmla="*/ 755 h 2128"/>
                <a:gd name="T66" fmla="*/ 2291 w 4982"/>
                <a:gd name="T67" fmla="*/ 602 h 2128"/>
                <a:gd name="T68" fmla="*/ 2488 w 4982"/>
                <a:gd name="T69" fmla="*/ 565 h 2128"/>
                <a:gd name="T70" fmla="*/ 2227 w 4982"/>
                <a:gd name="T71" fmla="*/ 964 h 2128"/>
                <a:gd name="T72" fmla="*/ 2170 w 4982"/>
                <a:gd name="T73" fmla="*/ 1776 h 2128"/>
                <a:gd name="T74" fmla="*/ 3189 w 4982"/>
                <a:gd name="T75" fmla="*/ 1776 h 2128"/>
                <a:gd name="T76" fmla="*/ 3588 w 4982"/>
                <a:gd name="T77" fmla="*/ 635 h 2128"/>
                <a:gd name="T78" fmla="*/ 4211 w 4982"/>
                <a:gd name="T79" fmla="*/ 565 h 2128"/>
                <a:gd name="T80" fmla="*/ 4532 w 4982"/>
                <a:gd name="T81" fmla="*/ 607 h 2128"/>
                <a:gd name="T82" fmla="*/ 4726 w 4982"/>
                <a:gd name="T83" fmla="*/ 739 h 2128"/>
                <a:gd name="T84" fmla="*/ 4804 w 4982"/>
                <a:gd name="T85" fmla="*/ 1001 h 2128"/>
                <a:gd name="T86" fmla="*/ 4363 w 4982"/>
                <a:gd name="T87" fmla="*/ 1990 h 2128"/>
                <a:gd name="T88" fmla="*/ 4105 w 4982"/>
                <a:gd name="T89" fmla="*/ 2117 h 2128"/>
                <a:gd name="T90" fmla="*/ 3841 w 4982"/>
                <a:gd name="T91" fmla="*/ 2112 h 2128"/>
                <a:gd name="T92" fmla="*/ 3636 w 4982"/>
                <a:gd name="T93" fmla="*/ 2013 h 2128"/>
                <a:gd name="T94" fmla="*/ 3512 w 4982"/>
                <a:gd name="T95" fmla="*/ 1827 h 2128"/>
                <a:gd name="T96" fmla="*/ 3498 w 4982"/>
                <a:gd name="T97" fmla="*/ 1594 h 2128"/>
                <a:gd name="T98" fmla="*/ 3568 w 4982"/>
                <a:gd name="T99" fmla="*/ 1419 h 2128"/>
                <a:gd name="T100" fmla="*/ 3703 w 4982"/>
                <a:gd name="T101" fmla="*/ 1295 h 2128"/>
                <a:gd name="T102" fmla="*/ 3902 w 4982"/>
                <a:gd name="T103" fmla="*/ 1219 h 2128"/>
                <a:gd name="T104" fmla="*/ 4412 w 4982"/>
                <a:gd name="T105" fmla="*/ 1064 h 2128"/>
                <a:gd name="T106" fmla="*/ 4375 w 4982"/>
                <a:gd name="T107" fmla="*/ 962 h 2128"/>
                <a:gd name="T108" fmla="*/ 4280 w 4982"/>
                <a:gd name="T109" fmla="*/ 907 h 2128"/>
                <a:gd name="T110" fmla="*/ 4019 w 4982"/>
                <a:gd name="T111" fmla="*/ 894 h 2128"/>
                <a:gd name="T112" fmla="*/ 4118 w 4982"/>
                <a:gd name="T113" fmla="*/ 1433 h 2128"/>
                <a:gd name="T114" fmla="*/ 3943 w 4982"/>
                <a:gd name="T115" fmla="*/ 1487 h 2128"/>
                <a:gd name="T116" fmla="*/ 3889 w 4982"/>
                <a:gd name="T117" fmla="*/ 1580 h 2128"/>
                <a:gd name="T118" fmla="*/ 3894 w 4982"/>
                <a:gd name="T119" fmla="*/ 1698 h 2128"/>
                <a:gd name="T120" fmla="*/ 3951 w 4982"/>
                <a:gd name="T121" fmla="*/ 1778 h 2128"/>
                <a:gd name="T122" fmla="*/ 4162 w 4982"/>
                <a:gd name="T123" fmla="*/ 1826 h 2128"/>
                <a:gd name="T124" fmla="*/ 4350 w 4982"/>
                <a:gd name="T125" fmla="*/ 1775 h 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2" h="2128">
                  <a:moveTo>
                    <a:pt x="1308" y="1055"/>
                  </a:moveTo>
                  <a:lnTo>
                    <a:pt x="982" y="1055"/>
                  </a:lnTo>
                  <a:lnTo>
                    <a:pt x="982" y="905"/>
                  </a:lnTo>
                  <a:lnTo>
                    <a:pt x="960" y="901"/>
                  </a:lnTo>
                  <a:lnTo>
                    <a:pt x="938" y="898"/>
                  </a:lnTo>
                  <a:lnTo>
                    <a:pt x="913" y="896"/>
                  </a:lnTo>
                  <a:lnTo>
                    <a:pt x="889" y="894"/>
                  </a:lnTo>
                  <a:lnTo>
                    <a:pt x="863" y="892"/>
                  </a:lnTo>
                  <a:lnTo>
                    <a:pt x="836" y="891"/>
                  </a:lnTo>
                  <a:lnTo>
                    <a:pt x="808" y="890"/>
                  </a:lnTo>
                  <a:lnTo>
                    <a:pt x="779" y="890"/>
                  </a:lnTo>
                  <a:lnTo>
                    <a:pt x="756" y="890"/>
                  </a:lnTo>
                  <a:lnTo>
                    <a:pt x="735" y="892"/>
                  </a:lnTo>
                  <a:lnTo>
                    <a:pt x="714" y="894"/>
                  </a:lnTo>
                  <a:lnTo>
                    <a:pt x="694" y="897"/>
                  </a:lnTo>
                  <a:lnTo>
                    <a:pt x="674" y="901"/>
                  </a:lnTo>
                  <a:lnTo>
                    <a:pt x="656" y="906"/>
                  </a:lnTo>
                  <a:lnTo>
                    <a:pt x="638" y="912"/>
                  </a:lnTo>
                  <a:lnTo>
                    <a:pt x="621" y="918"/>
                  </a:lnTo>
                  <a:lnTo>
                    <a:pt x="604" y="926"/>
                  </a:lnTo>
                  <a:lnTo>
                    <a:pt x="587" y="934"/>
                  </a:lnTo>
                  <a:lnTo>
                    <a:pt x="572" y="944"/>
                  </a:lnTo>
                  <a:lnTo>
                    <a:pt x="558" y="954"/>
                  </a:lnTo>
                  <a:lnTo>
                    <a:pt x="544" y="966"/>
                  </a:lnTo>
                  <a:lnTo>
                    <a:pt x="531" y="978"/>
                  </a:lnTo>
                  <a:lnTo>
                    <a:pt x="519" y="991"/>
                  </a:lnTo>
                  <a:lnTo>
                    <a:pt x="507" y="1004"/>
                  </a:lnTo>
                  <a:lnTo>
                    <a:pt x="496" y="1019"/>
                  </a:lnTo>
                  <a:lnTo>
                    <a:pt x="486" y="1035"/>
                  </a:lnTo>
                  <a:lnTo>
                    <a:pt x="476" y="1051"/>
                  </a:lnTo>
                  <a:lnTo>
                    <a:pt x="467" y="1068"/>
                  </a:lnTo>
                  <a:lnTo>
                    <a:pt x="459" y="1086"/>
                  </a:lnTo>
                  <a:lnTo>
                    <a:pt x="452" y="1106"/>
                  </a:lnTo>
                  <a:lnTo>
                    <a:pt x="445" y="1125"/>
                  </a:lnTo>
                  <a:lnTo>
                    <a:pt x="439" y="1147"/>
                  </a:lnTo>
                  <a:lnTo>
                    <a:pt x="434" y="1169"/>
                  </a:lnTo>
                  <a:lnTo>
                    <a:pt x="429" y="1192"/>
                  </a:lnTo>
                  <a:lnTo>
                    <a:pt x="426" y="1215"/>
                  </a:lnTo>
                  <a:lnTo>
                    <a:pt x="422" y="1240"/>
                  </a:lnTo>
                  <a:lnTo>
                    <a:pt x="419" y="1265"/>
                  </a:lnTo>
                  <a:lnTo>
                    <a:pt x="417" y="1291"/>
                  </a:lnTo>
                  <a:lnTo>
                    <a:pt x="416" y="1319"/>
                  </a:lnTo>
                  <a:lnTo>
                    <a:pt x="416" y="1347"/>
                  </a:lnTo>
                  <a:lnTo>
                    <a:pt x="416" y="1375"/>
                  </a:lnTo>
                  <a:lnTo>
                    <a:pt x="417" y="1401"/>
                  </a:lnTo>
                  <a:lnTo>
                    <a:pt x="419" y="1427"/>
                  </a:lnTo>
                  <a:lnTo>
                    <a:pt x="422" y="1452"/>
                  </a:lnTo>
                  <a:lnTo>
                    <a:pt x="426" y="1477"/>
                  </a:lnTo>
                  <a:lnTo>
                    <a:pt x="430" y="1501"/>
                  </a:lnTo>
                  <a:lnTo>
                    <a:pt x="434" y="1524"/>
                  </a:lnTo>
                  <a:lnTo>
                    <a:pt x="440" y="1545"/>
                  </a:lnTo>
                  <a:lnTo>
                    <a:pt x="446" y="1566"/>
                  </a:lnTo>
                  <a:lnTo>
                    <a:pt x="452" y="1586"/>
                  </a:lnTo>
                  <a:lnTo>
                    <a:pt x="460" y="1605"/>
                  </a:lnTo>
                  <a:lnTo>
                    <a:pt x="468" y="1624"/>
                  </a:lnTo>
                  <a:lnTo>
                    <a:pt x="477" y="1641"/>
                  </a:lnTo>
                  <a:lnTo>
                    <a:pt x="487" y="1659"/>
                  </a:lnTo>
                  <a:lnTo>
                    <a:pt x="497" y="1675"/>
                  </a:lnTo>
                  <a:lnTo>
                    <a:pt x="509" y="1690"/>
                  </a:lnTo>
                  <a:lnTo>
                    <a:pt x="521" y="1704"/>
                  </a:lnTo>
                  <a:lnTo>
                    <a:pt x="533" y="1717"/>
                  </a:lnTo>
                  <a:lnTo>
                    <a:pt x="546" y="1729"/>
                  </a:lnTo>
                  <a:lnTo>
                    <a:pt x="560" y="1741"/>
                  </a:lnTo>
                  <a:lnTo>
                    <a:pt x="574" y="1751"/>
                  </a:lnTo>
                  <a:lnTo>
                    <a:pt x="589" y="1761"/>
                  </a:lnTo>
                  <a:lnTo>
                    <a:pt x="606" y="1769"/>
                  </a:lnTo>
                  <a:lnTo>
                    <a:pt x="622" y="1777"/>
                  </a:lnTo>
                  <a:lnTo>
                    <a:pt x="640" y="1784"/>
                  </a:lnTo>
                  <a:lnTo>
                    <a:pt x="657" y="1790"/>
                  </a:lnTo>
                  <a:lnTo>
                    <a:pt x="676" y="1795"/>
                  </a:lnTo>
                  <a:lnTo>
                    <a:pt x="696" y="1799"/>
                  </a:lnTo>
                  <a:lnTo>
                    <a:pt x="715" y="1802"/>
                  </a:lnTo>
                  <a:lnTo>
                    <a:pt x="736" y="1804"/>
                  </a:lnTo>
                  <a:lnTo>
                    <a:pt x="757" y="1806"/>
                  </a:lnTo>
                  <a:lnTo>
                    <a:pt x="779" y="1806"/>
                  </a:lnTo>
                  <a:lnTo>
                    <a:pt x="832" y="1805"/>
                  </a:lnTo>
                  <a:lnTo>
                    <a:pt x="886" y="1802"/>
                  </a:lnTo>
                  <a:lnTo>
                    <a:pt x="942" y="1798"/>
                  </a:lnTo>
                  <a:lnTo>
                    <a:pt x="998" y="1791"/>
                  </a:lnTo>
                  <a:lnTo>
                    <a:pt x="1057" y="1783"/>
                  </a:lnTo>
                  <a:lnTo>
                    <a:pt x="1116" y="1773"/>
                  </a:lnTo>
                  <a:lnTo>
                    <a:pt x="1176" y="1760"/>
                  </a:lnTo>
                  <a:lnTo>
                    <a:pt x="1239" y="1746"/>
                  </a:lnTo>
                  <a:lnTo>
                    <a:pt x="1308" y="2056"/>
                  </a:lnTo>
                  <a:lnTo>
                    <a:pt x="1236" y="2073"/>
                  </a:lnTo>
                  <a:lnTo>
                    <a:pt x="1166" y="2088"/>
                  </a:lnTo>
                  <a:lnTo>
                    <a:pt x="1097" y="2100"/>
                  </a:lnTo>
                  <a:lnTo>
                    <a:pt x="1031" y="2110"/>
                  </a:lnTo>
                  <a:lnTo>
                    <a:pt x="998" y="2114"/>
                  </a:lnTo>
                  <a:lnTo>
                    <a:pt x="966" y="2118"/>
                  </a:lnTo>
                  <a:lnTo>
                    <a:pt x="933" y="2121"/>
                  </a:lnTo>
                  <a:lnTo>
                    <a:pt x="902" y="2123"/>
                  </a:lnTo>
                  <a:lnTo>
                    <a:pt x="871" y="2125"/>
                  </a:lnTo>
                  <a:lnTo>
                    <a:pt x="839" y="2127"/>
                  </a:lnTo>
                  <a:lnTo>
                    <a:pt x="809" y="2128"/>
                  </a:lnTo>
                  <a:lnTo>
                    <a:pt x="779" y="2128"/>
                  </a:lnTo>
                  <a:lnTo>
                    <a:pt x="727" y="2127"/>
                  </a:lnTo>
                  <a:lnTo>
                    <a:pt x="677" y="2125"/>
                  </a:lnTo>
                  <a:lnTo>
                    <a:pt x="630" y="2121"/>
                  </a:lnTo>
                  <a:lnTo>
                    <a:pt x="584" y="2115"/>
                  </a:lnTo>
                  <a:lnTo>
                    <a:pt x="540" y="2108"/>
                  </a:lnTo>
                  <a:lnTo>
                    <a:pt x="497" y="2100"/>
                  </a:lnTo>
                  <a:lnTo>
                    <a:pt x="458" y="2090"/>
                  </a:lnTo>
                  <a:lnTo>
                    <a:pt x="419" y="2078"/>
                  </a:lnTo>
                  <a:lnTo>
                    <a:pt x="400" y="2071"/>
                  </a:lnTo>
                  <a:lnTo>
                    <a:pt x="382" y="2065"/>
                  </a:lnTo>
                  <a:lnTo>
                    <a:pt x="365" y="2057"/>
                  </a:lnTo>
                  <a:lnTo>
                    <a:pt x="348" y="2050"/>
                  </a:lnTo>
                  <a:lnTo>
                    <a:pt x="331" y="2042"/>
                  </a:lnTo>
                  <a:lnTo>
                    <a:pt x="315" y="2033"/>
                  </a:lnTo>
                  <a:lnTo>
                    <a:pt x="299" y="2025"/>
                  </a:lnTo>
                  <a:lnTo>
                    <a:pt x="284" y="2015"/>
                  </a:lnTo>
                  <a:lnTo>
                    <a:pt x="269" y="2006"/>
                  </a:lnTo>
                  <a:lnTo>
                    <a:pt x="255" y="1995"/>
                  </a:lnTo>
                  <a:lnTo>
                    <a:pt x="241" y="1984"/>
                  </a:lnTo>
                  <a:lnTo>
                    <a:pt x="227" y="1974"/>
                  </a:lnTo>
                  <a:lnTo>
                    <a:pt x="215" y="1962"/>
                  </a:lnTo>
                  <a:lnTo>
                    <a:pt x="202" y="1951"/>
                  </a:lnTo>
                  <a:lnTo>
                    <a:pt x="191" y="1939"/>
                  </a:lnTo>
                  <a:lnTo>
                    <a:pt x="179" y="1927"/>
                  </a:lnTo>
                  <a:lnTo>
                    <a:pt x="157" y="1901"/>
                  </a:lnTo>
                  <a:lnTo>
                    <a:pt x="137" y="1874"/>
                  </a:lnTo>
                  <a:lnTo>
                    <a:pt x="118" y="1845"/>
                  </a:lnTo>
                  <a:lnTo>
                    <a:pt x="101" y="1815"/>
                  </a:lnTo>
                  <a:lnTo>
                    <a:pt x="85" y="1783"/>
                  </a:lnTo>
                  <a:lnTo>
                    <a:pt x="69" y="1751"/>
                  </a:lnTo>
                  <a:lnTo>
                    <a:pt x="56" y="1717"/>
                  </a:lnTo>
                  <a:lnTo>
                    <a:pt x="44" y="1681"/>
                  </a:lnTo>
                  <a:lnTo>
                    <a:pt x="34" y="1644"/>
                  </a:lnTo>
                  <a:lnTo>
                    <a:pt x="25" y="1606"/>
                  </a:lnTo>
                  <a:lnTo>
                    <a:pt x="17" y="1566"/>
                  </a:lnTo>
                  <a:lnTo>
                    <a:pt x="11" y="1525"/>
                  </a:lnTo>
                  <a:lnTo>
                    <a:pt x="6" y="1483"/>
                  </a:lnTo>
                  <a:lnTo>
                    <a:pt x="2" y="1438"/>
                  </a:lnTo>
                  <a:lnTo>
                    <a:pt x="0" y="1393"/>
                  </a:lnTo>
                  <a:lnTo>
                    <a:pt x="0" y="1347"/>
                  </a:lnTo>
                  <a:lnTo>
                    <a:pt x="0" y="1300"/>
                  </a:lnTo>
                  <a:lnTo>
                    <a:pt x="2" y="1255"/>
                  </a:lnTo>
                  <a:lnTo>
                    <a:pt x="6" y="1212"/>
                  </a:lnTo>
                  <a:lnTo>
                    <a:pt x="11" y="1170"/>
                  </a:lnTo>
                  <a:lnTo>
                    <a:pt x="17" y="1128"/>
                  </a:lnTo>
                  <a:lnTo>
                    <a:pt x="25" y="1089"/>
                  </a:lnTo>
                  <a:lnTo>
                    <a:pt x="34" y="1051"/>
                  </a:lnTo>
                  <a:lnTo>
                    <a:pt x="44" y="1014"/>
                  </a:lnTo>
                  <a:lnTo>
                    <a:pt x="56" y="979"/>
                  </a:lnTo>
                  <a:lnTo>
                    <a:pt x="69" y="944"/>
                  </a:lnTo>
                  <a:lnTo>
                    <a:pt x="85" y="912"/>
                  </a:lnTo>
                  <a:lnTo>
                    <a:pt x="101" y="880"/>
                  </a:lnTo>
                  <a:lnTo>
                    <a:pt x="118" y="851"/>
                  </a:lnTo>
                  <a:lnTo>
                    <a:pt x="137" y="822"/>
                  </a:lnTo>
                  <a:lnTo>
                    <a:pt x="157" y="795"/>
                  </a:lnTo>
                  <a:lnTo>
                    <a:pt x="179" y="768"/>
                  </a:lnTo>
                  <a:lnTo>
                    <a:pt x="191" y="755"/>
                  </a:lnTo>
                  <a:lnTo>
                    <a:pt x="202" y="743"/>
                  </a:lnTo>
                  <a:lnTo>
                    <a:pt x="215" y="732"/>
                  </a:lnTo>
                  <a:lnTo>
                    <a:pt x="227" y="721"/>
                  </a:lnTo>
                  <a:lnTo>
                    <a:pt x="241" y="710"/>
                  </a:lnTo>
                  <a:lnTo>
                    <a:pt x="255" y="699"/>
                  </a:lnTo>
                  <a:lnTo>
                    <a:pt x="269" y="689"/>
                  </a:lnTo>
                  <a:lnTo>
                    <a:pt x="284" y="680"/>
                  </a:lnTo>
                  <a:lnTo>
                    <a:pt x="299" y="670"/>
                  </a:lnTo>
                  <a:lnTo>
                    <a:pt x="315" y="661"/>
                  </a:lnTo>
                  <a:lnTo>
                    <a:pt x="331" y="653"/>
                  </a:lnTo>
                  <a:lnTo>
                    <a:pt x="348" y="645"/>
                  </a:lnTo>
                  <a:lnTo>
                    <a:pt x="365" y="637"/>
                  </a:lnTo>
                  <a:lnTo>
                    <a:pt x="382" y="630"/>
                  </a:lnTo>
                  <a:lnTo>
                    <a:pt x="400" y="623"/>
                  </a:lnTo>
                  <a:lnTo>
                    <a:pt x="419" y="617"/>
                  </a:lnTo>
                  <a:lnTo>
                    <a:pt x="438" y="609"/>
                  </a:lnTo>
                  <a:lnTo>
                    <a:pt x="458" y="604"/>
                  </a:lnTo>
                  <a:lnTo>
                    <a:pt x="477" y="598"/>
                  </a:lnTo>
                  <a:lnTo>
                    <a:pt x="497" y="594"/>
                  </a:lnTo>
                  <a:lnTo>
                    <a:pt x="540" y="585"/>
                  </a:lnTo>
                  <a:lnTo>
                    <a:pt x="584" y="578"/>
                  </a:lnTo>
                  <a:lnTo>
                    <a:pt x="630" y="572"/>
                  </a:lnTo>
                  <a:lnTo>
                    <a:pt x="677" y="568"/>
                  </a:lnTo>
                  <a:lnTo>
                    <a:pt x="727" y="566"/>
                  </a:lnTo>
                  <a:lnTo>
                    <a:pt x="779" y="565"/>
                  </a:lnTo>
                  <a:lnTo>
                    <a:pt x="809" y="565"/>
                  </a:lnTo>
                  <a:lnTo>
                    <a:pt x="839" y="566"/>
                  </a:lnTo>
                  <a:lnTo>
                    <a:pt x="871" y="568"/>
                  </a:lnTo>
                  <a:lnTo>
                    <a:pt x="902" y="570"/>
                  </a:lnTo>
                  <a:lnTo>
                    <a:pt x="933" y="572"/>
                  </a:lnTo>
                  <a:lnTo>
                    <a:pt x="966" y="575"/>
                  </a:lnTo>
                  <a:lnTo>
                    <a:pt x="998" y="579"/>
                  </a:lnTo>
                  <a:lnTo>
                    <a:pt x="1031" y="583"/>
                  </a:lnTo>
                  <a:lnTo>
                    <a:pt x="1097" y="593"/>
                  </a:lnTo>
                  <a:lnTo>
                    <a:pt x="1166" y="606"/>
                  </a:lnTo>
                  <a:lnTo>
                    <a:pt x="1236" y="621"/>
                  </a:lnTo>
                  <a:lnTo>
                    <a:pt x="1308" y="638"/>
                  </a:lnTo>
                  <a:lnTo>
                    <a:pt x="1308" y="1055"/>
                  </a:lnTo>
                  <a:close/>
                  <a:moveTo>
                    <a:pt x="2993" y="0"/>
                  </a:moveTo>
                  <a:lnTo>
                    <a:pt x="3004" y="0"/>
                  </a:lnTo>
                  <a:lnTo>
                    <a:pt x="3016" y="1"/>
                  </a:lnTo>
                  <a:lnTo>
                    <a:pt x="3027" y="2"/>
                  </a:lnTo>
                  <a:lnTo>
                    <a:pt x="3038" y="4"/>
                  </a:lnTo>
                  <a:lnTo>
                    <a:pt x="3049" y="7"/>
                  </a:lnTo>
                  <a:lnTo>
                    <a:pt x="3060" y="10"/>
                  </a:lnTo>
                  <a:lnTo>
                    <a:pt x="3071" y="14"/>
                  </a:lnTo>
                  <a:lnTo>
                    <a:pt x="3081" y="18"/>
                  </a:lnTo>
                  <a:lnTo>
                    <a:pt x="3091" y="22"/>
                  </a:lnTo>
                  <a:lnTo>
                    <a:pt x="3101" y="27"/>
                  </a:lnTo>
                  <a:lnTo>
                    <a:pt x="3111" y="32"/>
                  </a:lnTo>
                  <a:lnTo>
                    <a:pt x="3120" y="38"/>
                  </a:lnTo>
                  <a:lnTo>
                    <a:pt x="3129" y="45"/>
                  </a:lnTo>
                  <a:lnTo>
                    <a:pt x="3137" y="51"/>
                  </a:lnTo>
                  <a:lnTo>
                    <a:pt x="3145" y="58"/>
                  </a:lnTo>
                  <a:lnTo>
                    <a:pt x="3154" y="66"/>
                  </a:lnTo>
                  <a:lnTo>
                    <a:pt x="3162" y="74"/>
                  </a:lnTo>
                  <a:lnTo>
                    <a:pt x="3169" y="82"/>
                  </a:lnTo>
                  <a:lnTo>
                    <a:pt x="3175" y="91"/>
                  </a:lnTo>
                  <a:lnTo>
                    <a:pt x="3182" y="100"/>
                  </a:lnTo>
                  <a:lnTo>
                    <a:pt x="3187" y="109"/>
                  </a:lnTo>
                  <a:lnTo>
                    <a:pt x="3193" y="119"/>
                  </a:lnTo>
                  <a:lnTo>
                    <a:pt x="3198" y="128"/>
                  </a:lnTo>
                  <a:lnTo>
                    <a:pt x="3202" y="138"/>
                  </a:lnTo>
                  <a:lnTo>
                    <a:pt x="3206" y="149"/>
                  </a:lnTo>
                  <a:lnTo>
                    <a:pt x="3210" y="159"/>
                  </a:lnTo>
                  <a:lnTo>
                    <a:pt x="3213" y="170"/>
                  </a:lnTo>
                  <a:lnTo>
                    <a:pt x="3216" y="181"/>
                  </a:lnTo>
                  <a:lnTo>
                    <a:pt x="3218" y="192"/>
                  </a:lnTo>
                  <a:lnTo>
                    <a:pt x="3219" y="203"/>
                  </a:lnTo>
                  <a:lnTo>
                    <a:pt x="3220" y="215"/>
                  </a:lnTo>
                  <a:lnTo>
                    <a:pt x="3220" y="226"/>
                  </a:lnTo>
                  <a:lnTo>
                    <a:pt x="3220" y="238"/>
                  </a:lnTo>
                  <a:lnTo>
                    <a:pt x="3219" y="249"/>
                  </a:lnTo>
                  <a:lnTo>
                    <a:pt x="3218" y="260"/>
                  </a:lnTo>
                  <a:lnTo>
                    <a:pt x="3216" y="273"/>
                  </a:lnTo>
                  <a:lnTo>
                    <a:pt x="3213" y="283"/>
                  </a:lnTo>
                  <a:lnTo>
                    <a:pt x="3210" y="294"/>
                  </a:lnTo>
                  <a:lnTo>
                    <a:pt x="3206" y="305"/>
                  </a:lnTo>
                  <a:lnTo>
                    <a:pt x="3202" y="315"/>
                  </a:lnTo>
                  <a:lnTo>
                    <a:pt x="3198" y="325"/>
                  </a:lnTo>
                  <a:lnTo>
                    <a:pt x="3193" y="334"/>
                  </a:lnTo>
                  <a:lnTo>
                    <a:pt x="3187" y="344"/>
                  </a:lnTo>
                  <a:lnTo>
                    <a:pt x="3182" y="353"/>
                  </a:lnTo>
                  <a:lnTo>
                    <a:pt x="3175" y="362"/>
                  </a:lnTo>
                  <a:lnTo>
                    <a:pt x="3169" y="370"/>
                  </a:lnTo>
                  <a:lnTo>
                    <a:pt x="3162" y="379"/>
                  </a:lnTo>
                  <a:lnTo>
                    <a:pt x="3154" y="386"/>
                  </a:lnTo>
                  <a:lnTo>
                    <a:pt x="3145" y="394"/>
                  </a:lnTo>
                  <a:lnTo>
                    <a:pt x="3137" y="401"/>
                  </a:lnTo>
                  <a:lnTo>
                    <a:pt x="3129" y="408"/>
                  </a:lnTo>
                  <a:lnTo>
                    <a:pt x="3120" y="414"/>
                  </a:lnTo>
                  <a:lnTo>
                    <a:pt x="3111" y="420"/>
                  </a:lnTo>
                  <a:lnTo>
                    <a:pt x="3101" y="425"/>
                  </a:lnTo>
                  <a:lnTo>
                    <a:pt x="3091" y="430"/>
                  </a:lnTo>
                  <a:lnTo>
                    <a:pt x="3081" y="435"/>
                  </a:lnTo>
                  <a:lnTo>
                    <a:pt x="3071" y="440"/>
                  </a:lnTo>
                  <a:lnTo>
                    <a:pt x="3060" y="443"/>
                  </a:lnTo>
                  <a:lnTo>
                    <a:pt x="3049" y="446"/>
                  </a:lnTo>
                  <a:lnTo>
                    <a:pt x="3038" y="449"/>
                  </a:lnTo>
                  <a:lnTo>
                    <a:pt x="3027" y="451"/>
                  </a:lnTo>
                  <a:lnTo>
                    <a:pt x="3016" y="452"/>
                  </a:lnTo>
                  <a:lnTo>
                    <a:pt x="3004" y="453"/>
                  </a:lnTo>
                  <a:lnTo>
                    <a:pt x="2993" y="453"/>
                  </a:lnTo>
                  <a:lnTo>
                    <a:pt x="2981" y="453"/>
                  </a:lnTo>
                  <a:lnTo>
                    <a:pt x="2969" y="452"/>
                  </a:lnTo>
                  <a:lnTo>
                    <a:pt x="2957" y="451"/>
                  </a:lnTo>
                  <a:lnTo>
                    <a:pt x="2946" y="449"/>
                  </a:lnTo>
                  <a:lnTo>
                    <a:pt x="2936" y="446"/>
                  </a:lnTo>
                  <a:lnTo>
                    <a:pt x="2925" y="443"/>
                  </a:lnTo>
                  <a:lnTo>
                    <a:pt x="2914" y="440"/>
                  </a:lnTo>
                  <a:lnTo>
                    <a:pt x="2904" y="435"/>
                  </a:lnTo>
                  <a:lnTo>
                    <a:pt x="2893" y="430"/>
                  </a:lnTo>
                  <a:lnTo>
                    <a:pt x="2883" y="425"/>
                  </a:lnTo>
                  <a:lnTo>
                    <a:pt x="2874" y="420"/>
                  </a:lnTo>
                  <a:lnTo>
                    <a:pt x="2865" y="414"/>
                  </a:lnTo>
                  <a:lnTo>
                    <a:pt x="2856" y="408"/>
                  </a:lnTo>
                  <a:lnTo>
                    <a:pt x="2847" y="401"/>
                  </a:lnTo>
                  <a:lnTo>
                    <a:pt x="2839" y="394"/>
                  </a:lnTo>
                  <a:lnTo>
                    <a:pt x="2831" y="386"/>
                  </a:lnTo>
                  <a:lnTo>
                    <a:pt x="2824" y="379"/>
                  </a:lnTo>
                  <a:lnTo>
                    <a:pt x="2817" y="370"/>
                  </a:lnTo>
                  <a:lnTo>
                    <a:pt x="2810" y="362"/>
                  </a:lnTo>
                  <a:lnTo>
                    <a:pt x="2803" y="353"/>
                  </a:lnTo>
                  <a:lnTo>
                    <a:pt x="2797" y="344"/>
                  </a:lnTo>
                  <a:lnTo>
                    <a:pt x="2792" y="334"/>
                  </a:lnTo>
                  <a:lnTo>
                    <a:pt x="2787" y="325"/>
                  </a:lnTo>
                  <a:lnTo>
                    <a:pt x="2782" y="315"/>
                  </a:lnTo>
                  <a:lnTo>
                    <a:pt x="2778" y="305"/>
                  </a:lnTo>
                  <a:lnTo>
                    <a:pt x="2775" y="294"/>
                  </a:lnTo>
                  <a:lnTo>
                    <a:pt x="2772" y="283"/>
                  </a:lnTo>
                  <a:lnTo>
                    <a:pt x="2769" y="273"/>
                  </a:lnTo>
                  <a:lnTo>
                    <a:pt x="2767" y="260"/>
                  </a:lnTo>
                  <a:lnTo>
                    <a:pt x="2766" y="249"/>
                  </a:lnTo>
                  <a:lnTo>
                    <a:pt x="2765" y="238"/>
                  </a:lnTo>
                  <a:lnTo>
                    <a:pt x="2765" y="226"/>
                  </a:lnTo>
                  <a:lnTo>
                    <a:pt x="2765" y="215"/>
                  </a:lnTo>
                  <a:lnTo>
                    <a:pt x="2766" y="203"/>
                  </a:lnTo>
                  <a:lnTo>
                    <a:pt x="2767" y="192"/>
                  </a:lnTo>
                  <a:lnTo>
                    <a:pt x="2769" y="181"/>
                  </a:lnTo>
                  <a:lnTo>
                    <a:pt x="2772" y="170"/>
                  </a:lnTo>
                  <a:lnTo>
                    <a:pt x="2775" y="159"/>
                  </a:lnTo>
                  <a:lnTo>
                    <a:pt x="2778" y="149"/>
                  </a:lnTo>
                  <a:lnTo>
                    <a:pt x="2782" y="138"/>
                  </a:lnTo>
                  <a:lnTo>
                    <a:pt x="2787" y="128"/>
                  </a:lnTo>
                  <a:lnTo>
                    <a:pt x="2792" y="119"/>
                  </a:lnTo>
                  <a:lnTo>
                    <a:pt x="2797" y="109"/>
                  </a:lnTo>
                  <a:lnTo>
                    <a:pt x="2803" y="100"/>
                  </a:lnTo>
                  <a:lnTo>
                    <a:pt x="2810" y="91"/>
                  </a:lnTo>
                  <a:lnTo>
                    <a:pt x="2817" y="82"/>
                  </a:lnTo>
                  <a:lnTo>
                    <a:pt x="2824" y="74"/>
                  </a:lnTo>
                  <a:lnTo>
                    <a:pt x="2831" y="66"/>
                  </a:lnTo>
                  <a:lnTo>
                    <a:pt x="2839" y="58"/>
                  </a:lnTo>
                  <a:lnTo>
                    <a:pt x="2847" y="51"/>
                  </a:lnTo>
                  <a:lnTo>
                    <a:pt x="2856" y="45"/>
                  </a:lnTo>
                  <a:lnTo>
                    <a:pt x="2865" y="38"/>
                  </a:lnTo>
                  <a:lnTo>
                    <a:pt x="2874" y="32"/>
                  </a:lnTo>
                  <a:lnTo>
                    <a:pt x="2883" y="27"/>
                  </a:lnTo>
                  <a:lnTo>
                    <a:pt x="2893" y="22"/>
                  </a:lnTo>
                  <a:lnTo>
                    <a:pt x="2904" y="18"/>
                  </a:lnTo>
                  <a:lnTo>
                    <a:pt x="2914" y="14"/>
                  </a:lnTo>
                  <a:lnTo>
                    <a:pt x="2925" y="10"/>
                  </a:lnTo>
                  <a:lnTo>
                    <a:pt x="2936" y="7"/>
                  </a:lnTo>
                  <a:lnTo>
                    <a:pt x="2946" y="4"/>
                  </a:lnTo>
                  <a:lnTo>
                    <a:pt x="2957" y="2"/>
                  </a:lnTo>
                  <a:lnTo>
                    <a:pt x="2969" y="1"/>
                  </a:lnTo>
                  <a:lnTo>
                    <a:pt x="2981" y="0"/>
                  </a:lnTo>
                  <a:lnTo>
                    <a:pt x="2993" y="0"/>
                  </a:lnTo>
                  <a:close/>
                  <a:moveTo>
                    <a:pt x="1414" y="920"/>
                  </a:moveTo>
                  <a:lnTo>
                    <a:pt x="1414" y="595"/>
                  </a:lnTo>
                  <a:lnTo>
                    <a:pt x="1980" y="595"/>
                  </a:lnTo>
                  <a:lnTo>
                    <a:pt x="1980" y="836"/>
                  </a:lnTo>
                  <a:lnTo>
                    <a:pt x="1986" y="836"/>
                  </a:lnTo>
                  <a:lnTo>
                    <a:pt x="1996" y="822"/>
                  </a:lnTo>
                  <a:lnTo>
                    <a:pt x="2007" y="808"/>
                  </a:lnTo>
                  <a:lnTo>
                    <a:pt x="2018" y="795"/>
                  </a:lnTo>
                  <a:lnTo>
                    <a:pt x="2029" y="781"/>
                  </a:lnTo>
                  <a:lnTo>
                    <a:pt x="2055" y="755"/>
                  </a:lnTo>
                  <a:lnTo>
                    <a:pt x="2081" y="730"/>
                  </a:lnTo>
                  <a:lnTo>
                    <a:pt x="2109" y="707"/>
                  </a:lnTo>
                  <a:lnTo>
                    <a:pt x="2139" y="685"/>
                  </a:lnTo>
                  <a:lnTo>
                    <a:pt x="2170" y="664"/>
                  </a:lnTo>
                  <a:lnTo>
                    <a:pt x="2203" y="644"/>
                  </a:lnTo>
                  <a:lnTo>
                    <a:pt x="2221" y="634"/>
                  </a:lnTo>
                  <a:lnTo>
                    <a:pt x="2238" y="626"/>
                  </a:lnTo>
                  <a:lnTo>
                    <a:pt x="2255" y="617"/>
                  </a:lnTo>
                  <a:lnTo>
                    <a:pt x="2273" y="609"/>
                  </a:lnTo>
                  <a:lnTo>
                    <a:pt x="2291" y="602"/>
                  </a:lnTo>
                  <a:lnTo>
                    <a:pt x="2310" y="596"/>
                  </a:lnTo>
                  <a:lnTo>
                    <a:pt x="2329" y="590"/>
                  </a:lnTo>
                  <a:lnTo>
                    <a:pt x="2348" y="585"/>
                  </a:lnTo>
                  <a:lnTo>
                    <a:pt x="2367" y="580"/>
                  </a:lnTo>
                  <a:lnTo>
                    <a:pt x="2387" y="576"/>
                  </a:lnTo>
                  <a:lnTo>
                    <a:pt x="2406" y="573"/>
                  </a:lnTo>
                  <a:lnTo>
                    <a:pt x="2426" y="570"/>
                  </a:lnTo>
                  <a:lnTo>
                    <a:pt x="2446" y="568"/>
                  </a:lnTo>
                  <a:lnTo>
                    <a:pt x="2466" y="566"/>
                  </a:lnTo>
                  <a:lnTo>
                    <a:pt x="2488" y="565"/>
                  </a:lnTo>
                  <a:lnTo>
                    <a:pt x="2509" y="565"/>
                  </a:lnTo>
                  <a:lnTo>
                    <a:pt x="2509" y="935"/>
                  </a:lnTo>
                  <a:lnTo>
                    <a:pt x="2472" y="935"/>
                  </a:lnTo>
                  <a:lnTo>
                    <a:pt x="2435" y="936"/>
                  </a:lnTo>
                  <a:lnTo>
                    <a:pt x="2399" y="939"/>
                  </a:lnTo>
                  <a:lnTo>
                    <a:pt x="2363" y="942"/>
                  </a:lnTo>
                  <a:lnTo>
                    <a:pt x="2329" y="946"/>
                  </a:lnTo>
                  <a:lnTo>
                    <a:pt x="2293" y="951"/>
                  </a:lnTo>
                  <a:lnTo>
                    <a:pt x="2260" y="956"/>
                  </a:lnTo>
                  <a:lnTo>
                    <a:pt x="2227" y="964"/>
                  </a:lnTo>
                  <a:lnTo>
                    <a:pt x="2194" y="972"/>
                  </a:lnTo>
                  <a:lnTo>
                    <a:pt x="2162" y="980"/>
                  </a:lnTo>
                  <a:lnTo>
                    <a:pt x="2130" y="989"/>
                  </a:lnTo>
                  <a:lnTo>
                    <a:pt x="2099" y="1000"/>
                  </a:lnTo>
                  <a:lnTo>
                    <a:pt x="2068" y="1011"/>
                  </a:lnTo>
                  <a:lnTo>
                    <a:pt x="2038" y="1023"/>
                  </a:lnTo>
                  <a:lnTo>
                    <a:pt x="2008" y="1035"/>
                  </a:lnTo>
                  <a:lnTo>
                    <a:pt x="1980" y="1049"/>
                  </a:lnTo>
                  <a:lnTo>
                    <a:pt x="1980" y="1776"/>
                  </a:lnTo>
                  <a:lnTo>
                    <a:pt x="2170" y="1776"/>
                  </a:lnTo>
                  <a:lnTo>
                    <a:pt x="2170" y="2098"/>
                  </a:lnTo>
                  <a:lnTo>
                    <a:pt x="1414" y="2098"/>
                  </a:lnTo>
                  <a:lnTo>
                    <a:pt x="1414" y="1776"/>
                  </a:lnTo>
                  <a:lnTo>
                    <a:pt x="1586" y="1776"/>
                  </a:lnTo>
                  <a:lnTo>
                    <a:pt x="1586" y="920"/>
                  </a:lnTo>
                  <a:lnTo>
                    <a:pt x="1414" y="920"/>
                  </a:lnTo>
                  <a:close/>
                  <a:moveTo>
                    <a:pt x="2623" y="920"/>
                  </a:moveTo>
                  <a:lnTo>
                    <a:pt x="2623" y="595"/>
                  </a:lnTo>
                  <a:lnTo>
                    <a:pt x="3189" y="595"/>
                  </a:lnTo>
                  <a:lnTo>
                    <a:pt x="3189" y="1776"/>
                  </a:lnTo>
                  <a:lnTo>
                    <a:pt x="3364" y="1776"/>
                  </a:lnTo>
                  <a:lnTo>
                    <a:pt x="3364" y="2098"/>
                  </a:lnTo>
                  <a:lnTo>
                    <a:pt x="2623" y="2098"/>
                  </a:lnTo>
                  <a:lnTo>
                    <a:pt x="2623" y="1776"/>
                  </a:lnTo>
                  <a:lnTo>
                    <a:pt x="2796" y="1776"/>
                  </a:lnTo>
                  <a:lnTo>
                    <a:pt x="2796" y="920"/>
                  </a:lnTo>
                  <a:lnTo>
                    <a:pt x="2623" y="920"/>
                  </a:lnTo>
                  <a:close/>
                  <a:moveTo>
                    <a:pt x="3911" y="1055"/>
                  </a:moveTo>
                  <a:lnTo>
                    <a:pt x="3588" y="1055"/>
                  </a:lnTo>
                  <a:lnTo>
                    <a:pt x="3588" y="635"/>
                  </a:lnTo>
                  <a:lnTo>
                    <a:pt x="3676" y="619"/>
                  </a:lnTo>
                  <a:lnTo>
                    <a:pt x="3760" y="604"/>
                  </a:lnTo>
                  <a:lnTo>
                    <a:pt x="3842" y="592"/>
                  </a:lnTo>
                  <a:lnTo>
                    <a:pt x="3921" y="582"/>
                  </a:lnTo>
                  <a:lnTo>
                    <a:pt x="3997" y="575"/>
                  </a:lnTo>
                  <a:lnTo>
                    <a:pt x="4071" y="569"/>
                  </a:lnTo>
                  <a:lnTo>
                    <a:pt x="4107" y="568"/>
                  </a:lnTo>
                  <a:lnTo>
                    <a:pt x="4142" y="566"/>
                  </a:lnTo>
                  <a:lnTo>
                    <a:pt x="4177" y="565"/>
                  </a:lnTo>
                  <a:lnTo>
                    <a:pt x="4211" y="565"/>
                  </a:lnTo>
                  <a:lnTo>
                    <a:pt x="4248" y="566"/>
                  </a:lnTo>
                  <a:lnTo>
                    <a:pt x="4286" y="567"/>
                  </a:lnTo>
                  <a:lnTo>
                    <a:pt x="4321" y="569"/>
                  </a:lnTo>
                  <a:lnTo>
                    <a:pt x="4355" y="572"/>
                  </a:lnTo>
                  <a:lnTo>
                    <a:pt x="4388" y="576"/>
                  </a:lnTo>
                  <a:lnTo>
                    <a:pt x="4419" y="580"/>
                  </a:lnTo>
                  <a:lnTo>
                    <a:pt x="4450" y="586"/>
                  </a:lnTo>
                  <a:lnTo>
                    <a:pt x="4478" y="592"/>
                  </a:lnTo>
                  <a:lnTo>
                    <a:pt x="4505" y="599"/>
                  </a:lnTo>
                  <a:lnTo>
                    <a:pt x="4532" y="607"/>
                  </a:lnTo>
                  <a:lnTo>
                    <a:pt x="4557" y="617"/>
                  </a:lnTo>
                  <a:lnTo>
                    <a:pt x="4581" y="627"/>
                  </a:lnTo>
                  <a:lnTo>
                    <a:pt x="4604" y="637"/>
                  </a:lnTo>
                  <a:lnTo>
                    <a:pt x="4625" y="649"/>
                  </a:lnTo>
                  <a:lnTo>
                    <a:pt x="4644" y="661"/>
                  </a:lnTo>
                  <a:lnTo>
                    <a:pt x="4663" y="674"/>
                  </a:lnTo>
                  <a:lnTo>
                    <a:pt x="4680" y="688"/>
                  </a:lnTo>
                  <a:lnTo>
                    <a:pt x="4697" y="703"/>
                  </a:lnTo>
                  <a:lnTo>
                    <a:pt x="4712" y="720"/>
                  </a:lnTo>
                  <a:lnTo>
                    <a:pt x="4726" y="739"/>
                  </a:lnTo>
                  <a:lnTo>
                    <a:pt x="4739" y="758"/>
                  </a:lnTo>
                  <a:lnTo>
                    <a:pt x="4750" y="780"/>
                  </a:lnTo>
                  <a:lnTo>
                    <a:pt x="4761" y="803"/>
                  </a:lnTo>
                  <a:lnTo>
                    <a:pt x="4771" y="827"/>
                  </a:lnTo>
                  <a:lnTo>
                    <a:pt x="4780" y="852"/>
                  </a:lnTo>
                  <a:lnTo>
                    <a:pt x="4787" y="879"/>
                  </a:lnTo>
                  <a:lnTo>
                    <a:pt x="4793" y="907"/>
                  </a:lnTo>
                  <a:lnTo>
                    <a:pt x="4798" y="937"/>
                  </a:lnTo>
                  <a:lnTo>
                    <a:pt x="4802" y="969"/>
                  </a:lnTo>
                  <a:lnTo>
                    <a:pt x="4804" y="1001"/>
                  </a:lnTo>
                  <a:lnTo>
                    <a:pt x="4806" y="1035"/>
                  </a:lnTo>
                  <a:lnTo>
                    <a:pt x="4807" y="1070"/>
                  </a:lnTo>
                  <a:lnTo>
                    <a:pt x="4807" y="1776"/>
                  </a:lnTo>
                  <a:lnTo>
                    <a:pt x="4982" y="1776"/>
                  </a:lnTo>
                  <a:lnTo>
                    <a:pt x="4982" y="2098"/>
                  </a:lnTo>
                  <a:lnTo>
                    <a:pt x="4413" y="2098"/>
                  </a:lnTo>
                  <a:lnTo>
                    <a:pt x="4413" y="1948"/>
                  </a:lnTo>
                  <a:lnTo>
                    <a:pt x="4407" y="1948"/>
                  </a:lnTo>
                  <a:lnTo>
                    <a:pt x="4386" y="1969"/>
                  </a:lnTo>
                  <a:lnTo>
                    <a:pt x="4363" y="1990"/>
                  </a:lnTo>
                  <a:lnTo>
                    <a:pt x="4340" y="2010"/>
                  </a:lnTo>
                  <a:lnTo>
                    <a:pt x="4316" y="2027"/>
                  </a:lnTo>
                  <a:lnTo>
                    <a:pt x="4292" y="2043"/>
                  </a:lnTo>
                  <a:lnTo>
                    <a:pt x="4268" y="2058"/>
                  </a:lnTo>
                  <a:lnTo>
                    <a:pt x="4241" y="2071"/>
                  </a:lnTo>
                  <a:lnTo>
                    <a:pt x="4216" y="2083"/>
                  </a:lnTo>
                  <a:lnTo>
                    <a:pt x="4189" y="2094"/>
                  </a:lnTo>
                  <a:lnTo>
                    <a:pt x="4161" y="2103"/>
                  </a:lnTo>
                  <a:lnTo>
                    <a:pt x="4133" y="2110"/>
                  </a:lnTo>
                  <a:lnTo>
                    <a:pt x="4105" y="2117"/>
                  </a:lnTo>
                  <a:lnTo>
                    <a:pt x="4075" y="2122"/>
                  </a:lnTo>
                  <a:lnTo>
                    <a:pt x="4046" y="2125"/>
                  </a:lnTo>
                  <a:lnTo>
                    <a:pt x="4016" y="2127"/>
                  </a:lnTo>
                  <a:lnTo>
                    <a:pt x="3984" y="2128"/>
                  </a:lnTo>
                  <a:lnTo>
                    <a:pt x="3959" y="2127"/>
                  </a:lnTo>
                  <a:lnTo>
                    <a:pt x="3935" y="2126"/>
                  </a:lnTo>
                  <a:lnTo>
                    <a:pt x="3910" y="2124"/>
                  </a:lnTo>
                  <a:lnTo>
                    <a:pt x="3886" y="2121"/>
                  </a:lnTo>
                  <a:lnTo>
                    <a:pt x="3863" y="2117"/>
                  </a:lnTo>
                  <a:lnTo>
                    <a:pt x="3841" y="2112"/>
                  </a:lnTo>
                  <a:lnTo>
                    <a:pt x="3818" y="2106"/>
                  </a:lnTo>
                  <a:lnTo>
                    <a:pt x="3796" y="2099"/>
                  </a:lnTo>
                  <a:lnTo>
                    <a:pt x="3775" y="2092"/>
                  </a:lnTo>
                  <a:lnTo>
                    <a:pt x="3754" y="2083"/>
                  </a:lnTo>
                  <a:lnTo>
                    <a:pt x="3732" y="2074"/>
                  </a:lnTo>
                  <a:lnTo>
                    <a:pt x="3713" y="2063"/>
                  </a:lnTo>
                  <a:lnTo>
                    <a:pt x="3693" y="2052"/>
                  </a:lnTo>
                  <a:lnTo>
                    <a:pt x="3674" y="2040"/>
                  </a:lnTo>
                  <a:lnTo>
                    <a:pt x="3654" y="2027"/>
                  </a:lnTo>
                  <a:lnTo>
                    <a:pt x="3636" y="2013"/>
                  </a:lnTo>
                  <a:lnTo>
                    <a:pt x="3619" y="1997"/>
                  </a:lnTo>
                  <a:lnTo>
                    <a:pt x="3603" y="1982"/>
                  </a:lnTo>
                  <a:lnTo>
                    <a:pt x="3588" y="1965"/>
                  </a:lnTo>
                  <a:lnTo>
                    <a:pt x="3573" y="1948"/>
                  </a:lnTo>
                  <a:lnTo>
                    <a:pt x="3560" y="1930"/>
                  </a:lnTo>
                  <a:lnTo>
                    <a:pt x="3548" y="1911"/>
                  </a:lnTo>
                  <a:lnTo>
                    <a:pt x="3537" y="1891"/>
                  </a:lnTo>
                  <a:lnTo>
                    <a:pt x="3528" y="1871"/>
                  </a:lnTo>
                  <a:lnTo>
                    <a:pt x="3519" y="1850"/>
                  </a:lnTo>
                  <a:lnTo>
                    <a:pt x="3512" y="1827"/>
                  </a:lnTo>
                  <a:lnTo>
                    <a:pt x="3506" y="1804"/>
                  </a:lnTo>
                  <a:lnTo>
                    <a:pt x="3501" y="1780"/>
                  </a:lnTo>
                  <a:lnTo>
                    <a:pt x="3497" y="1756"/>
                  </a:lnTo>
                  <a:lnTo>
                    <a:pt x="3494" y="1731"/>
                  </a:lnTo>
                  <a:lnTo>
                    <a:pt x="3492" y="1705"/>
                  </a:lnTo>
                  <a:lnTo>
                    <a:pt x="3492" y="1678"/>
                  </a:lnTo>
                  <a:lnTo>
                    <a:pt x="3492" y="1656"/>
                  </a:lnTo>
                  <a:lnTo>
                    <a:pt x="3493" y="1634"/>
                  </a:lnTo>
                  <a:lnTo>
                    <a:pt x="3495" y="1614"/>
                  </a:lnTo>
                  <a:lnTo>
                    <a:pt x="3498" y="1594"/>
                  </a:lnTo>
                  <a:lnTo>
                    <a:pt x="3502" y="1574"/>
                  </a:lnTo>
                  <a:lnTo>
                    <a:pt x="3506" y="1555"/>
                  </a:lnTo>
                  <a:lnTo>
                    <a:pt x="3511" y="1537"/>
                  </a:lnTo>
                  <a:lnTo>
                    <a:pt x="3517" y="1519"/>
                  </a:lnTo>
                  <a:lnTo>
                    <a:pt x="3524" y="1501"/>
                  </a:lnTo>
                  <a:lnTo>
                    <a:pt x="3531" y="1484"/>
                  </a:lnTo>
                  <a:lnTo>
                    <a:pt x="3539" y="1466"/>
                  </a:lnTo>
                  <a:lnTo>
                    <a:pt x="3548" y="1450"/>
                  </a:lnTo>
                  <a:lnTo>
                    <a:pt x="3558" y="1435"/>
                  </a:lnTo>
                  <a:lnTo>
                    <a:pt x="3568" y="1419"/>
                  </a:lnTo>
                  <a:lnTo>
                    <a:pt x="3581" y="1405"/>
                  </a:lnTo>
                  <a:lnTo>
                    <a:pt x="3593" y="1390"/>
                  </a:lnTo>
                  <a:lnTo>
                    <a:pt x="3606" y="1377"/>
                  </a:lnTo>
                  <a:lnTo>
                    <a:pt x="3619" y="1363"/>
                  </a:lnTo>
                  <a:lnTo>
                    <a:pt x="3632" y="1351"/>
                  </a:lnTo>
                  <a:lnTo>
                    <a:pt x="3645" y="1339"/>
                  </a:lnTo>
                  <a:lnTo>
                    <a:pt x="3659" y="1327"/>
                  </a:lnTo>
                  <a:lnTo>
                    <a:pt x="3674" y="1316"/>
                  </a:lnTo>
                  <a:lnTo>
                    <a:pt x="3688" y="1305"/>
                  </a:lnTo>
                  <a:lnTo>
                    <a:pt x="3703" y="1295"/>
                  </a:lnTo>
                  <a:lnTo>
                    <a:pt x="3718" y="1286"/>
                  </a:lnTo>
                  <a:lnTo>
                    <a:pt x="3733" y="1277"/>
                  </a:lnTo>
                  <a:lnTo>
                    <a:pt x="3750" y="1269"/>
                  </a:lnTo>
                  <a:lnTo>
                    <a:pt x="3765" y="1262"/>
                  </a:lnTo>
                  <a:lnTo>
                    <a:pt x="3781" y="1255"/>
                  </a:lnTo>
                  <a:lnTo>
                    <a:pt x="3798" y="1248"/>
                  </a:lnTo>
                  <a:lnTo>
                    <a:pt x="3814" y="1242"/>
                  </a:lnTo>
                  <a:lnTo>
                    <a:pt x="3831" y="1237"/>
                  </a:lnTo>
                  <a:lnTo>
                    <a:pt x="3866" y="1228"/>
                  </a:lnTo>
                  <a:lnTo>
                    <a:pt x="3902" y="1219"/>
                  </a:lnTo>
                  <a:lnTo>
                    <a:pt x="3939" y="1212"/>
                  </a:lnTo>
                  <a:lnTo>
                    <a:pt x="3977" y="1207"/>
                  </a:lnTo>
                  <a:lnTo>
                    <a:pt x="4016" y="1202"/>
                  </a:lnTo>
                  <a:lnTo>
                    <a:pt x="4056" y="1199"/>
                  </a:lnTo>
                  <a:lnTo>
                    <a:pt x="4097" y="1197"/>
                  </a:lnTo>
                  <a:lnTo>
                    <a:pt x="4138" y="1197"/>
                  </a:lnTo>
                  <a:lnTo>
                    <a:pt x="4413" y="1197"/>
                  </a:lnTo>
                  <a:lnTo>
                    <a:pt x="4413" y="1091"/>
                  </a:lnTo>
                  <a:lnTo>
                    <a:pt x="4413" y="1077"/>
                  </a:lnTo>
                  <a:lnTo>
                    <a:pt x="4412" y="1064"/>
                  </a:lnTo>
                  <a:lnTo>
                    <a:pt x="4411" y="1052"/>
                  </a:lnTo>
                  <a:lnTo>
                    <a:pt x="4409" y="1040"/>
                  </a:lnTo>
                  <a:lnTo>
                    <a:pt x="4407" y="1028"/>
                  </a:lnTo>
                  <a:lnTo>
                    <a:pt x="4404" y="1017"/>
                  </a:lnTo>
                  <a:lnTo>
                    <a:pt x="4400" y="1007"/>
                  </a:lnTo>
                  <a:lnTo>
                    <a:pt x="4396" y="997"/>
                  </a:lnTo>
                  <a:lnTo>
                    <a:pt x="4391" y="987"/>
                  </a:lnTo>
                  <a:lnTo>
                    <a:pt x="4386" y="979"/>
                  </a:lnTo>
                  <a:lnTo>
                    <a:pt x="4381" y="970"/>
                  </a:lnTo>
                  <a:lnTo>
                    <a:pt x="4375" y="962"/>
                  </a:lnTo>
                  <a:lnTo>
                    <a:pt x="4368" y="954"/>
                  </a:lnTo>
                  <a:lnTo>
                    <a:pt x="4361" y="947"/>
                  </a:lnTo>
                  <a:lnTo>
                    <a:pt x="4353" y="941"/>
                  </a:lnTo>
                  <a:lnTo>
                    <a:pt x="4344" y="935"/>
                  </a:lnTo>
                  <a:lnTo>
                    <a:pt x="4335" y="929"/>
                  </a:lnTo>
                  <a:lnTo>
                    <a:pt x="4325" y="924"/>
                  </a:lnTo>
                  <a:lnTo>
                    <a:pt x="4315" y="919"/>
                  </a:lnTo>
                  <a:lnTo>
                    <a:pt x="4304" y="915"/>
                  </a:lnTo>
                  <a:lnTo>
                    <a:pt x="4292" y="911"/>
                  </a:lnTo>
                  <a:lnTo>
                    <a:pt x="4280" y="907"/>
                  </a:lnTo>
                  <a:lnTo>
                    <a:pt x="4267" y="904"/>
                  </a:lnTo>
                  <a:lnTo>
                    <a:pt x="4253" y="901"/>
                  </a:lnTo>
                  <a:lnTo>
                    <a:pt x="4224" y="896"/>
                  </a:lnTo>
                  <a:lnTo>
                    <a:pt x="4192" y="893"/>
                  </a:lnTo>
                  <a:lnTo>
                    <a:pt x="4157" y="891"/>
                  </a:lnTo>
                  <a:lnTo>
                    <a:pt x="4120" y="890"/>
                  </a:lnTo>
                  <a:lnTo>
                    <a:pt x="4096" y="890"/>
                  </a:lnTo>
                  <a:lnTo>
                    <a:pt x="4070" y="891"/>
                  </a:lnTo>
                  <a:lnTo>
                    <a:pt x="4044" y="892"/>
                  </a:lnTo>
                  <a:lnTo>
                    <a:pt x="4019" y="894"/>
                  </a:lnTo>
                  <a:lnTo>
                    <a:pt x="3992" y="896"/>
                  </a:lnTo>
                  <a:lnTo>
                    <a:pt x="3965" y="898"/>
                  </a:lnTo>
                  <a:lnTo>
                    <a:pt x="3939" y="901"/>
                  </a:lnTo>
                  <a:lnTo>
                    <a:pt x="3911" y="905"/>
                  </a:lnTo>
                  <a:lnTo>
                    <a:pt x="3911" y="1055"/>
                  </a:lnTo>
                  <a:close/>
                  <a:moveTo>
                    <a:pt x="4413" y="1734"/>
                  </a:moveTo>
                  <a:lnTo>
                    <a:pt x="4413" y="1431"/>
                  </a:lnTo>
                  <a:lnTo>
                    <a:pt x="4190" y="1431"/>
                  </a:lnTo>
                  <a:lnTo>
                    <a:pt x="4152" y="1431"/>
                  </a:lnTo>
                  <a:lnTo>
                    <a:pt x="4118" y="1433"/>
                  </a:lnTo>
                  <a:lnTo>
                    <a:pt x="4085" y="1437"/>
                  </a:lnTo>
                  <a:lnTo>
                    <a:pt x="4055" y="1442"/>
                  </a:lnTo>
                  <a:lnTo>
                    <a:pt x="4028" y="1448"/>
                  </a:lnTo>
                  <a:lnTo>
                    <a:pt x="4003" y="1455"/>
                  </a:lnTo>
                  <a:lnTo>
                    <a:pt x="3991" y="1459"/>
                  </a:lnTo>
                  <a:lnTo>
                    <a:pt x="3980" y="1464"/>
                  </a:lnTo>
                  <a:lnTo>
                    <a:pt x="3970" y="1469"/>
                  </a:lnTo>
                  <a:lnTo>
                    <a:pt x="3960" y="1474"/>
                  </a:lnTo>
                  <a:lnTo>
                    <a:pt x="3951" y="1480"/>
                  </a:lnTo>
                  <a:lnTo>
                    <a:pt x="3943" y="1487"/>
                  </a:lnTo>
                  <a:lnTo>
                    <a:pt x="3935" y="1494"/>
                  </a:lnTo>
                  <a:lnTo>
                    <a:pt x="3927" y="1501"/>
                  </a:lnTo>
                  <a:lnTo>
                    <a:pt x="3921" y="1509"/>
                  </a:lnTo>
                  <a:lnTo>
                    <a:pt x="3913" y="1517"/>
                  </a:lnTo>
                  <a:lnTo>
                    <a:pt x="3908" y="1526"/>
                  </a:lnTo>
                  <a:lnTo>
                    <a:pt x="3903" y="1536"/>
                  </a:lnTo>
                  <a:lnTo>
                    <a:pt x="3899" y="1546"/>
                  </a:lnTo>
                  <a:lnTo>
                    <a:pt x="3895" y="1557"/>
                  </a:lnTo>
                  <a:lnTo>
                    <a:pt x="3892" y="1568"/>
                  </a:lnTo>
                  <a:lnTo>
                    <a:pt x="3889" y="1580"/>
                  </a:lnTo>
                  <a:lnTo>
                    <a:pt x="3887" y="1592"/>
                  </a:lnTo>
                  <a:lnTo>
                    <a:pt x="3885" y="1605"/>
                  </a:lnTo>
                  <a:lnTo>
                    <a:pt x="3885" y="1618"/>
                  </a:lnTo>
                  <a:lnTo>
                    <a:pt x="3884" y="1632"/>
                  </a:lnTo>
                  <a:lnTo>
                    <a:pt x="3885" y="1644"/>
                  </a:lnTo>
                  <a:lnTo>
                    <a:pt x="3885" y="1656"/>
                  </a:lnTo>
                  <a:lnTo>
                    <a:pt x="3887" y="1667"/>
                  </a:lnTo>
                  <a:lnTo>
                    <a:pt x="3888" y="1678"/>
                  </a:lnTo>
                  <a:lnTo>
                    <a:pt x="3891" y="1688"/>
                  </a:lnTo>
                  <a:lnTo>
                    <a:pt x="3894" y="1698"/>
                  </a:lnTo>
                  <a:lnTo>
                    <a:pt x="3897" y="1708"/>
                  </a:lnTo>
                  <a:lnTo>
                    <a:pt x="3901" y="1717"/>
                  </a:lnTo>
                  <a:lnTo>
                    <a:pt x="3905" y="1726"/>
                  </a:lnTo>
                  <a:lnTo>
                    <a:pt x="3910" y="1734"/>
                  </a:lnTo>
                  <a:lnTo>
                    <a:pt x="3915" y="1742"/>
                  </a:lnTo>
                  <a:lnTo>
                    <a:pt x="3922" y="1750"/>
                  </a:lnTo>
                  <a:lnTo>
                    <a:pt x="3929" y="1758"/>
                  </a:lnTo>
                  <a:lnTo>
                    <a:pt x="3936" y="1765"/>
                  </a:lnTo>
                  <a:lnTo>
                    <a:pt x="3943" y="1771"/>
                  </a:lnTo>
                  <a:lnTo>
                    <a:pt x="3951" y="1778"/>
                  </a:lnTo>
                  <a:lnTo>
                    <a:pt x="3968" y="1789"/>
                  </a:lnTo>
                  <a:lnTo>
                    <a:pt x="3986" y="1799"/>
                  </a:lnTo>
                  <a:lnTo>
                    <a:pt x="4006" y="1808"/>
                  </a:lnTo>
                  <a:lnTo>
                    <a:pt x="4027" y="1815"/>
                  </a:lnTo>
                  <a:lnTo>
                    <a:pt x="4048" y="1820"/>
                  </a:lnTo>
                  <a:lnTo>
                    <a:pt x="4071" y="1824"/>
                  </a:lnTo>
                  <a:lnTo>
                    <a:pt x="4096" y="1826"/>
                  </a:lnTo>
                  <a:lnTo>
                    <a:pt x="4120" y="1827"/>
                  </a:lnTo>
                  <a:lnTo>
                    <a:pt x="4141" y="1827"/>
                  </a:lnTo>
                  <a:lnTo>
                    <a:pt x="4162" y="1826"/>
                  </a:lnTo>
                  <a:lnTo>
                    <a:pt x="4183" y="1824"/>
                  </a:lnTo>
                  <a:lnTo>
                    <a:pt x="4203" y="1821"/>
                  </a:lnTo>
                  <a:lnTo>
                    <a:pt x="4223" y="1818"/>
                  </a:lnTo>
                  <a:lnTo>
                    <a:pt x="4242" y="1814"/>
                  </a:lnTo>
                  <a:lnTo>
                    <a:pt x="4262" y="1809"/>
                  </a:lnTo>
                  <a:lnTo>
                    <a:pt x="4280" y="1804"/>
                  </a:lnTo>
                  <a:lnTo>
                    <a:pt x="4298" y="1798"/>
                  </a:lnTo>
                  <a:lnTo>
                    <a:pt x="4315" y="1791"/>
                  </a:lnTo>
                  <a:lnTo>
                    <a:pt x="4333" y="1783"/>
                  </a:lnTo>
                  <a:lnTo>
                    <a:pt x="4350" y="1775"/>
                  </a:lnTo>
                  <a:lnTo>
                    <a:pt x="4367" y="1766"/>
                  </a:lnTo>
                  <a:lnTo>
                    <a:pt x="4383" y="1756"/>
                  </a:lnTo>
                  <a:lnTo>
                    <a:pt x="4398" y="1746"/>
                  </a:lnTo>
                  <a:lnTo>
                    <a:pt x="4413" y="17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17855A24-E061-4603-9714-C64822C28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" y="2515"/>
              <a:ext cx="1955" cy="271"/>
            </a:xfrm>
            <a:custGeom>
              <a:avLst/>
              <a:gdLst>
                <a:gd name="T0" fmla="*/ 239 w 9776"/>
                <a:gd name="T1" fmla="*/ 529 h 1356"/>
                <a:gd name="T2" fmla="*/ 478 w 9776"/>
                <a:gd name="T3" fmla="*/ 105 h 1356"/>
                <a:gd name="T4" fmla="*/ 1332 w 9776"/>
                <a:gd name="T5" fmla="*/ 447 h 1356"/>
                <a:gd name="T6" fmla="*/ 1166 w 9776"/>
                <a:gd name="T7" fmla="*/ 110 h 1356"/>
                <a:gd name="T8" fmla="*/ 1212 w 9776"/>
                <a:gd name="T9" fmla="*/ 279 h 1356"/>
                <a:gd name="T10" fmla="*/ 1804 w 9776"/>
                <a:gd name="T11" fmla="*/ 543 h 1356"/>
                <a:gd name="T12" fmla="*/ 1716 w 9776"/>
                <a:gd name="T13" fmla="*/ 40 h 1356"/>
                <a:gd name="T14" fmla="*/ 1929 w 9776"/>
                <a:gd name="T15" fmla="*/ 468 h 1356"/>
                <a:gd name="T16" fmla="*/ 2068 w 9776"/>
                <a:gd name="T17" fmla="*/ 159 h 1356"/>
                <a:gd name="T18" fmla="*/ 1869 w 9776"/>
                <a:gd name="T19" fmla="*/ 157 h 1356"/>
                <a:gd name="T20" fmla="*/ 2175 w 9776"/>
                <a:gd name="T21" fmla="*/ 465 h 1356"/>
                <a:gd name="T22" fmla="*/ 2700 w 9776"/>
                <a:gd name="T23" fmla="*/ 481 h 1356"/>
                <a:gd name="T24" fmla="*/ 2601 w 9776"/>
                <a:gd name="T25" fmla="*/ 165 h 1356"/>
                <a:gd name="T26" fmla="*/ 3646 w 9776"/>
                <a:gd name="T27" fmla="*/ 543 h 1356"/>
                <a:gd name="T28" fmla="*/ 4368 w 9776"/>
                <a:gd name="T29" fmla="*/ 312 h 1356"/>
                <a:gd name="T30" fmla="*/ 4830 w 9776"/>
                <a:gd name="T31" fmla="*/ 142 h 1356"/>
                <a:gd name="T32" fmla="*/ 4802 w 9776"/>
                <a:gd name="T33" fmla="*/ 221 h 1356"/>
                <a:gd name="T34" fmla="*/ 5922 w 9776"/>
                <a:gd name="T35" fmla="*/ 431 h 1356"/>
                <a:gd name="T36" fmla="*/ 6365 w 9776"/>
                <a:gd name="T37" fmla="*/ 488 h 1356"/>
                <a:gd name="T38" fmla="*/ 6257 w 9776"/>
                <a:gd name="T39" fmla="*/ 162 h 1356"/>
                <a:gd name="T40" fmla="*/ 7180 w 9776"/>
                <a:gd name="T41" fmla="*/ 348 h 1356"/>
                <a:gd name="T42" fmla="*/ 7106 w 9776"/>
                <a:gd name="T43" fmla="*/ 238 h 1356"/>
                <a:gd name="T44" fmla="*/ 7341 w 9776"/>
                <a:gd name="T45" fmla="*/ 457 h 1356"/>
                <a:gd name="T46" fmla="*/ 7507 w 9776"/>
                <a:gd name="T47" fmla="*/ 169 h 1356"/>
                <a:gd name="T48" fmla="*/ 7275 w 9776"/>
                <a:gd name="T49" fmla="*/ 181 h 1356"/>
                <a:gd name="T50" fmla="*/ 7610 w 9776"/>
                <a:gd name="T51" fmla="*/ 429 h 1356"/>
                <a:gd name="T52" fmla="*/ 7965 w 9776"/>
                <a:gd name="T53" fmla="*/ 342 h 1356"/>
                <a:gd name="T54" fmla="*/ 8147 w 9776"/>
                <a:gd name="T55" fmla="*/ 105 h 1356"/>
                <a:gd name="T56" fmla="*/ 8391 w 9776"/>
                <a:gd name="T57" fmla="*/ 357 h 1356"/>
                <a:gd name="T58" fmla="*/ 8503 w 9776"/>
                <a:gd name="T59" fmla="*/ 172 h 1356"/>
                <a:gd name="T60" fmla="*/ 8494 w 9776"/>
                <a:gd name="T61" fmla="*/ 342 h 1356"/>
                <a:gd name="T62" fmla="*/ 9235 w 9776"/>
                <a:gd name="T63" fmla="*/ 157 h 1356"/>
                <a:gd name="T64" fmla="*/ 9358 w 9776"/>
                <a:gd name="T65" fmla="*/ 478 h 1356"/>
                <a:gd name="T66" fmla="*/ 9246 w 9776"/>
                <a:gd name="T67" fmla="*/ 547 h 1356"/>
                <a:gd name="T68" fmla="*/ 9299 w 9776"/>
                <a:gd name="T69" fmla="*/ 99 h 1356"/>
                <a:gd name="T70" fmla="*/ 62 w 9776"/>
                <a:gd name="T71" fmla="*/ 1150 h 1356"/>
                <a:gd name="T72" fmla="*/ 1130 w 9776"/>
                <a:gd name="T73" fmla="*/ 1118 h 1356"/>
                <a:gd name="T74" fmla="*/ 893 w 9776"/>
                <a:gd name="T75" fmla="*/ 966 h 1356"/>
                <a:gd name="T76" fmla="*/ 2196 w 9776"/>
                <a:gd name="T77" fmla="*/ 1301 h 1356"/>
                <a:gd name="T78" fmla="*/ 2033 w 9776"/>
                <a:gd name="T79" fmla="*/ 1033 h 1356"/>
                <a:gd name="T80" fmla="*/ 2099 w 9776"/>
                <a:gd name="T81" fmla="*/ 1009 h 1356"/>
                <a:gd name="T82" fmla="*/ 2250 w 9776"/>
                <a:gd name="T83" fmla="*/ 1348 h 1356"/>
                <a:gd name="T84" fmla="*/ 3389 w 9776"/>
                <a:gd name="T85" fmla="*/ 968 h 1356"/>
                <a:gd name="T86" fmla="*/ 3341 w 9776"/>
                <a:gd name="T87" fmla="*/ 1012 h 1356"/>
                <a:gd name="T88" fmla="*/ 3896 w 9776"/>
                <a:gd name="T89" fmla="*/ 1031 h 1356"/>
                <a:gd name="T90" fmla="*/ 4363 w 9776"/>
                <a:gd name="T91" fmla="*/ 979 h 1356"/>
                <a:gd name="T92" fmla="*/ 4356 w 9776"/>
                <a:gd name="T93" fmla="*/ 1344 h 1356"/>
                <a:gd name="T94" fmla="*/ 5551 w 9776"/>
                <a:gd name="T95" fmla="*/ 924 h 1356"/>
                <a:gd name="T96" fmla="*/ 5516 w 9776"/>
                <a:gd name="T97" fmla="*/ 1289 h 1356"/>
                <a:gd name="T98" fmla="*/ 6378 w 9776"/>
                <a:gd name="T99" fmla="*/ 966 h 1356"/>
                <a:gd name="T100" fmla="*/ 7094 w 9776"/>
                <a:gd name="T101" fmla="*/ 905 h 1356"/>
                <a:gd name="T102" fmla="*/ 7079 w 9776"/>
                <a:gd name="T103" fmla="*/ 1302 h 1356"/>
                <a:gd name="T104" fmla="*/ 7345 w 9776"/>
                <a:gd name="T105" fmla="*/ 1031 h 1356"/>
                <a:gd name="T106" fmla="*/ 7863 w 9776"/>
                <a:gd name="T107" fmla="*/ 1304 h 1356"/>
                <a:gd name="T108" fmla="*/ 7931 w 9776"/>
                <a:gd name="T109" fmla="*/ 1352 h 1356"/>
                <a:gd name="T110" fmla="*/ 7808 w 9776"/>
                <a:gd name="T111" fmla="*/ 914 h 1356"/>
                <a:gd name="T112" fmla="*/ 7973 w 9776"/>
                <a:gd name="T113" fmla="*/ 1338 h 1356"/>
                <a:gd name="T114" fmla="*/ 8552 w 9776"/>
                <a:gd name="T115" fmla="*/ 1291 h 1356"/>
                <a:gd name="T116" fmla="*/ 8615 w 9776"/>
                <a:gd name="T117" fmla="*/ 956 h 1356"/>
                <a:gd name="T118" fmla="*/ 8496 w 9776"/>
                <a:gd name="T119" fmla="*/ 937 h 1356"/>
                <a:gd name="T120" fmla="*/ 8748 w 9776"/>
                <a:gd name="T121" fmla="*/ 1310 h 1356"/>
                <a:gd name="T122" fmla="*/ 9007 w 9776"/>
                <a:gd name="T123" fmla="*/ 908 h 1356"/>
                <a:gd name="T124" fmla="*/ 8990 w 9776"/>
                <a:gd name="T125" fmla="*/ 1284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76" h="1356">
                  <a:moveTo>
                    <a:pt x="158" y="543"/>
                  </a:moveTo>
                  <a:lnTo>
                    <a:pt x="0" y="543"/>
                  </a:lnTo>
                  <a:lnTo>
                    <a:pt x="0" y="105"/>
                  </a:lnTo>
                  <a:lnTo>
                    <a:pt x="158" y="105"/>
                  </a:lnTo>
                  <a:lnTo>
                    <a:pt x="170" y="105"/>
                  </a:lnTo>
                  <a:lnTo>
                    <a:pt x="184" y="106"/>
                  </a:lnTo>
                  <a:lnTo>
                    <a:pt x="195" y="107"/>
                  </a:lnTo>
                  <a:lnTo>
                    <a:pt x="207" y="109"/>
                  </a:lnTo>
                  <a:lnTo>
                    <a:pt x="218" y="111"/>
                  </a:lnTo>
                  <a:lnTo>
                    <a:pt x="228" y="114"/>
                  </a:lnTo>
                  <a:lnTo>
                    <a:pt x="238" y="117"/>
                  </a:lnTo>
                  <a:lnTo>
                    <a:pt x="247" y="121"/>
                  </a:lnTo>
                  <a:lnTo>
                    <a:pt x="256" y="125"/>
                  </a:lnTo>
                  <a:lnTo>
                    <a:pt x="266" y="130"/>
                  </a:lnTo>
                  <a:lnTo>
                    <a:pt x="274" y="135"/>
                  </a:lnTo>
                  <a:lnTo>
                    <a:pt x="281" y="141"/>
                  </a:lnTo>
                  <a:lnTo>
                    <a:pt x="288" y="147"/>
                  </a:lnTo>
                  <a:lnTo>
                    <a:pt x="294" y="153"/>
                  </a:lnTo>
                  <a:lnTo>
                    <a:pt x="300" y="160"/>
                  </a:lnTo>
                  <a:lnTo>
                    <a:pt x="306" y="167"/>
                  </a:lnTo>
                  <a:lnTo>
                    <a:pt x="315" y="183"/>
                  </a:lnTo>
                  <a:lnTo>
                    <a:pt x="323" y="199"/>
                  </a:lnTo>
                  <a:lnTo>
                    <a:pt x="330" y="217"/>
                  </a:lnTo>
                  <a:lnTo>
                    <a:pt x="335" y="236"/>
                  </a:lnTo>
                  <a:lnTo>
                    <a:pt x="339" y="255"/>
                  </a:lnTo>
                  <a:lnTo>
                    <a:pt x="342" y="276"/>
                  </a:lnTo>
                  <a:lnTo>
                    <a:pt x="344" y="298"/>
                  </a:lnTo>
                  <a:lnTo>
                    <a:pt x="344" y="321"/>
                  </a:lnTo>
                  <a:lnTo>
                    <a:pt x="344" y="348"/>
                  </a:lnTo>
                  <a:lnTo>
                    <a:pt x="341" y="373"/>
                  </a:lnTo>
                  <a:lnTo>
                    <a:pt x="338" y="396"/>
                  </a:lnTo>
                  <a:lnTo>
                    <a:pt x="333" y="419"/>
                  </a:lnTo>
                  <a:lnTo>
                    <a:pt x="326" y="439"/>
                  </a:lnTo>
                  <a:lnTo>
                    <a:pt x="318" y="457"/>
                  </a:lnTo>
                  <a:lnTo>
                    <a:pt x="314" y="465"/>
                  </a:lnTo>
                  <a:lnTo>
                    <a:pt x="309" y="473"/>
                  </a:lnTo>
                  <a:lnTo>
                    <a:pt x="304" y="481"/>
                  </a:lnTo>
                  <a:lnTo>
                    <a:pt x="298" y="488"/>
                  </a:lnTo>
                  <a:lnTo>
                    <a:pt x="292" y="495"/>
                  </a:lnTo>
                  <a:lnTo>
                    <a:pt x="286" y="501"/>
                  </a:lnTo>
                  <a:lnTo>
                    <a:pt x="279" y="507"/>
                  </a:lnTo>
                  <a:lnTo>
                    <a:pt x="272" y="512"/>
                  </a:lnTo>
                  <a:lnTo>
                    <a:pt x="264" y="517"/>
                  </a:lnTo>
                  <a:lnTo>
                    <a:pt x="256" y="522"/>
                  </a:lnTo>
                  <a:lnTo>
                    <a:pt x="248" y="526"/>
                  </a:lnTo>
                  <a:lnTo>
                    <a:pt x="239" y="529"/>
                  </a:lnTo>
                  <a:lnTo>
                    <a:pt x="231" y="533"/>
                  </a:lnTo>
                  <a:lnTo>
                    <a:pt x="221" y="535"/>
                  </a:lnTo>
                  <a:lnTo>
                    <a:pt x="212" y="538"/>
                  </a:lnTo>
                  <a:lnTo>
                    <a:pt x="202" y="540"/>
                  </a:lnTo>
                  <a:lnTo>
                    <a:pt x="181" y="542"/>
                  </a:lnTo>
                  <a:lnTo>
                    <a:pt x="158" y="543"/>
                  </a:lnTo>
                  <a:close/>
                  <a:moveTo>
                    <a:pt x="62" y="489"/>
                  </a:moveTo>
                  <a:lnTo>
                    <a:pt x="158" y="489"/>
                  </a:lnTo>
                  <a:lnTo>
                    <a:pt x="174" y="488"/>
                  </a:lnTo>
                  <a:lnTo>
                    <a:pt x="190" y="486"/>
                  </a:lnTo>
                  <a:lnTo>
                    <a:pt x="204" y="482"/>
                  </a:lnTo>
                  <a:lnTo>
                    <a:pt x="216" y="478"/>
                  </a:lnTo>
                  <a:lnTo>
                    <a:pt x="227" y="471"/>
                  </a:lnTo>
                  <a:lnTo>
                    <a:pt x="237" y="464"/>
                  </a:lnTo>
                  <a:lnTo>
                    <a:pt x="246" y="455"/>
                  </a:lnTo>
                  <a:lnTo>
                    <a:pt x="253" y="445"/>
                  </a:lnTo>
                  <a:lnTo>
                    <a:pt x="259" y="433"/>
                  </a:lnTo>
                  <a:lnTo>
                    <a:pt x="264" y="421"/>
                  </a:lnTo>
                  <a:lnTo>
                    <a:pt x="270" y="407"/>
                  </a:lnTo>
                  <a:lnTo>
                    <a:pt x="274" y="391"/>
                  </a:lnTo>
                  <a:lnTo>
                    <a:pt x="276" y="375"/>
                  </a:lnTo>
                  <a:lnTo>
                    <a:pt x="278" y="358"/>
                  </a:lnTo>
                  <a:lnTo>
                    <a:pt x="280" y="340"/>
                  </a:lnTo>
                  <a:lnTo>
                    <a:pt x="280" y="321"/>
                  </a:lnTo>
                  <a:lnTo>
                    <a:pt x="280" y="302"/>
                  </a:lnTo>
                  <a:lnTo>
                    <a:pt x="278" y="284"/>
                  </a:lnTo>
                  <a:lnTo>
                    <a:pt x="276" y="268"/>
                  </a:lnTo>
                  <a:lnTo>
                    <a:pt x="274" y="252"/>
                  </a:lnTo>
                  <a:lnTo>
                    <a:pt x="270" y="238"/>
                  </a:lnTo>
                  <a:lnTo>
                    <a:pt x="264" y="224"/>
                  </a:lnTo>
                  <a:lnTo>
                    <a:pt x="259" y="212"/>
                  </a:lnTo>
                  <a:lnTo>
                    <a:pt x="253" y="201"/>
                  </a:lnTo>
                  <a:lnTo>
                    <a:pt x="246" y="191"/>
                  </a:lnTo>
                  <a:lnTo>
                    <a:pt x="237" y="183"/>
                  </a:lnTo>
                  <a:lnTo>
                    <a:pt x="228" y="176"/>
                  </a:lnTo>
                  <a:lnTo>
                    <a:pt x="217" y="170"/>
                  </a:lnTo>
                  <a:lnTo>
                    <a:pt x="204" y="165"/>
                  </a:lnTo>
                  <a:lnTo>
                    <a:pt x="190" y="162"/>
                  </a:lnTo>
                  <a:lnTo>
                    <a:pt x="174" y="160"/>
                  </a:lnTo>
                  <a:lnTo>
                    <a:pt x="158" y="160"/>
                  </a:lnTo>
                  <a:lnTo>
                    <a:pt x="62" y="160"/>
                  </a:lnTo>
                  <a:lnTo>
                    <a:pt x="62" y="489"/>
                  </a:lnTo>
                  <a:close/>
                  <a:moveTo>
                    <a:pt x="478" y="543"/>
                  </a:moveTo>
                  <a:lnTo>
                    <a:pt x="416" y="543"/>
                  </a:lnTo>
                  <a:lnTo>
                    <a:pt x="416" y="105"/>
                  </a:lnTo>
                  <a:lnTo>
                    <a:pt x="478" y="105"/>
                  </a:lnTo>
                  <a:lnTo>
                    <a:pt x="478" y="543"/>
                  </a:lnTo>
                  <a:close/>
                  <a:moveTo>
                    <a:pt x="720" y="471"/>
                  </a:moveTo>
                  <a:lnTo>
                    <a:pt x="721" y="471"/>
                  </a:lnTo>
                  <a:lnTo>
                    <a:pt x="840" y="105"/>
                  </a:lnTo>
                  <a:lnTo>
                    <a:pt x="906" y="105"/>
                  </a:lnTo>
                  <a:lnTo>
                    <a:pt x="757" y="546"/>
                  </a:lnTo>
                  <a:lnTo>
                    <a:pt x="681" y="546"/>
                  </a:lnTo>
                  <a:lnTo>
                    <a:pt x="530" y="105"/>
                  </a:lnTo>
                  <a:lnTo>
                    <a:pt x="597" y="105"/>
                  </a:lnTo>
                  <a:lnTo>
                    <a:pt x="720" y="471"/>
                  </a:lnTo>
                  <a:close/>
                  <a:moveTo>
                    <a:pt x="1019" y="543"/>
                  </a:moveTo>
                  <a:lnTo>
                    <a:pt x="958" y="543"/>
                  </a:lnTo>
                  <a:lnTo>
                    <a:pt x="958" y="105"/>
                  </a:lnTo>
                  <a:lnTo>
                    <a:pt x="1019" y="105"/>
                  </a:lnTo>
                  <a:lnTo>
                    <a:pt x="1019" y="543"/>
                  </a:lnTo>
                  <a:close/>
                  <a:moveTo>
                    <a:pt x="1241" y="550"/>
                  </a:moveTo>
                  <a:lnTo>
                    <a:pt x="1221" y="549"/>
                  </a:lnTo>
                  <a:lnTo>
                    <a:pt x="1200" y="548"/>
                  </a:lnTo>
                  <a:lnTo>
                    <a:pt x="1180" y="546"/>
                  </a:lnTo>
                  <a:lnTo>
                    <a:pt x="1161" y="544"/>
                  </a:lnTo>
                  <a:lnTo>
                    <a:pt x="1141" y="541"/>
                  </a:lnTo>
                  <a:lnTo>
                    <a:pt x="1122" y="537"/>
                  </a:lnTo>
                  <a:lnTo>
                    <a:pt x="1101" y="532"/>
                  </a:lnTo>
                  <a:lnTo>
                    <a:pt x="1082" y="527"/>
                  </a:lnTo>
                  <a:lnTo>
                    <a:pt x="1093" y="476"/>
                  </a:lnTo>
                  <a:lnTo>
                    <a:pt x="1112" y="480"/>
                  </a:lnTo>
                  <a:lnTo>
                    <a:pt x="1133" y="484"/>
                  </a:lnTo>
                  <a:lnTo>
                    <a:pt x="1152" y="488"/>
                  </a:lnTo>
                  <a:lnTo>
                    <a:pt x="1170" y="490"/>
                  </a:lnTo>
                  <a:lnTo>
                    <a:pt x="1188" y="492"/>
                  </a:lnTo>
                  <a:lnTo>
                    <a:pt x="1207" y="494"/>
                  </a:lnTo>
                  <a:lnTo>
                    <a:pt x="1224" y="495"/>
                  </a:lnTo>
                  <a:lnTo>
                    <a:pt x="1241" y="495"/>
                  </a:lnTo>
                  <a:lnTo>
                    <a:pt x="1252" y="495"/>
                  </a:lnTo>
                  <a:lnTo>
                    <a:pt x="1263" y="494"/>
                  </a:lnTo>
                  <a:lnTo>
                    <a:pt x="1272" y="492"/>
                  </a:lnTo>
                  <a:lnTo>
                    <a:pt x="1281" y="490"/>
                  </a:lnTo>
                  <a:lnTo>
                    <a:pt x="1291" y="487"/>
                  </a:lnTo>
                  <a:lnTo>
                    <a:pt x="1298" y="484"/>
                  </a:lnTo>
                  <a:lnTo>
                    <a:pt x="1305" y="480"/>
                  </a:lnTo>
                  <a:lnTo>
                    <a:pt x="1312" y="475"/>
                  </a:lnTo>
                  <a:lnTo>
                    <a:pt x="1317" y="470"/>
                  </a:lnTo>
                  <a:lnTo>
                    <a:pt x="1322" y="465"/>
                  </a:lnTo>
                  <a:lnTo>
                    <a:pt x="1326" y="459"/>
                  </a:lnTo>
                  <a:lnTo>
                    <a:pt x="1329" y="453"/>
                  </a:lnTo>
                  <a:lnTo>
                    <a:pt x="1332" y="447"/>
                  </a:lnTo>
                  <a:lnTo>
                    <a:pt x="1334" y="440"/>
                  </a:lnTo>
                  <a:lnTo>
                    <a:pt x="1335" y="434"/>
                  </a:lnTo>
                  <a:lnTo>
                    <a:pt x="1335" y="426"/>
                  </a:lnTo>
                  <a:lnTo>
                    <a:pt x="1335" y="418"/>
                  </a:lnTo>
                  <a:lnTo>
                    <a:pt x="1333" y="410"/>
                  </a:lnTo>
                  <a:lnTo>
                    <a:pt x="1331" y="403"/>
                  </a:lnTo>
                  <a:lnTo>
                    <a:pt x="1327" y="395"/>
                  </a:lnTo>
                  <a:lnTo>
                    <a:pt x="1322" y="389"/>
                  </a:lnTo>
                  <a:lnTo>
                    <a:pt x="1317" y="383"/>
                  </a:lnTo>
                  <a:lnTo>
                    <a:pt x="1310" y="378"/>
                  </a:lnTo>
                  <a:lnTo>
                    <a:pt x="1302" y="373"/>
                  </a:lnTo>
                  <a:lnTo>
                    <a:pt x="1285" y="365"/>
                  </a:lnTo>
                  <a:lnTo>
                    <a:pt x="1271" y="360"/>
                  </a:lnTo>
                  <a:lnTo>
                    <a:pt x="1263" y="357"/>
                  </a:lnTo>
                  <a:lnTo>
                    <a:pt x="1255" y="355"/>
                  </a:lnTo>
                  <a:lnTo>
                    <a:pt x="1246" y="352"/>
                  </a:lnTo>
                  <a:lnTo>
                    <a:pt x="1235" y="349"/>
                  </a:lnTo>
                  <a:lnTo>
                    <a:pt x="1229" y="348"/>
                  </a:lnTo>
                  <a:lnTo>
                    <a:pt x="1225" y="347"/>
                  </a:lnTo>
                  <a:lnTo>
                    <a:pt x="1211" y="342"/>
                  </a:lnTo>
                  <a:lnTo>
                    <a:pt x="1196" y="338"/>
                  </a:lnTo>
                  <a:lnTo>
                    <a:pt x="1183" y="333"/>
                  </a:lnTo>
                  <a:lnTo>
                    <a:pt x="1170" y="327"/>
                  </a:lnTo>
                  <a:lnTo>
                    <a:pt x="1158" y="321"/>
                  </a:lnTo>
                  <a:lnTo>
                    <a:pt x="1147" y="314"/>
                  </a:lnTo>
                  <a:lnTo>
                    <a:pt x="1137" y="307"/>
                  </a:lnTo>
                  <a:lnTo>
                    <a:pt x="1127" y="299"/>
                  </a:lnTo>
                  <a:lnTo>
                    <a:pt x="1118" y="290"/>
                  </a:lnTo>
                  <a:lnTo>
                    <a:pt x="1110" y="281"/>
                  </a:lnTo>
                  <a:lnTo>
                    <a:pt x="1103" y="272"/>
                  </a:lnTo>
                  <a:lnTo>
                    <a:pt x="1098" y="262"/>
                  </a:lnTo>
                  <a:lnTo>
                    <a:pt x="1094" y="251"/>
                  </a:lnTo>
                  <a:lnTo>
                    <a:pt x="1091" y="240"/>
                  </a:lnTo>
                  <a:lnTo>
                    <a:pt x="1089" y="228"/>
                  </a:lnTo>
                  <a:lnTo>
                    <a:pt x="1089" y="214"/>
                  </a:lnTo>
                  <a:lnTo>
                    <a:pt x="1089" y="200"/>
                  </a:lnTo>
                  <a:lnTo>
                    <a:pt x="1091" y="187"/>
                  </a:lnTo>
                  <a:lnTo>
                    <a:pt x="1095" y="174"/>
                  </a:lnTo>
                  <a:lnTo>
                    <a:pt x="1099" y="163"/>
                  </a:lnTo>
                  <a:lnTo>
                    <a:pt x="1105" y="152"/>
                  </a:lnTo>
                  <a:lnTo>
                    <a:pt x="1112" y="143"/>
                  </a:lnTo>
                  <a:lnTo>
                    <a:pt x="1122" y="134"/>
                  </a:lnTo>
                  <a:lnTo>
                    <a:pt x="1131" y="127"/>
                  </a:lnTo>
                  <a:lnTo>
                    <a:pt x="1142" y="120"/>
                  </a:lnTo>
                  <a:lnTo>
                    <a:pt x="1154" y="115"/>
                  </a:lnTo>
                  <a:lnTo>
                    <a:pt x="1166" y="110"/>
                  </a:lnTo>
                  <a:lnTo>
                    <a:pt x="1179" y="106"/>
                  </a:lnTo>
                  <a:lnTo>
                    <a:pt x="1193" y="103"/>
                  </a:lnTo>
                  <a:lnTo>
                    <a:pt x="1209" y="101"/>
                  </a:lnTo>
                  <a:lnTo>
                    <a:pt x="1225" y="99"/>
                  </a:lnTo>
                  <a:lnTo>
                    <a:pt x="1241" y="99"/>
                  </a:lnTo>
                  <a:lnTo>
                    <a:pt x="1259" y="99"/>
                  </a:lnTo>
                  <a:lnTo>
                    <a:pt x="1277" y="100"/>
                  </a:lnTo>
                  <a:lnTo>
                    <a:pt x="1296" y="102"/>
                  </a:lnTo>
                  <a:lnTo>
                    <a:pt x="1315" y="104"/>
                  </a:lnTo>
                  <a:lnTo>
                    <a:pt x="1333" y="107"/>
                  </a:lnTo>
                  <a:lnTo>
                    <a:pt x="1352" y="111"/>
                  </a:lnTo>
                  <a:lnTo>
                    <a:pt x="1371" y="116"/>
                  </a:lnTo>
                  <a:lnTo>
                    <a:pt x="1391" y="121"/>
                  </a:lnTo>
                  <a:lnTo>
                    <a:pt x="1377" y="172"/>
                  </a:lnTo>
                  <a:lnTo>
                    <a:pt x="1338" y="164"/>
                  </a:lnTo>
                  <a:lnTo>
                    <a:pt x="1303" y="158"/>
                  </a:lnTo>
                  <a:lnTo>
                    <a:pt x="1285" y="156"/>
                  </a:lnTo>
                  <a:lnTo>
                    <a:pt x="1270" y="154"/>
                  </a:lnTo>
                  <a:lnTo>
                    <a:pt x="1255" y="154"/>
                  </a:lnTo>
                  <a:lnTo>
                    <a:pt x="1241" y="153"/>
                  </a:lnTo>
                  <a:lnTo>
                    <a:pt x="1231" y="154"/>
                  </a:lnTo>
                  <a:lnTo>
                    <a:pt x="1220" y="154"/>
                  </a:lnTo>
                  <a:lnTo>
                    <a:pt x="1211" y="156"/>
                  </a:lnTo>
                  <a:lnTo>
                    <a:pt x="1201" y="158"/>
                  </a:lnTo>
                  <a:lnTo>
                    <a:pt x="1194" y="160"/>
                  </a:lnTo>
                  <a:lnTo>
                    <a:pt x="1187" y="163"/>
                  </a:lnTo>
                  <a:lnTo>
                    <a:pt x="1180" y="166"/>
                  </a:lnTo>
                  <a:lnTo>
                    <a:pt x="1175" y="171"/>
                  </a:lnTo>
                  <a:lnTo>
                    <a:pt x="1170" y="175"/>
                  </a:lnTo>
                  <a:lnTo>
                    <a:pt x="1166" y="180"/>
                  </a:lnTo>
                  <a:lnTo>
                    <a:pt x="1162" y="185"/>
                  </a:lnTo>
                  <a:lnTo>
                    <a:pt x="1159" y="191"/>
                  </a:lnTo>
                  <a:lnTo>
                    <a:pt x="1157" y="196"/>
                  </a:lnTo>
                  <a:lnTo>
                    <a:pt x="1155" y="203"/>
                  </a:lnTo>
                  <a:lnTo>
                    <a:pt x="1154" y="209"/>
                  </a:lnTo>
                  <a:lnTo>
                    <a:pt x="1154" y="216"/>
                  </a:lnTo>
                  <a:lnTo>
                    <a:pt x="1154" y="225"/>
                  </a:lnTo>
                  <a:lnTo>
                    <a:pt x="1156" y="233"/>
                  </a:lnTo>
                  <a:lnTo>
                    <a:pt x="1159" y="241"/>
                  </a:lnTo>
                  <a:lnTo>
                    <a:pt x="1164" y="248"/>
                  </a:lnTo>
                  <a:lnTo>
                    <a:pt x="1169" y="255"/>
                  </a:lnTo>
                  <a:lnTo>
                    <a:pt x="1176" y="261"/>
                  </a:lnTo>
                  <a:lnTo>
                    <a:pt x="1184" y="266"/>
                  </a:lnTo>
                  <a:lnTo>
                    <a:pt x="1193" y="271"/>
                  </a:lnTo>
                  <a:lnTo>
                    <a:pt x="1203" y="275"/>
                  </a:lnTo>
                  <a:lnTo>
                    <a:pt x="1212" y="279"/>
                  </a:lnTo>
                  <a:lnTo>
                    <a:pt x="1220" y="282"/>
                  </a:lnTo>
                  <a:lnTo>
                    <a:pt x="1228" y="285"/>
                  </a:lnTo>
                  <a:lnTo>
                    <a:pt x="1236" y="287"/>
                  </a:lnTo>
                  <a:lnTo>
                    <a:pt x="1245" y="290"/>
                  </a:lnTo>
                  <a:lnTo>
                    <a:pt x="1256" y="292"/>
                  </a:lnTo>
                  <a:lnTo>
                    <a:pt x="1267" y="295"/>
                  </a:lnTo>
                  <a:lnTo>
                    <a:pt x="1283" y="299"/>
                  </a:lnTo>
                  <a:lnTo>
                    <a:pt x="1299" y="304"/>
                  </a:lnTo>
                  <a:lnTo>
                    <a:pt x="1313" y="309"/>
                  </a:lnTo>
                  <a:lnTo>
                    <a:pt x="1326" y="314"/>
                  </a:lnTo>
                  <a:lnTo>
                    <a:pt x="1337" y="320"/>
                  </a:lnTo>
                  <a:lnTo>
                    <a:pt x="1348" y="327"/>
                  </a:lnTo>
                  <a:lnTo>
                    <a:pt x="1358" y="334"/>
                  </a:lnTo>
                  <a:lnTo>
                    <a:pt x="1367" y="342"/>
                  </a:lnTo>
                  <a:lnTo>
                    <a:pt x="1375" y="350"/>
                  </a:lnTo>
                  <a:lnTo>
                    <a:pt x="1382" y="358"/>
                  </a:lnTo>
                  <a:lnTo>
                    <a:pt x="1388" y="367"/>
                  </a:lnTo>
                  <a:lnTo>
                    <a:pt x="1392" y="377"/>
                  </a:lnTo>
                  <a:lnTo>
                    <a:pt x="1396" y="387"/>
                  </a:lnTo>
                  <a:lnTo>
                    <a:pt x="1398" y="398"/>
                  </a:lnTo>
                  <a:lnTo>
                    <a:pt x="1400" y="410"/>
                  </a:lnTo>
                  <a:lnTo>
                    <a:pt x="1400" y="421"/>
                  </a:lnTo>
                  <a:lnTo>
                    <a:pt x="1400" y="437"/>
                  </a:lnTo>
                  <a:lnTo>
                    <a:pt x="1398" y="451"/>
                  </a:lnTo>
                  <a:lnTo>
                    <a:pt x="1394" y="464"/>
                  </a:lnTo>
                  <a:lnTo>
                    <a:pt x="1390" y="477"/>
                  </a:lnTo>
                  <a:lnTo>
                    <a:pt x="1384" y="488"/>
                  </a:lnTo>
                  <a:lnTo>
                    <a:pt x="1376" y="499"/>
                  </a:lnTo>
                  <a:lnTo>
                    <a:pt x="1366" y="508"/>
                  </a:lnTo>
                  <a:lnTo>
                    <a:pt x="1356" y="517"/>
                  </a:lnTo>
                  <a:lnTo>
                    <a:pt x="1345" y="525"/>
                  </a:lnTo>
                  <a:lnTo>
                    <a:pt x="1333" y="531"/>
                  </a:lnTo>
                  <a:lnTo>
                    <a:pt x="1320" y="537"/>
                  </a:lnTo>
                  <a:lnTo>
                    <a:pt x="1306" y="541"/>
                  </a:lnTo>
                  <a:lnTo>
                    <a:pt x="1291" y="545"/>
                  </a:lnTo>
                  <a:lnTo>
                    <a:pt x="1275" y="548"/>
                  </a:lnTo>
                  <a:lnTo>
                    <a:pt x="1259" y="549"/>
                  </a:lnTo>
                  <a:lnTo>
                    <a:pt x="1241" y="550"/>
                  </a:lnTo>
                  <a:close/>
                  <a:moveTo>
                    <a:pt x="1735" y="543"/>
                  </a:moveTo>
                  <a:lnTo>
                    <a:pt x="1698" y="433"/>
                  </a:lnTo>
                  <a:lnTo>
                    <a:pt x="1530" y="433"/>
                  </a:lnTo>
                  <a:lnTo>
                    <a:pt x="1493" y="543"/>
                  </a:lnTo>
                  <a:lnTo>
                    <a:pt x="1427" y="543"/>
                  </a:lnTo>
                  <a:lnTo>
                    <a:pt x="1579" y="102"/>
                  </a:lnTo>
                  <a:lnTo>
                    <a:pt x="1655" y="102"/>
                  </a:lnTo>
                  <a:lnTo>
                    <a:pt x="1804" y="543"/>
                  </a:lnTo>
                  <a:lnTo>
                    <a:pt x="1735" y="543"/>
                  </a:lnTo>
                  <a:close/>
                  <a:moveTo>
                    <a:pt x="1616" y="178"/>
                  </a:moveTo>
                  <a:lnTo>
                    <a:pt x="1615" y="178"/>
                  </a:lnTo>
                  <a:lnTo>
                    <a:pt x="1544" y="381"/>
                  </a:lnTo>
                  <a:lnTo>
                    <a:pt x="1686" y="381"/>
                  </a:lnTo>
                  <a:lnTo>
                    <a:pt x="1616" y="178"/>
                  </a:lnTo>
                  <a:close/>
                  <a:moveTo>
                    <a:pt x="1621" y="61"/>
                  </a:moveTo>
                  <a:lnTo>
                    <a:pt x="1608" y="53"/>
                  </a:lnTo>
                  <a:lnTo>
                    <a:pt x="1596" y="47"/>
                  </a:lnTo>
                  <a:lnTo>
                    <a:pt x="1587" y="44"/>
                  </a:lnTo>
                  <a:lnTo>
                    <a:pt x="1580" y="43"/>
                  </a:lnTo>
                  <a:lnTo>
                    <a:pt x="1574" y="44"/>
                  </a:lnTo>
                  <a:lnTo>
                    <a:pt x="1568" y="45"/>
                  </a:lnTo>
                  <a:lnTo>
                    <a:pt x="1563" y="46"/>
                  </a:lnTo>
                  <a:lnTo>
                    <a:pt x="1558" y="49"/>
                  </a:lnTo>
                  <a:lnTo>
                    <a:pt x="1552" y="53"/>
                  </a:lnTo>
                  <a:lnTo>
                    <a:pt x="1546" y="59"/>
                  </a:lnTo>
                  <a:lnTo>
                    <a:pt x="1537" y="66"/>
                  </a:lnTo>
                  <a:lnTo>
                    <a:pt x="1528" y="75"/>
                  </a:lnTo>
                  <a:lnTo>
                    <a:pt x="1509" y="54"/>
                  </a:lnTo>
                  <a:lnTo>
                    <a:pt x="1517" y="41"/>
                  </a:lnTo>
                  <a:lnTo>
                    <a:pt x="1525" y="30"/>
                  </a:lnTo>
                  <a:lnTo>
                    <a:pt x="1534" y="21"/>
                  </a:lnTo>
                  <a:lnTo>
                    <a:pt x="1542" y="13"/>
                  </a:lnTo>
                  <a:lnTo>
                    <a:pt x="1552" y="8"/>
                  </a:lnTo>
                  <a:lnTo>
                    <a:pt x="1560" y="4"/>
                  </a:lnTo>
                  <a:lnTo>
                    <a:pt x="1569" y="1"/>
                  </a:lnTo>
                  <a:lnTo>
                    <a:pt x="1578" y="0"/>
                  </a:lnTo>
                  <a:lnTo>
                    <a:pt x="1587" y="1"/>
                  </a:lnTo>
                  <a:lnTo>
                    <a:pt x="1598" y="4"/>
                  </a:lnTo>
                  <a:lnTo>
                    <a:pt x="1610" y="10"/>
                  </a:lnTo>
                  <a:lnTo>
                    <a:pt x="1624" y="17"/>
                  </a:lnTo>
                  <a:lnTo>
                    <a:pt x="1638" y="24"/>
                  </a:lnTo>
                  <a:lnTo>
                    <a:pt x="1649" y="29"/>
                  </a:lnTo>
                  <a:lnTo>
                    <a:pt x="1658" y="33"/>
                  </a:lnTo>
                  <a:lnTo>
                    <a:pt x="1664" y="34"/>
                  </a:lnTo>
                  <a:lnTo>
                    <a:pt x="1669" y="33"/>
                  </a:lnTo>
                  <a:lnTo>
                    <a:pt x="1675" y="32"/>
                  </a:lnTo>
                  <a:lnTo>
                    <a:pt x="1680" y="29"/>
                  </a:lnTo>
                  <a:lnTo>
                    <a:pt x="1685" y="26"/>
                  </a:lnTo>
                  <a:lnTo>
                    <a:pt x="1690" y="22"/>
                  </a:lnTo>
                  <a:lnTo>
                    <a:pt x="1695" y="17"/>
                  </a:lnTo>
                  <a:lnTo>
                    <a:pt x="1700" y="11"/>
                  </a:lnTo>
                  <a:lnTo>
                    <a:pt x="1705" y="4"/>
                  </a:lnTo>
                  <a:lnTo>
                    <a:pt x="1722" y="28"/>
                  </a:lnTo>
                  <a:lnTo>
                    <a:pt x="1716" y="40"/>
                  </a:lnTo>
                  <a:lnTo>
                    <a:pt x="1709" y="49"/>
                  </a:lnTo>
                  <a:lnTo>
                    <a:pt x="1702" y="58"/>
                  </a:lnTo>
                  <a:lnTo>
                    <a:pt x="1695" y="65"/>
                  </a:lnTo>
                  <a:lnTo>
                    <a:pt x="1688" y="70"/>
                  </a:lnTo>
                  <a:lnTo>
                    <a:pt x="1680" y="74"/>
                  </a:lnTo>
                  <a:lnTo>
                    <a:pt x="1672" y="76"/>
                  </a:lnTo>
                  <a:lnTo>
                    <a:pt x="1664" y="77"/>
                  </a:lnTo>
                  <a:lnTo>
                    <a:pt x="1657" y="76"/>
                  </a:lnTo>
                  <a:lnTo>
                    <a:pt x="1647" y="73"/>
                  </a:lnTo>
                  <a:lnTo>
                    <a:pt x="1636" y="68"/>
                  </a:lnTo>
                  <a:lnTo>
                    <a:pt x="1621" y="61"/>
                  </a:lnTo>
                  <a:close/>
                  <a:moveTo>
                    <a:pt x="2015" y="150"/>
                  </a:moveTo>
                  <a:lnTo>
                    <a:pt x="1997" y="151"/>
                  </a:lnTo>
                  <a:lnTo>
                    <a:pt x="1980" y="153"/>
                  </a:lnTo>
                  <a:lnTo>
                    <a:pt x="1972" y="155"/>
                  </a:lnTo>
                  <a:lnTo>
                    <a:pt x="1964" y="157"/>
                  </a:lnTo>
                  <a:lnTo>
                    <a:pt x="1957" y="160"/>
                  </a:lnTo>
                  <a:lnTo>
                    <a:pt x="1951" y="163"/>
                  </a:lnTo>
                  <a:lnTo>
                    <a:pt x="1945" y="166"/>
                  </a:lnTo>
                  <a:lnTo>
                    <a:pt x="1939" y="170"/>
                  </a:lnTo>
                  <a:lnTo>
                    <a:pt x="1934" y="174"/>
                  </a:lnTo>
                  <a:lnTo>
                    <a:pt x="1929" y="179"/>
                  </a:lnTo>
                  <a:lnTo>
                    <a:pt x="1924" y="184"/>
                  </a:lnTo>
                  <a:lnTo>
                    <a:pt x="1920" y="189"/>
                  </a:lnTo>
                  <a:lnTo>
                    <a:pt x="1917" y="195"/>
                  </a:lnTo>
                  <a:lnTo>
                    <a:pt x="1913" y="201"/>
                  </a:lnTo>
                  <a:lnTo>
                    <a:pt x="1908" y="213"/>
                  </a:lnTo>
                  <a:lnTo>
                    <a:pt x="1903" y="227"/>
                  </a:lnTo>
                  <a:lnTo>
                    <a:pt x="1899" y="241"/>
                  </a:lnTo>
                  <a:lnTo>
                    <a:pt x="1896" y="255"/>
                  </a:lnTo>
                  <a:lnTo>
                    <a:pt x="1894" y="269"/>
                  </a:lnTo>
                  <a:lnTo>
                    <a:pt x="1893" y="285"/>
                  </a:lnTo>
                  <a:lnTo>
                    <a:pt x="1892" y="302"/>
                  </a:lnTo>
                  <a:lnTo>
                    <a:pt x="1892" y="321"/>
                  </a:lnTo>
                  <a:lnTo>
                    <a:pt x="1892" y="340"/>
                  </a:lnTo>
                  <a:lnTo>
                    <a:pt x="1893" y="357"/>
                  </a:lnTo>
                  <a:lnTo>
                    <a:pt x="1894" y="374"/>
                  </a:lnTo>
                  <a:lnTo>
                    <a:pt x="1896" y="389"/>
                  </a:lnTo>
                  <a:lnTo>
                    <a:pt x="1899" y="404"/>
                  </a:lnTo>
                  <a:lnTo>
                    <a:pt x="1903" y="418"/>
                  </a:lnTo>
                  <a:lnTo>
                    <a:pt x="1908" y="431"/>
                  </a:lnTo>
                  <a:lnTo>
                    <a:pt x="1913" y="444"/>
                  </a:lnTo>
                  <a:lnTo>
                    <a:pt x="1917" y="451"/>
                  </a:lnTo>
                  <a:lnTo>
                    <a:pt x="1920" y="457"/>
                  </a:lnTo>
                  <a:lnTo>
                    <a:pt x="1924" y="462"/>
                  </a:lnTo>
                  <a:lnTo>
                    <a:pt x="1929" y="468"/>
                  </a:lnTo>
                  <a:lnTo>
                    <a:pt x="1934" y="472"/>
                  </a:lnTo>
                  <a:lnTo>
                    <a:pt x="1939" y="477"/>
                  </a:lnTo>
                  <a:lnTo>
                    <a:pt x="1945" y="481"/>
                  </a:lnTo>
                  <a:lnTo>
                    <a:pt x="1951" y="484"/>
                  </a:lnTo>
                  <a:lnTo>
                    <a:pt x="1957" y="488"/>
                  </a:lnTo>
                  <a:lnTo>
                    <a:pt x="1964" y="490"/>
                  </a:lnTo>
                  <a:lnTo>
                    <a:pt x="1972" y="493"/>
                  </a:lnTo>
                  <a:lnTo>
                    <a:pt x="1980" y="495"/>
                  </a:lnTo>
                  <a:lnTo>
                    <a:pt x="1997" y="497"/>
                  </a:lnTo>
                  <a:lnTo>
                    <a:pt x="2015" y="498"/>
                  </a:lnTo>
                  <a:lnTo>
                    <a:pt x="2029" y="498"/>
                  </a:lnTo>
                  <a:lnTo>
                    <a:pt x="2043" y="496"/>
                  </a:lnTo>
                  <a:lnTo>
                    <a:pt x="2057" y="493"/>
                  </a:lnTo>
                  <a:lnTo>
                    <a:pt x="2068" y="489"/>
                  </a:lnTo>
                  <a:lnTo>
                    <a:pt x="2079" y="483"/>
                  </a:lnTo>
                  <a:lnTo>
                    <a:pt x="2088" y="478"/>
                  </a:lnTo>
                  <a:lnTo>
                    <a:pt x="2097" y="471"/>
                  </a:lnTo>
                  <a:lnTo>
                    <a:pt x="2104" y="463"/>
                  </a:lnTo>
                  <a:lnTo>
                    <a:pt x="2110" y="455"/>
                  </a:lnTo>
                  <a:lnTo>
                    <a:pt x="2115" y="446"/>
                  </a:lnTo>
                  <a:lnTo>
                    <a:pt x="2120" y="435"/>
                  </a:lnTo>
                  <a:lnTo>
                    <a:pt x="2124" y="424"/>
                  </a:lnTo>
                  <a:lnTo>
                    <a:pt x="2128" y="412"/>
                  </a:lnTo>
                  <a:lnTo>
                    <a:pt x="2131" y="399"/>
                  </a:lnTo>
                  <a:lnTo>
                    <a:pt x="2133" y="387"/>
                  </a:lnTo>
                  <a:lnTo>
                    <a:pt x="2135" y="375"/>
                  </a:lnTo>
                  <a:lnTo>
                    <a:pt x="2136" y="363"/>
                  </a:lnTo>
                  <a:lnTo>
                    <a:pt x="2137" y="350"/>
                  </a:lnTo>
                  <a:lnTo>
                    <a:pt x="2137" y="336"/>
                  </a:lnTo>
                  <a:lnTo>
                    <a:pt x="2138" y="321"/>
                  </a:lnTo>
                  <a:lnTo>
                    <a:pt x="2137" y="306"/>
                  </a:lnTo>
                  <a:lnTo>
                    <a:pt x="2137" y="292"/>
                  </a:lnTo>
                  <a:lnTo>
                    <a:pt x="2136" y="280"/>
                  </a:lnTo>
                  <a:lnTo>
                    <a:pt x="2135" y="267"/>
                  </a:lnTo>
                  <a:lnTo>
                    <a:pt x="2133" y="256"/>
                  </a:lnTo>
                  <a:lnTo>
                    <a:pt x="2131" y="244"/>
                  </a:lnTo>
                  <a:lnTo>
                    <a:pt x="2128" y="233"/>
                  </a:lnTo>
                  <a:lnTo>
                    <a:pt x="2124" y="220"/>
                  </a:lnTo>
                  <a:lnTo>
                    <a:pt x="2120" y="209"/>
                  </a:lnTo>
                  <a:lnTo>
                    <a:pt x="2115" y="199"/>
                  </a:lnTo>
                  <a:lnTo>
                    <a:pt x="2109" y="191"/>
                  </a:lnTo>
                  <a:lnTo>
                    <a:pt x="2103" y="183"/>
                  </a:lnTo>
                  <a:lnTo>
                    <a:pt x="2096" y="176"/>
                  </a:lnTo>
                  <a:lnTo>
                    <a:pt x="2088" y="169"/>
                  </a:lnTo>
                  <a:lnTo>
                    <a:pt x="2078" y="164"/>
                  </a:lnTo>
                  <a:lnTo>
                    <a:pt x="2068" y="159"/>
                  </a:lnTo>
                  <a:lnTo>
                    <a:pt x="2056" y="155"/>
                  </a:lnTo>
                  <a:lnTo>
                    <a:pt x="2043" y="152"/>
                  </a:lnTo>
                  <a:lnTo>
                    <a:pt x="2029" y="151"/>
                  </a:lnTo>
                  <a:lnTo>
                    <a:pt x="2015" y="150"/>
                  </a:lnTo>
                  <a:close/>
                  <a:moveTo>
                    <a:pt x="2107" y="532"/>
                  </a:moveTo>
                  <a:lnTo>
                    <a:pt x="2097" y="536"/>
                  </a:lnTo>
                  <a:lnTo>
                    <a:pt x="2087" y="540"/>
                  </a:lnTo>
                  <a:lnTo>
                    <a:pt x="2077" y="543"/>
                  </a:lnTo>
                  <a:lnTo>
                    <a:pt x="2065" y="545"/>
                  </a:lnTo>
                  <a:lnTo>
                    <a:pt x="2053" y="547"/>
                  </a:lnTo>
                  <a:lnTo>
                    <a:pt x="2041" y="548"/>
                  </a:lnTo>
                  <a:lnTo>
                    <a:pt x="2028" y="549"/>
                  </a:lnTo>
                  <a:lnTo>
                    <a:pt x="2015" y="550"/>
                  </a:lnTo>
                  <a:lnTo>
                    <a:pt x="2001" y="549"/>
                  </a:lnTo>
                  <a:lnTo>
                    <a:pt x="1989" y="548"/>
                  </a:lnTo>
                  <a:lnTo>
                    <a:pt x="1977" y="547"/>
                  </a:lnTo>
                  <a:lnTo>
                    <a:pt x="1964" y="545"/>
                  </a:lnTo>
                  <a:lnTo>
                    <a:pt x="1953" y="543"/>
                  </a:lnTo>
                  <a:lnTo>
                    <a:pt x="1942" y="540"/>
                  </a:lnTo>
                  <a:lnTo>
                    <a:pt x="1932" y="536"/>
                  </a:lnTo>
                  <a:lnTo>
                    <a:pt x="1922" y="532"/>
                  </a:lnTo>
                  <a:lnTo>
                    <a:pt x="1913" y="527"/>
                  </a:lnTo>
                  <a:lnTo>
                    <a:pt x="1904" y="522"/>
                  </a:lnTo>
                  <a:lnTo>
                    <a:pt x="1896" y="517"/>
                  </a:lnTo>
                  <a:lnTo>
                    <a:pt x="1889" y="511"/>
                  </a:lnTo>
                  <a:lnTo>
                    <a:pt x="1881" y="504"/>
                  </a:lnTo>
                  <a:lnTo>
                    <a:pt x="1874" y="497"/>
                  </a:lnTo>
                  <a:lnTo>
                    <a:pt x="1869" y="490"/>
                  </a:lnTo>
                  <a:lnTo>
                    <a:pt x="1863" y="482"/>
                  </a:lnTo>
                  <a:lnTo>
                    <a:pt x="1854" y="465"/>
                  </a:lnTo>
                  <a:lnTo>
                    <a:pt x="1846" y="447"/>
                  </a:lnTo>
                  <a:lnTo>
                    <a:pt x="1840" y="429"/>
                  </a:lnTo>
                  <a:lnTo>
                    <a:pt x="1835" y="410"/>
                  </a:lnTo>
                  <a:lnTo>
                    <a:pt x="1831" y="389"/>
                  </a:lnTo>
                  <a:lnTo>
                    <a:pt x="1829" y="368"/>
                  </a:lnTo>
                  <a:lnTo>
                    <a:pt x="1827" y="345"/>
                  </a:lnTo>
                  <a:lnTo>
                    <a:pt x="1827" y="321"/>
                  </a:lnTo>
                  <a:lnTo>
                    <a:pt x="1827" y="297"/>
                  </a:lnTo>
                  <a:lnTo>
                    <a:pt x="1829" y="275"/>
                  </a:lnTo>
                  <a:lnTo>
                    <a:pt x="1831" y="254"/>
                  </a:lnTo>
                  <a:lnTo>
                    <a:pt x="1835" y="235"/>
                  </a:lnTo>
                  <a:lnTo>
                    <a:pt x="1840" y="215"/>
                  </a:lnTo>
                  <a:lnTo>
                    <a:pt x="1846" y="198"/>
                  </a:lnTo>
                  <a:lnTo>
                    <a:pt x="1854" y="181"/>
                  </a:lnTo>
                  <a:lnTo>
                    <a:pt x="1863" y="164"/>
                  </a:lnTo>
                  <a:lnTo>
                    <a:pt x="1869" y="157"/>
                  </a:lnTo>
                  <a:lnTo>
                    <a:pt x="1874" y="150"/>
                  </a:lnTo>
                  <a:lnTo>
                    <a:pt x="1881" y="143"/>
                  </a:lnTo>
                  <a:lnTo>
                    <a:pt x="1889" y="136"/>
                  </a:lnTo>
                  <a:lnTo>
                    <a:pt x="1896" y="131"/>
                  </a:lnTo>
                  <a:lnTo>
                    <a:pt x="1904" y="125"/>
                  </a:lnTo>
                  <a:lnTo>
                    <a:pt x="1913" y="120"/>
                  </a:lnTo>
                  <a:lnTo>
                    <a:pt x="1922" y="116"/>
                  </a:lnTo>
                  <a:lnTo>
                    <a:pt x="1932" y="112"/>
                  </a:lnTo>
                  <a:lnTo>
                    <a:pt x="1942" y="108"/>
                  </a:lnTo>
                  <a:lnTo>
                    <a:pt x="1953" y="105"/>
                  </a:lnTo>
                  <a:lnTo>
                    <a:pt x="1964" y="103"/>
                  </a:lnTo>
                  <a:lnTo>
                    <a:pt x="1977" y="101"/>
                  </a:lnTo>
                  <a:lnTo>
                    <a:pt x="1989" y="100"/>
                  </a:lnTo>
                  <a:lnTo>
                    <a:pt x="2001" y="99"/>
                  </a:lnTo>
                  <a:lnTo>
                    <a:pt x="2015" y="99"/>
                  </a:lnTo>
                  <a:lnTo>
                    <a:pt x="2028" y="99"/>
                  </a:lnTo>
                  <a:lnTo>
                    <a:pt x="2041" y="100"/>
                  </a:lnTo>
                  <a:lnTo>
                    <a:pt x="2053" y="101"/>
                  </a:lnTo>
                  <a:lnTo>
                    <a:pt x="2065" y="103"/>
                  </a:lnTo>
                  <a:lnTo>
                    <a:pt x="2077" y="105"/>
                  </a:lnTo>
                  <a:lnTo>
                    <a:pt x="2087" y="108"/>
                  </a:lnTo>
                  <a:lnTo>
                    <a:pt x="2097" y="112"/>
                  </a:lnTo>
                  <a:lnTo>
                    <a:pt x="2107" y="116"/>
                  </a:lnTo>
                  <a:lnTo>
                    <a:pt x="2116" y="120"/>
                  </a:lnTo>
                  <a:lnTo>
                    <a:pt x="2125" y="125"/>
                  </a:lnTo>
                  <a:lnTo>
                    <a:pt x="2133" y="131"/>
                  </a:lnTo>
                  <a:lnTo>
                    <a:pt x="2141" y="136"/>
                  </a:lnTo>
                  <a:lnTo>
                    <a:pt x="2148" y="143"/>
                  </a:lnTo>
                  <a:lnTo>
                    <a:pt x="2155" y="150"/>
                  </a:lnTo>
                  <a:lnTo>
                    <a:pt x="2160" y="157"/>
                  </a:lnTo>
                  <a:lnTo>
                    <a:pt x="2166" y="164"/>
                  </a:lnTo>
                  <a:lnTo>
                    <a:pt x="2175" y="181"/>
                  </a:lnTo>
                  <a:lnTo>
                    <a:pt x="2183" y="198"/>
                  </a:lnTo>
                  <a:lnTo>
                    <a:pt x="2189" y="215"/>
                  </a:lnTo>
                  <a:lnTo>
                    <a:pt x="2194" y="235"/>
                  </a:lnTo>
                  <a:lnTo>
                    <a:pt x="2198" y="254"/>
                  </a:lnTo>
                  <a:lnTo>
                    <a:pt x="2201" y="275"/>
                  </a:lnTo>
                  <a:lnTo>
                    <a:pt x="2202" y="297"/>
                  </a:lnTo>
                  <a:lnTo>
                    <a:pt x="2203" y="321"/>
                  </a:lnTo>
                  <a:lnTo>
                    <a:pt x="2202" y="345"/>
                  </a:lnTo>
                  <a:lnTo>
                    <a:pt x="2201" y="368"/>
                  </a:lnTo>
                  <a:lnTo>
                    <a:pt x="2198" y="389"/>
                  </a:lnTo>
                  <a:lnTo>
                    <a:pt x="2194" y="410"/>
                  </a:lnTo>
                  <a:lnTo>
                    <a:pt x="2189" y="429"/>
                  </a:lnTo>
                  <a:lnTo>
                    <a:pt x="2183" y="447"/>
                  </a:lnTo>
                  <a:lnTo>
                    <a:pt x="2175" y="465"/>
                  </a:lnTo>
                  <a:lnTo>
                    <a:pt x="2166" y="482"/>
                  </a:lnTo>
                  <a:lnTo>
                    <a:pt x="2160" y="490"/>
                  </a:lnTo>
                  <a:lnTo>
                    <a:pt x="2155" y="497"/>
                  </a:lnTo>
                  <a:lnTo>
                    <a:pt x="2148" y="504"/>
                  </a:lnTo>
                  <a:lnTo>
                    <a:pt x="2141" y="511"/>
                  </a:lnTo>
                  <a:lnTo>
                    <a:pt x="2133" y="517"/>
                  </a:lnTo>
                  <a:lnTo>
                    <a:pt x="2125" y="522"/>
                  </a:lnTo>
                  <a:lnTo>
                    <a:pt x="2116" y="527"/>
                  </a:lnTo>
                  <a:lnTo>
                    <a:pt x="2107" y="532"/>
                  </a:lnTo>
                  <a:close/>
                  <a:moveTo>
                    <a:pt x="2554" y="543"/>
                  </a:moveTo>
                  <a:lnTo>
                    <a:pt x="2398" y="543"/>
                  </a:lnTo>
                  <a:lnTo>
                    <a:pt x="2398" y="105"/>
                  </a:lnTo>
                  <a:lnTo>
                    <a:pt x="2554" y="105"/>
                  </a:lnTo>
                  <a:lnTo>
                    <a:pt x="2568" y="105"/>
                  </a:lnTo>
                  <a:lnTo>
                    <a:pt x="2580" y="106"/>
                  </a:lnTo>
                  <a:lnTo>
                    <a:pt x="2592" y="107"/>
                  </a:lnTo>
                  <a:lnTo>
                    <a:pt x="2603" y="109"/>
                  </a:lnTo>
                  <a:lnTo>
                    <a:pt x="2614" y="111"/>
                  </a:lnTo>
                  <a:lnTo>
                    <a:pt x="2625" y="114"/>
                  </a:lnTo>
                  <a:lnTo>
                    <a:pt x="2635" y="117"/>
                  </a:lnTo>
                  <a:lnTo>
                    <a:pt x="2644" y="121"/>
                  </a:lnTo>
                  <a:lnTo>
                    <a:pt x="2654" y="125"/>
                  </a:lnTo>
                  <a:lnTo>
                    <a:pt x="2662" y="130"/>
                  </a:lnTo>
                  <a:lnTo>
                    <a:pt x="2670" y="135"/>
                  </a:lnTo>
                  <a:lnTo>
                    <a:pt x="2678" y="141"/>
                  </a:lnTo>
                  <a:lnTo>
                    <a:pt x="2685" y="147"/>
                  </a:lnTo>
                  <a:lnTo>
                    <a:pt x="2691" y="153"/>
                  </a:lnTo>
                  <a:lnTo>
                    <a:pt x="2697" y="160"/>
                  </a:lnTo>
                  <a:lnTo>
                    <a:pt x="2702" y="167"/>
                  </a:lnTo>
                  <a:lnTo>
                    <a:pt x="2712" y="183"/>
                  </a:lnTo>
                  <a:lnTo>
                    <a:pt x="2720" y="199"/>
                  </a:lnTo>
                  <a:lnTo>
                    <a:pt x="2727" y="217"/>
                  </a:lnTo>
                  <a:lnTo>
                    <a:pt x="2732" y="236"/>
                  </a:lnTo>
                  <a:lnTo>
                    <a:pt x="2737" y="255"/>
                  </a:lnTo>
                  <a:lnTo>
                    <a:pt x="2740" y="276"/>
                  </a:lnTo>
                  <a:lnTo>
                    <a:pt x="2741" y="298"/>
                  </a:lnTo>
                  <a:lnTo>
                    <a:pt x="2742" y="321"/>
                  </a:lnTo>
                  <a:lnTo>
                    <a:pt x="2741" y="348"/>
                  </a:lnTo>
                  <a:lnTo>
                    <a:pt x="2739" y="373"/>
                  </a:lnTo>
                  <a:lnTo>
                    <a:pt x="2734" y="396"/>
                  </a:lnTo>
                  <a:lnTo>
                    <a:pt x="2729" y="419"/>
                  </a:lnTo>
                  <a:lnTo>
                    <a:pt x="2723" y="439"/>
                  </a:lnTo>
                  <a:lnTo>
                    <a:pt x="2715" y="457"/>
                  </a:lnTo>
                  <a:lnTo>
                    <a:pt x="2710" y="465"/>
                  </a:lnTo>
                  <a:lnTo>
                    <a:pt x="2705" y="473"/>
                  </a:lnTo>
                  <a:lnTo>
                    <a:pt x="2700" y="481"/>
                  </a:lnTo>
                  <a:lnTo>
                    <a:pt x="2695" y="488"/>
                  </a:lnTo>
                  <a:lnTo>
                    <a:pt x="2689" y="495"/>
                  </a:lnTo>
                  <a:lnTo>
                    <a:pt x="2682" y="501"/>
                  </a:lnTo>
                  <a:lnTo>
                    <a:pt x="2676" y="507"/>
                  </a:lnTo>
                  <a:lnTo>
                    <a:pt x="2669" y="512"/>
                  </a:lnTo>
                  <a:lnTo>
                    <a:pt x="2661" y="517"/>
                  </a:lnTo>
                  <a:lnTo>
                    <a:pt x="2654" y="522"/>
                  </a:lnTo>
                  <a:lnTo>
                    <a:pt x="2644" y="526"/>
                  </a:lnTo>
                  <a:lnTo>
                    <a:pt x="2636" y="529"/>
                  </a:lnTo>
                  <a:lnTo>
                    <a:pt x="2627" y="533"/>
                  </a:lnTo>
                  <a:lnTo>
                    <a:pt x="2618" y="535"/>
                  </a:lnTo>
                  <a:lnTo>
                    <a:pt x="2608" y="538"/>
                  </a:lnTo>
                  <a:lnTo>
                    <a:pt x="2598" y="540"/>
                  </a:lnTo>
                  <a:lnTo>
                    <a:pt x="2578" y="542"/>
                  </a:lnTo>
                  <a:lnTo>
                    <a:pt x="2554" y="543"/>
                  </a:lnTo>
                  <a:close/>
                  <a:moveTo>
                    <a:pt x="2459" y="489"/>
                  </a:moveTo>
                  <a:lnTo>
                    <a:pt x="2554" y="489"/>
                  </a:lnTo>
                  <a:lnTo>
                    <a:pt x="2572" y="488"/>
                  </a:lnTo>
                  <a:lnTo>
                    <a:pt x="2587" y="486"/>
                  </a:lnTo>
                  <a:lnTo>
                    <a:pt x="2600" y="482"/>
                  </a:lnTo>
                  <a:lnTo>
                    <a:pt x="2613" y="478"/>
                  </a:lnTo>
                  <a:lnTo>
                    <a:pt x="2624" y="471"/>
                  </a:lnTo>
                  <a:lnTo>
                    <a:pt x="2634" y="464"/>
                  </a:lnTo>
                  <a:lnTo>
                    <a:pt x="2642" y="455"/>
                  </a:lnTo>
                  <a:lnTo>
                    <a:pt x="2649" y="445"/>
                  </a:lnTo>
                  <a:lnTo>
                    <a:pt x="2657" y="433"/>
                  </a:lnTo>
                  <a:lnTo>
                    <a:pt x="2662" y="421"/>
                  </a:lnTo>
                  <a:lnTo>
                    <a:pt x="2666" y="407"/>
                  </a:lnTo>
                  <a:lnTo>
                    <a:pt x="2670" y="391"/>
                  </a:lnTo>
                  <a:lnTo>
                    <a:pt x="2673" y="375"/>
                  </a:lnTo>
                  <a:lnTo>
                    <a:pt x="2675" y="358"/>
                  </a:lnTo>
                  <a:lnTo>
                    <a:pt x="2676" y="340"/>
                  </a:lnTo>
                  <a:lnTo>
                    <a:pt x="2677" y="321"/>
                  </a:lnTo>
                  <a:lnTo>
                    <a:pt x="2676" y="302"/>
                  </a:lnTo>
                  <a:lnTo>
                    <a:pt x="2675" y="284"/>
                  </a:lnTo>
                  <a:lnTo>
                    <a:pt x="2673" y="268"/>
                  </a:lnTo>
                  <a:lnTo>
                    <a:pt x="2670" y="252"/>
                  </a:lnTo>
                  <a:lnTo>
                    <a:pt x="2667" y="238"/>
                  </a:lnTo>
                  <a:lnTo>
                    <a:pt x="2662" y="224"/>
                  </a:lnTo>
                  <a:lnTo>
                    <a:pt x="2657" y="212"/>
                  </a:lnTo>
                  <a:lnTo>
                    <a:pt x="2650" y="201"/>
                  </a:lnTo>
                  <a:lnTo>
                    <a:pt x="2643" y="191"/>
                  </a:lnTo>
                  <a:lnTo>
                    <a:pt x="2634" y="183"/>
                  </a:lnTo>
                  <a:lnTo>
                    <a:pt x="2624" y="176"/>
                  </a:lnTo>
                  <a:lnTo>
                    <a:pt x="2613" y="170"/>
                  </a:lnTo>
                  <a:lnTo>
                    <a:pt x="2601" y="165"/>
                  </a:lnTo>
                  <a:lnTo>
                    <a:pt x="2587" y="162"/>
                  </a:lnTo>
                  <a:lnTo>
                    <a:pt x="2572" y="160"/>
                  </a:lnTo>
                  <a:lnTo>
                    <a:pt x="2554" y="160"/>
                  </a:lnTo>
                  <a:lnTo>
                    <a:pt x="2459" y="160"/>
                  </a:lnTo>
                  <a:lnTo>
                    <a:pt x="2459" y="489"/>
                  </a:lnTo>
                  <a:close/>
                  <a:moveTo>
                    <a:pt x="3095" y="105"/>
                  </a:moveTo>
                  <a:lnTo>
                    <a:pt x="3095" y="160"/>
                  </a:lnTo>
                  <a:lnTo>
                    <a:pt x="2874" y="160"/>
                  </a:lnTo>
                  <a:lnTo>
                    <a:pt x="2874" y="289"/>
                  </a:lnTo>
                  <a:lnTo>
                    <a:pt x="3065" y="289"/>
                  </a:lnTo>
                  <a:lnTo>
                    <a:pt x="3065" y="343"/>
                  </a:lnTo>
                  <a:lnTo>
                    <a:pt x="2874" y="343"/>
                  </a:lnTo>
                  <a:lnTo>
                    <a:pt x="2874" y="489"/>
                  </a:lnTo>
                  <a:lnTo>
                    <a:pt x="3098" y="489"/>
                  </a:lnTo>
                  <a:lnTo>
                    <a:pt x="3098" y="543"/>
                  </a:lnTo>
                  <a:lnTo>
                    <a:pt x="2812" y="543"/>
                  </a:lnTo>
                  <a:lnTo>
                    <a:pt x="2812" y="105"/>
                  </a:lnTo>
                  <a:lnTo>
                    <a:pt x="3095" y="105"/>
                  </a:lnTo>
                  <a:close/>
                  <a:moveTo>
                    <a:pt x="3575" y="105"/>
                  </a:moveTo>
                  <a:lnTo>
                    <a:pt x="3575" y="160"/>
                  </a:lnTo>
                  <a:lnTo>
                    <a:pt x="3355" y="160"/>
                  </a:lnTo>
                  <a:lnTo>
                    <a:pt x="3355" y="289"/>
                  </a:lnTo>
                  <a:lnTo>
                    <a:pt x="3546" y="289"/>
                  </a:lnTo>
                  <a:lnTo>
                    <a:pt x="3546" y="343"/>
                  </a:lnTo>
                  <a:lnTo>
                    <a:pt x="3355" y="343"/>
                  </a:lnTo>
                  <a:lnTo>
                    <a:pt x="3355" y="489"/>
                  </a:lnTo>
                  <a:lnTo>
                    <a:pt x="3578" y="489"/>
                  </a:lnTo>
                  <a:lnTo>
                    <a:pt x="3578" y="543"/>
                  </a:lnTo>
                  <a:lnTo>
                    <a:pt x="3293" y="543"/>
                  </a:lnTo>
                  <a:lnTo>
                    <a:pt x="3293" y="105"/>
                  </a:lnTo>
                  <a:lnTo>
                    <a:pt x="3575" y="105"/>
                  </a:lnTo>
                  <a:close/>
                  <a:moveTo>
                    <a:pt x="3727" y="105"/>
                  </a:moveTo>
                  <a:lnTo>
                    <a:pt x="3865" y="442"/>
                  </a:lnTo>
                  <a:lnTo>
                    <a:pt x="3867" y="442"/>
                  </a:lnTo>
                  <a:lnTo>
                    <a:pt x="4000" y="105"/>
                  </a:lnTo>
                  <a:lnTo>
                    <a:pt x="4081" y="105"/>
                  </a:lnTo>
                  <a:lnTo>
                    <a:pt x="4081" y="543"/>
                  </a:lnTo>
                  <a:lnTo>
                    <a:pt x="4020" y="543"/>
                  </a:lnTo>
                  <a:lnTo>
                    <a:pt x="4020" y="217"/>
                  </a:lnTo>
                  <a:lnTo>
                    <a:pt x="4019" y="217"/>
                  </a:lnTo>
                  <a:lnTo>
                    <a:pt x="3885" y="543"/>
                  </a:lnTo>
                  <a:lnTo>
                    <a:pt x="3839" y="543"/>
                  </a:lnTo>
                  <a:lnTo>
                    <a:pt x="3708" y="217"/>
                  </a:lnTo>
                  <a:lnTo>
                    <a:pt x="3706" y="217"/>
                  </a:lnTo>
                  <a:lnTo>
                    <a:pt x="3706" y="543"/>
                  </a:lnTo>
                  <a:lnTo>
                    <a:pt x="3646" y="543"/>
                  </a:lnTo>
                  <a:lnTo>
                    <a:pt x="3646" y="105"/>
                  </a:lnTo>
                  <a:lnTo>
                    <a:pt x="3727" y="105"/>
                  </a:lnTo>
                  <a:close/>
                  <a:moveTo>
                    <a:pt x="4347" y="369"/>
                  </a:moveTo>
                  <a:lnTo>
                    <a:pt x="4227" y="369"/>
                  </a:lnTo>
                  <a:lnTo>
                    <a:pt x="4227" y="543"/>
                  </a:lnTo>
                  <a:lnTo>
                    <a:pt x="4165" y="543"/>
                  </a:lnTo>
                  <a:lnTo>
                    <a:pt x="4165" y="105"/>
                  </a:lnTo>
                  <a:lnTo>
                    <a:pt x="4347" y="105"/>
                  </a:lnTo>
                  <a:lnTo>
                    <a:pt x="4363" y="106"/>
                  </a:lnTo>
                  <a:lnTo>
                    <a:pt x="4378" y="107"/>
                  </a:lnTo>
                  <a:lnTo>
                    <a:pt x="4392" y="110"/>
                  </a:lnTo>
                  <a:lnTo>
                    <a:pt x="4404" y="114"/>
                  </a:lnTo>
                  <a:lnTo>
                    <a:pt x="4416" y="119"/>
                  </a:lnTo>
                  <a:lnTo>
                    <a:pt x="4427" y="126"/>
                  </a:lnTo>
                  <a:lnTo>
                    <a:pt x="4438" y="133"/>
                  </a:lnTo>
                  <a:lnTo>
                    <a:pt x="4448" y="141"/>
                  </a:lnTo>
                  <a:lnTo>
                    <a:pt x="4456" y="151"/>
                  </a:lnTo>
                  <a:lnTo>
                    <a:pt x="4463" y="161"/>
                  </a:lnTo>
                  <a:lnTo>
                    <a:pt x="4470" y="172"/>
                  </a:lnTo>
                  <a:lnTo>
                    <a:pt x="4475" y="183"/>
                  </a:lnTo>
                  <a:lnTo>
                    <a:pt x="4478" y="196"/>
                  </a:lnTo>
                  <a:lnTo>
                    <a:pt x="4481" y="208"/>
                  </a:lnTo>
                  <a:lnTo>
                    <a:pt x="4483" y="222"/>
                  </a:lnTo>
                  <a:lnTo>
                    <a:pt x="4483" y="238"/>
                  </a:lnTo>
                  <a:lnTo>
                    <a:pt x="4483" y="252"/>
                  </a:lnTo>
                  <a:lnTo>
                    <a:pt x="4481" y="266"/>
                  </a:lnTo>
                  <a:lnTo>
                    <a:pt x="4479" y="280"/>
                  </a:lnTo>
                  <a:lnTo>
                    <a:pt x="4475" y="292"/>
                  </a:lnTo>
                  <a:lnTo>
                    <a:pt x="4470" y="304"/>
                  </a:lnTo>
                  <a:lnTo>
                    <a:pt x="4464" y="315"/>
                  </a:lnTo>
                  <a:lnTo>
                    <a:pt x="4456" y="325"/>
                  </a:lnTo>
                  <a:lnTo>
                    <a:pt x="4448" y="334"/>
                  </a:lnTo>
                  <a:lnTo>
                    <a:pt x="4438" y="342"/>
                  </a:lnTo>
                  <a:lnTo>
                    <a:pt x="4428" y="349"/>
                  </a:lnTo>
                  <a:lnTo>
                    <a:pt x="4417" y="355"/>
                  </a:lnTo>
                  <a:lnTo>
                    <a:pt x="4405" y="360"/>
                  </a:lnTo>
                  <a:lnTo>
                    <a:pt x="4392" y="364"/>
                  </a:lnTo>
                  <a:lnTo>
                    <a:pt x="4378" y="367"/>
                  </a:lnTo>
                  <a:lnTo>
                    <a:pt x="4363" y="368"/>
                  </a:lnTo>
                  <a:lnTo>
                    <a:pt x="4347" y="369"/>
                  </a:lnTo>
                  <a:close/>
                  <a:moveTo>
                    <a:pt x="4227" y="160"/>
                  </a:moveTo>
                  <a:lnTo>
                    <a:pt x="4227" y="315"/>
                  </a:lnTo>
                  <a:lnTo>
                    <a:pt x="4340" y="315"/>
                  </a:lnTo>
                  <a:lnTo>
                    <a:pt x="4350" y="314"/>
                  </a:lnTo>
                  <a:lnTo>
                    <a:pt x="4360" y="313"/>
                  </a:lnTo>
                  <a:lnTo>
                    <a:pt x="4368" y="312"/>
                  </a:lnTo>
                  <a:lnTo>
                    <a:pt x="4376" y="310"/>
                  </a:lnTo>
                  <a:lnTo>
                    <a:pt x="4383" y="307"/>
                  </a:lnTo>
                  <a:lnTo>
                    <a:pt x="4389" y="304"/>
                  </a:lnTo>
                  <a:lnTo>
                    <a:pt x="4395" y="300"/>
                  </a:lnTo>
                  <a:lnTo>
                    <a:pt x="4400" y="295"/>
                  </a:lnTo>
                  <a:lnTo>
                    <a:pt x="4405" y="290"/>
                  </a:lnTo>
                  <a:lnTo>
                    <a:pt x="4409" y="284"/>
                  </a:lnTo>
                  <a:lnTo>
                    <a:pt x="4412" y="278"/>
                  </a:lnTo>
                  <a:lnTo>
                    <a:pt x="4415" y="271"/>
                  </a:lnTo>
                  <a:lnTo>
                    <a:pt x="4417" y="264"/>
                  </a:lnTo>
                  <a:lnTo>
                    <a:pt x="4418" y="256"/>
                  </a:lnTo>
                  <a:lnTo>
                    <a:pt x="4419" y="247"/>
                  </a:lnTo>
                  <a:lnTo>
                    <a:pt x="4420" y="238"/>
                  </a:lnTo>
                  <a:lnTo>
                    <a:pt x="4419" y="229"/>
                  </a:lnTo>
                  <a:lnTo>
                    <a:pt x="4418" y="219"/>
                  </a:lnTo>
                  <a:lnTo>
                    <a:pt x="4417" y="211"/>
                  </a:lnTo>
                  <a:lnTo>
                    <a:pt x="4414" y="204"/>
                  </a:lnTo>
                  <a:lnTo>
                    <a:pt x="4411" y="197"/>
                  </a:lnTo>
                  <a:lnTo>
                    <a:pt x="4408" y="191"/>
                  </a:lnTo>
                  <a:lnTo>
                    <a:pt x="4404" y="185"/>
                  </a:lnTo>
                  <a:lnTo>
                    <a:pt x="4399" y="180"/>
                  </a:lnTo>
                  <a:lnTo>
                    <a:pt x="4393" y="175"/>
                  </a:lnTo>
                  <a:lnTo>
                    <a:pt x="4387" y="171"/>
                  </a:lnTo>
                  <a:lnTo>
                    <a:pt x="4381" y="168"/>
                  </a:lnTo>
                  <a:lnTo>
                    <a:pt x="4374" y="165"/>
                  </a:lnTo>
                  <a:lnTo>
                    <a:pt x="4367" y="162"/>
                  </a:lnTo>
                  <a:lnTo>
                    <a:pt x="4359" y="161"/>
                  </a:lnTo>
                  <a:lnTo>
                    <a:pt x="4349" y="160"/>
                  </a:lnTo>
                  <a:lnTo>
                    <a:pt x="4340" y="160"/>
                  </a:lnTo>
                  <a:lnTo>
                    <a:pt x="4227" y="160"/>
                  </a:lnTo>
                  <a:close/>
                  <a:moveTo>
                    <a:pt x="4881" y="543"/>
                  </a:moveTo>
                  <a:lnTo>
                    <a:pt x="4809" y="543"/>
                  </a:lnTo>
                  <a:lnTo>
                    <a:pt x="4704" y="372"/>
                  </a:lnTo>
                  <a:lnTo>
                    <a:pt x="4610" y="372"/>
                  </a:lnTo>
                  <a:lnTo>
                    <a:pt x="4610" y="543"/>
                  </a:lnTo>
                  <a:lnTo>
                    <a:pt x="4549" y="543"/>
                  </a:lnTo>
                  <a:lnTo>
                    <a:pt x="4549" y="105"/>
                  </a:lnTo>
                  <a:lnTo>
                    <a:pt x="4730" y="105"/>
                  </a:lnTo>
                  <a:lnTo>
                    <a:pt x="4746" y="106"/>
                  </a:lnTo>
                  <a:lnTo>
                    <a:pt x="4760" y="107"/>
                  </a:lnTo>
                  <a:lnTo>
                    <a:pt x="4774" y="110"/>
                  </a:lnTo>
                  <a:lnTo>
                    <a:pt x="4788" y="114"/>
                  </a:lnTo>
                  <a:lnTo>
                    <a:pt x="4800" y="120"/>
                  </a:lnTo>
                  <a:lnTo>
                    <a:pt x="4811" y="126"/>
                  </a:lnTo>
                  <a:lnTo>
                    <a:pt x="4821" y="133"/>
                  </a:lnTo>
                  <a:lnTo>
                    <a:pt x="4830" y="142"/>
                  </a:lnTo>
                  <a:lnTo>
                    <a:pt x="4839" y="152"/>
                  </a:lnTo>
                  <a:lnTo>
                    <a:pt x="4846" y="162"/>
                  </a:lnTo>
                  <a:lnTo>
                    <a:pt x="4852" y="173"/>
                  </a:lnTo>
                  <a:lnTo>
                    <a:pt x="4857" y="185"/>
                  </a:lnTo>
                  <a:lnTo>
                    <a:pt x="4861" y="197"/>
                  </a:lnTo>
                  <a:lnTo>
                    <a:pt x="4864" y="210"/>
                  </a:lnTo>
                  <a:lnTo>
                    <a:pt x="4865" y="224"/>
                  </a:lnTo>
                  <a:lnTo>
                    <a:pt x="4866" y="240"/>
                  </a:lnTo>
                  <a:lnTo>
                    <a:pt x="4865" y="251"/>
                  </a:lnTo>
                  <a:lnTo>
                    <a:pt x="4864" y="262"/>
                  </a:lnTo>
                  <a:lnTo>
                    <a:pt x="4862" y="273"/>
                  </a:lnTo>
                  <a:lnTo>
                    <a:pt x="4859" y="283"/>
                  </a:lnTo>
                  <a:lnTo>
                    <a:pt x="4856" y="293"/>
                  </a:lnTo>
                  <a:lnTo>
                    <a:pt x="4852" y="303"/>
                  </a:lnTo>
                  <a:lnTo>
                    <a:pt x="4846" y="312"/>
                  </a:lnTo>
                  <a:lnTo>
                    <a:pt x="4840" y="320"/>
                  </a:lnTo>
                  <a:lnTo>
                    <a:pt x="4834" y="328"/>
                  </a:lnTo>
                  <a:lnTo>
                    <a:pt x="4826" y="335"/>
                  </a:lnTo>
                  <a:lnTo>
                    <a:pt x="4819" y="342"/>
                  </a:lnTo>
                  <a:lnTo>
                    <a:pt x="4810" y="348"/>
                  </a:lnTo>
                  <a:lnTo>
                    <a:pt x="4801" y="352"/>
                  </a:lnTo>
                  <a:lnTo>
                    <a:pt x="4791" y="357"/>
                  </a:lnTo>
                  <a:lnTo>
                    <a:pt x="4779" y="360"/>
                  </a:lnTo>
                  <a:lnTo>
                    <a:pt x="4768" y="363"/>
                  </a:lnTo>
                  <a:lnTo>
                    <a:pt x="4881" y="543"/>
                  </a:lnTo>
                  <a:close/>
                  <a:moveTo>
                    <a:pt x="4610" y="160"/>
                  </a:moveTo>
                  <a:lnTo>
                    <a:pt x="4610" y="318"/>
                  </a:lnTo>
                  <a:lnTo>
                    <a:pt x="4721" y="318"/>
                  </a:lnTo>
                  <a:lnTo>
                    <a:pt x="4730" y="317"/>
                  </a:lnTo>
                  <a:lnTo>
                    <a:pt x="4738" y="317"/>
                  </a:lnTo>
                  <a:lnTo>
                    <a:pt x="4746" y="315"/>
                  </a:lnTo>
                  <a:lnTo>
                    <a:pt x="4754" y="313"/>
                  </a:lnTo>
                  <a:lnTo>
                    <a:pt x="4761" y="310"/>
                  </a:lnTo>
                  <a:lnTo>
                    <a:pt x="4768" y="307"/>
                  </a:lnTo>
                  <a:lnTo>
                    <a:pt x="4774" y="303"/>
                  </a:lnTo>
                  <a:lnTo>
                    <a:pt x="4780" y="298"/>
                  </a:lnTo>
                  <a:lnTo>
                    <a:pt x="4786" y="293"/>
                  </a:lnTo>
                  <a:lnTo>
                    <a:pt x="4791" y="287"/>
                  </a:lnTo>
                  <a:lnTo>
                    <a:pt x="4794" y="280"/>
                  </a:lnTo>
                  <a:lnTo>
                    <a:pt x="4797" y="273"/>
                  </a:lnTo>
                  <a:lnTo>
                    <a:pt x="4800" y="266"/>
                  </a:lnTo>
                  <a:lnTo>
                    <a:pt x="4802" y="258"/>
                  </a:lnTo>
                  <a:lnTo>
                    <a:pt x="4803" y="249"/>
                  </a:lnTo>
                  <a:lnTo>
                    <a:pt x="4803" y="240"/>
                  </a:lnTo>
                  <a:lnTo>
                    <a:pt x="4803" y="230"/>
                  </a:lnTo>
                  <a:lnTo>
                    <a:pt x="4802" y="221"/>
                  </a:lnTo>
                  <a:lnTo>
                    <a:pt x="4800" y="213"/>
                  </a:lnTo>
                  <a:lnTo>
                    <a:pt x="4798" y="205"/>
                  </a:lnTo>
                  <a:lnTo>
                    <a:pt x="4795" y="198"/>
                  </a:lnTo>
                  <a:lnTo>
                    <a:pt x="4791" y="192"/>
                  </a:lnTo>
                  <a:lnTo>
                    <a:pt x="4787" y="186"/>
                  </a:lnTo>
                  <a:lnTo>
                    <a:pt x="4782" y="181"/>
                  </a:lnTo>
                  <a:lnTo>
                    <a:pt x="4776" y="176"/>
                  </a:lnTo>
                  <a:lnTo>
                    <a:pt x="4770" y="171"/>
                  </a:lnTo>
                  <a:lnTo>
                    <a:pt x="4763" y="168"/>
                  </a:lnTo>
                  <a:lnTo>
                    <a:pt x="4756" y="165"/>
                  </a:lnTo>
                  <a:lnTo>
                    <a:pt x="4749" y="163"/>
                  </a:lnTo>
                  <a:lnTo>
                    <a:pt x="4741" y="161"/>
                  </a:lnTo>
                  <a:lnTo>
                    <a:pt x="4733" y="160"/>
                  </a:lnTo>
                  <a:lnTo>
                    <a:pt x="4724" y="160"/>
                  </a:lnTo>
                  <a:lnTo>
                    <a:pt x="4610" y="160"/>
                  </a:lnTo>
                  <a:close/>
                  <a:moveTo>
                    <a:pt x="5221" y="105"/>
                  </a:moveTo>
                  <a:lnTo>
                    <a:pt x="5221" y="160"/>
                  </a:lnTo>
                  <a:lnTo>
                    <a:pt x="5000" y="160"/>
                  </a:lnTo>
                  <a:lnTo>
                    <a:pt x="5000" y="289"/>
                  </a:lnTo>
                  <a:lnTo>
                    <a:pt x="5192" y="289"/>
                  </a:lnTo>
                  <a:lnTo>
                    <a:pt x="5192" y="343"/>
                  </a:lnTo>
                  <a:lnTo>
                    <a:pt x="5000" y="343"/>
                  </a:lnTo>
                  <a:lnTo>
                    <a:pt x="5000" y="489"/>
                  </a:lnTo>
                  <a:lnTo>
                    <a:pt x="5225" y="489"/>
                  </a:lnTo>
                  <a:lnTo>
                    <a:pt x="5225" y="543"/>
                  </a:lnTo>
                  <a:lnTo>
                    <a:pt x="4939" y="543"/>
                  </a:lnTo>
                  <a:lnTo>
                    <a:pt x="4939" y="105"/>
                  </a:lnTo>
                  <a:lnTo>
                    <a:pt x="5221" y="105"/>
                  </a:lnTo>
                  <a:close/>
                  <a:moveTo>
                    <a:pt x="5575" y="105"/>
                  </a:moveTo>
                  <a:lnTo>
                    <a:pt x="5575" y="160"/>
                  </a:lnTo>
                  <a:lnTo>
                    <a:pt x="5354" y="160"/>
                  </a:lnTo>
                  <a:lnTo>
                    <a:pt x="5354" y="289"/>
                  </a:lnTo>
                  <a:lnTo>
                    <a:pt x="5545" y="289"/>
                  </a:lnTo>
                  <a:lnTo>
                    <a:pt x="5545" y="343"/>
                  </a:lnTo>
                  <a:lnTo>
                    <a:pt x="5354" y="343"/>
                  </a:lnTo>
                  <a:lnTo>
                    <a:pt x="5354" y="489"/>
                  </a:lnTo>
                  <a:lnTo>
                    <a:pt x="5578" y="489"/>
                  </a:lnTo>
                  <a:lnTo>
                    <a:pt x="5578" y="543"/>
                  </a:lnTo>
                  <a:lnTo>
                    <a:pt x="5292" y="543"/>
                  </a:lnTo>
                  <a:lnTo>
                    <a:pt x="5292" y="105"/>
                  </a:lnTo>
                  <a:lnTo>
                    <a:pt x="5575" y="105"/>
                  </a:lnTo>
                  <a:close/>
                  <a:moveTo>
                    <a:pt x="5705" y="543"/>
                  </a:moveTo>
                  <a:lnTo>
                    <a:pt x="5647" y="543"/>
                  </a:lnTo>
                  <a:lnTo>
                    <a:pt x="5647" y="105"/>
                  </a:lnTo>
                  <a:lnTo>
                    <a:pt x="5707" y="105"/>
                  </a:lnTo>
                  <a:lnTo>
                    <a:pt x="5922" y="431"/>
                  </a:lnTo>
                  <a:lnTo>
                    <a:pt x="5923" y="431"/>
                  </a:lnTo>
                  <a:lnTo>
                    <a:pt x="5923" y="105"/>
                  </a:lnTo>
                  <a:lnTo>
                    <a:pt x="5984" y="105"/>
                  </a:lnTo>
                  <a:lnTo>
                    <a:pt x="5984" y="543"/>
                  </a:lnTo>
                  <a:lnTo>
                    <a:pt x="5922" y="543"/>
                  </a:lnTo>
                  <a:lnTo>
                    <a:pt x="5707" y="224"/>
                  </a:lnTo>
                  <a:lnTo>
                    <a:pt x="5705" y="224"/>
                  </a:lnTo>
                  <a:lnTo>
                    <a:pt x="5705" y="543"/>
                  </a:lnTo>
                  <a:close/>
                  <a:moveTo>
                    <a:pt x="6224" y="543"/>
                  </a:moveTo>
                  <a:lnTo>
                    <a:pt x="6068" y="543"/>
                  </a:lnTo>
                  <a:lnTo>
                    <a:pt x="6068" y="105"/>
                  </a:lnTo>
                  <a:lnTo>
                    <a:pt x="6224" y="105"/>
                  </a:lnTo>
                  <a:lnTo>
                    <a:pt x="6238" y="105"/>
                  </a:lnTo>
                  <a:lnTo>
                    <a:pt x="6250" y="106"/>
                  </a:lnTo>
                  <a:lnTo>
                    <a:pt x="6262" y="107"/>
                  </a:lnTo>
                  <a:lnTo>
                    <a:pt x="6274" y="109"/>
                  </a:lnTo>
                  <a:lnTo>
                    <a:pt x="6284" y="111"/>
                  </a:lnTo>
                  <a:lnTo>
                    <a:pt x="6295" y="114"/>
                  </a:lnTo>
                  <a:lnTo>
                    <a:pt x="6305" y="117"/>
                  </a:lnTo>
                  <a:lnTo>
                    <a:pt x="6314" y="121"/>
                  </a:lnTo>
                  <a:lnTo>
                    <a:pt x="6324" y="125"/>
                  </a:lnTo>
                  <a:lnTo>
                    <a:pt x="6333" y="130"/>
                  </a:lnTo>
                  <a:lnTo>
                    <a:pt x="6341" y="135"/>
                  </a:lnTo>
                  <a:lnTo>
                    <a:pt x="6348" y="141"/>
                  </a:lnTo>
                  <a:lnTo>
                    <a:pt x="6355" y="147"/>
                  </a:lnTo>
                  <a:lnTo>
                    <a:pt x="6361" y="153"/>
                  </a:lnTo>
                  <a:lnTo>
                    <a:pt x="6367" y="160"/>
                  </a:lnTo>
                  <a:lnTo>
                    <a:pt x="6373" y="167"/>
                  </a:lnTo>
                  <a:lnTo>
                    <a:pt x="6382" y="183"/>
                  </a:lnTo>
                  <a:lnTo>
                    <a:pt x="6390" y="199"/>
                  </a:lnTo>
                  <a:lnTo>
                    <a:pt x="6397" y="217"/>
                  </a:lnTo>
                  <a:lnTo>
                    <a:pt x="6403" y="236"/>
                  </a:lnTo>
                  <a:lnTo>
                    <a:pt x="6407" y="255"/>
                  </a:lnTo>
                  <a:lnTo>
                    <a:pt x="6410" y="276"/>
                  </a:lnTo>
                  <a:lnTo>
                    <a:pt x="6412" y="298"/>
                  </a:lnTo>
                  <a:lnTo>
                    <a:pt x="6412" y="321"/>
                  </a:lnTo>
                  <a:lnTo>
                    <a:pt x="6411" y="348"/>
                  </a:lnTo>
                  <a:lnTo>
                    <a:pt x="6409" y="373"/>
                  </a:lnTo>
                  <a:lnTo>
                    <a:pt x="6406" y="396"/>
                  </a:lnTo>
                  <a:lnTo>
                    <a:pt x="6401" y="419"/>
                  </a:lnTo>
                  <a:lnTo>
                    <a:pt x="6393" y="439"/>
                  </a:lnTo>
                  <a:lnTo>
                    <a:pt x="6385" y="457"/>
                  </a:lnTo>
                  <a:lnTo>
                    <a:pt x="6381" y="465"/>
                  </a:lnTo>
                  <a:lnTo>
                    <a:pt x="6376" y="473"/>
                  </a:lnTo>
                  <a:lnTo>
                    <a:pt x="6371" y="481"/>
                  </a:lnTo>
                  <a:lnTo>
                    <a:pt x="6365" y="488"/>
                  </a:lnTo>
                  <a:lnTo>
                    <a:pt x="6359" y="495"/>
                  </a:lnTo>
                  <a:lnTo>
                    <a:pt x="6353" y="501"/>
                  </a:lnTo>
                  <a:lnTo>
                    <a:pt x="6346" y="507"/>
                  </a:lnTo>
                  <a:lnTo>
                    <a:pt x="6339" y="512"/>
                  </a:lnTo>
                  <a:lnTo>
                    <a:pt x="6332" y="517"/>
                  </a:lnTo>
                  <a:lnTo>
                    <a:pt x="6324" y="522"/>
                  </a:lnTo>
                  <a:lnTo>
                    <a:pt x="6316" y="526"/>
                  </a:lnTo>
                  <a:lnTo>
                    <a:pt x="6306" y="529"/>
                  </a:lnTo>
                  <a:lnTo>
                    <a:pt x="6297" y="533"/>
                  </a:lnTo>
                  <a:lnTo>
                    <a:pt x="6288" y="535"/>
                  </a:lnTo>
                  <a:lnTo>
                    <a:pt x="6279" y="538"/>
                  </a:lnTo>
                  <a:lnTo>
                    <a:pt x="6269" y="540"/>
                  </a:lnTo>
                  <a:lnTo>
                    <a:pt x="6248" y="542"/>
                  </a:lnTo>
                  <a:lnTo>
                    <a:pt x="6224" y="543"/>
                  </a:lnTo>
                  <a:close/>
                  <a:moveTo>
                    <a:pt x="6129" y="489"/>
                  </a:moveTo>
                  <a:lnTo>
                    <a:pt x="6224" y="489"/>
                  </a:lnTo>
                  <a:lnTo>
                    <a:pt x="6242" y="488"/>
                  </a:lnTo>
                  <a:lnTo>
                    <a:pt x="6257" y="486"/>
                  </a:lnTo>
                  <a:lnTo>
                    <a:pt x="6271" y="482"/>
                  </a:lnTo>
                  <a:lnTo>
                    <a:pt x="6283" y="478"/>
                  </a:lnTo>
                  <a:lnTo>
                    <a:pt x="6294" y="471"/>
                  </a:lnTo>
                  <a:lnTo>
                    <a:pt x="6304" y="464"/>
                  </a:lnTo>
                  <a:lnTo>
                    <a:pt x="6312" y="455"/>
                  </a:lnTo>
                  <a:lnTo>
                    <a:pt x="6321" y="445"/>
                  </a:lnTo>
                  <a:lnTo>
                    <a:pt x="6327" y="433"/>
                  </a:lnTo>
                  <a:lnTo>
                    <a:pt x="6332" y="421"/>
                  </a:lnTo>
                  <a:lnTo>
                    <a:pt x="6337" y="407"/>
                  </a:lnTo>
                  <a:lnTo>
                    <a:pt x="6340" y="391"/>
                  </a:lnTo>
                  <a:lnTo>
                    <a:pt x="6343" y="375"/>
                  </a:lnTo>
                  <a:lnTo>
                    <a:pt x="6345" y="358"/>
                  </a:lnTo>
                  <a:lnTo>
                    <a:pt x="6347" y="340"/>
                  </a:lnTo>
                  <a:lnTo>
                    <a:pt x="6347" y="321"/>
                  </a:lnTo>
                  <a:lnTo>
                    <a:pt x="6347" y="302"/>
                  </a:lnTo>
                  <a:lnTo>
                    <a:pt x="6345" y="284"/>
                  </a:lnTo>
                  <a:lnTo>
                    <a:pt x="6343" y="268"/>
                  </a:lnTo>
                  <a:lnTo>
                    <a:pt x="6341" y="252"/>
                  </a:lnTo>
                  <a:lnTo>
                    <a:pt x="6337" y="238"/>
                  </a:lnTo>
                  <a:lnTo>
                    <a:pt x="6332" y="224"/>
                  </a:lnTo>
                  <a:lnTo>
                    <a:pt x="6327" y="212"/>
                  </a:lnTo>
                  <a:lnTo>
                    <a:pt x="6321" y="201"/>
                  </a:lnTo>
                  <a:lnTo>
                    <a:pt x="6313" y="191"/>
                  </a:lnTo>
                  <a:lnTo>
                    <a:pt x="6304" y="183"/>
                  </a:lnTo>
                  <a:lnTo>
                    <a:pt x="6295" y="176"/>
                  </a:lnTo>
                  <a:lnTo>
                    <a:pt x="6283" y="170"/>
                  </a:lnTo>
                  <a:lnTo>
                    <a:pt x="6271" y="165"/>
                  </a:lnTo>
                  <a:lnTo>
                    <a:pt x="6257" y="162"/>
                  </a:lnTo>
                  <a:lnTo>
                    <a:pt x="6242" y="160"/>
                  </a:lnTo>
                  <a:lnTo>
                    <a:pt x="6224" y="160"/>
                  </a:lnTo>
                  <a:lnTo>
                    <a:pt x="6129" y="160"/>
                  </a:lnTo>
                  <a:lnTo>
                    <a:pt x="6129" y="489"/>
                  </a:lnTo>
                  <a:close/>
                  <a:moveTo>
                    <a:pt x="6766" y="105"/>
                  </a:moveTo>
                  <a:lnTo>
                    <a:pt x="6766" y="160"/>
                  </a:lnTo>
                  <a:lnTo>
                    <a:pt x="6545" y="160"/>
                  </a:lnTo>
                  <a:lnTo>
                    <a:pt x="6545" y="289"/>
                  </a:lnTo>
                  <a:lnTo>
                    <a:pt x="6736" y="289"/>
                  </a:lnTo>
                  <a:lnTo>
                    <a:pt x="6736" y="343"/>
                  </a:lnTo>
                  <a:lnTo>
                    <a:pt x="6545" y="343"/>
                  </a:lnTo>
                  <a:lnTo>
                    <a:pt x="6545" y="489"/>
                  </a:lnTo>
                  <a:lnTo>
                    <a:pt x="6769" y="489"/>
                  </a:lnTo>
                  <a:lnTo>
                    <a:pt x="6769" y="543"/>
                  </a:lnTo>
                  <a:lnTo>
                    <a:pt x="6483" y="543"/>
                  </a:lnTo>
                  <a:lnTo>
                    <a:pt x="6483" y="105"/>
                  </a:lnTo>
                  <a:lnTo>
                    <a:pt x="6766" y="105"/>
                  </a:lnTo>
                  <a:close/>
                  <a:moveTo>
                    <a:pt x="6993" y="543"/>
                  </a:moveTo>
                  <a:lnTo>
                    <a:pt x="6837" y="543"/>
                  </a:lnTo>
                  <a:lnTo>
                    <a:pt x="6837" y="105"/>
                  </a:lnTo>
                  <a:lnTo>
                    <a:pt x="6993" y="105"/>
                  </a:lnTo>
                  <a:lnTo>
                    <a:pt x="7007" y="105"/>
                  </a:lnTo>
                  <a:lnTo>
                    <a:pt x="7019" y="106"/>
                  </a:lnTo>
                  <a:lnTo>
                    <a:pt x="7031" y="107"/>
                  </a:lnTo>
                  <a:lnTo>
                    <a:pt x="7042" y="109"/>
                  </a:lnTo>
                  <a:lnTo>
                    <a:pt x="7053" y="111"/>
                  </a:lnTo>
                  <a:lnTo>
                    <a:pt x="7064" y="114"/>
                  </a:lnTo>
                  <a:lnTo>
                    <a:pt x="7074" y="117"/>
                  </a:lnTo>
                  <a:lnTo>
                    <a:pt x="7084" y="121"/>
                  </a:lnTo>
                  <a:lnTo>
                    <a:pt x="7093" y="125"/>
                  </a:lnTo>
                  <a:lnTo>
                    <a:pt x="7102" y="130"/>
                  </a:lnTo>
                  <a:lnTo>
                    <a:pt x="7109" y="135"/>
                  </a:lnTo>
                  <a:lnTo>
                    <a:pt x="7117" y="141"/>
                  </a:lnTo>
                  <a:lnTo>
                    <a:pt x="7124" y="147"/>
                  </a:lnTo>
                  <a:lnTo>
                    <a:pt x="7130" y="153"/>
                  </a:lnTo>
                  <a:lnTo>
                    <a:pt x="7136" y="160"/>
                  </a:lnTo>
                  <a:lnTo>
                    <a:pt x="7141" y="167"/>
                  </a:lnTo>
                  <a:lnTo>
                    <a:pt x="7151" y="183"/>
                  </a:lnTo>
                  <a:lnTo>
                    <a:pt x="7159" y="199"/>
                  </a:lnTo>
                  <a:lnTo>
                    <a:pt x="7166" y="217"/>
                  </a:lnTo>
                  <a:lnTo>
                    <a:pt x="7172" y="236"/>
                  </a:lnTo>
                  <a:lnTo>
                    <a:pt x="7176" y="255"/>
                  </a:lnTo>
                  <a:lnTo>
                    <a:pt x="7179" y="276"/>
                  </a:lnTo>
                  <a:lnTo>
                    <a:pt x="7180" y="298"/>
                  </a:lnTo>
                  <a:lnTo>
                    <a:pt x="7181" y="321"/>
                  </a:lnTo>
                  <a:lnTo>
                    <a:pt x="7180" y="348"/>
                  </a:lnTo>
                  <a:lnTo>
                    <a:pt x="7178" y="373"/>
                  </a:lnTo>
                  <a:lnTo>
                    <a:pt x="7174" y="396"/>
                  </a:lnTo>
                  <a:lnTo>
                    <a:pt x="7169" y="419"/>
                  </a:lnTo>
                  <a:lnTo>
                    <a:pt x="7162" y="439"/>
                  </a:lnTo>
                  <a:lnTo>
                    <a:pt x="7154" y="457"/>
                  </a:lnTo>
                  <a:lnTo>
                    <a:pt x="7149" y="465"/>
                  </a:lnTo>
                  <a:lnTo>
                    <a:pt x="7145" y="473"/>
                  </a:lnTo>
                  <a:lnTo>
                    <a:pt x="7139" y="481"/>
                  </a:lnTo>
                  <a:lnTo>
                    <a:pt x="7134" y="488"/>
                  </a:lnTo>
                  <a:lnTo>
                    <a:pt x="7128" y="495"/>
                  </a:lnTo>
                  <a:lnTo>
                    <a:pt x="7122" y="501"/>
                  </a:lnTo>
                  <a:lnTo>
                    <a:pt x="7115" y="507"/>
                  </a:lnTo>
                  <a:lnTo>
                    <a:pt x="7108" y="512"/>
                  </a:lnTo>
                  <a:lnTo>
                    <a:pt x="7100" y="517"/>
                  </a:lnTo>
                  <a:lnTo>
                    <a:pt x="7093" y="522"/>
                  </a:lnTo>
                  <a:lnTo>
                    <a:pt x="7085" y="526"/>
                  </a:lnTo>
                  <a:lnTo>
                    <a:pt x="7075" y="529"/>
                  </a:lnTo>
                  <a:lnTo>
                    <a:pt x="7066" y="533"/>
                  </a:lnTo>
                  <a:lnTo>
                    <a:pt x="7057" y="535"/>
                  </a:lnTo>
                  <a:lnTo>
                    <a:pt x="7048" y="538"/>
                  </a:lnTo>
                  <a:lnTo>
                    <a:pt x="7038" y="540"/>
                  </a:lnTo>
                  <a:lnTo>
                    <a:pt x="7017" y="542"/>
                  </a:lnTo>
                  <a:lnTo>
                    <a:pt x="6993" y="543"/>
                  </a:lnTo>
                  <a:close/>
                  <a:moveTo>
                    <a:pt x="6898" y="489"/>
                  </a:moveTo>
                  <a:lnTo>
                    <a:pt x="6993" y="489"/>
                  </a:lnTo>
                  <a:lnTo>
                    <a:pt x="7011" y="488"/>
                  </a:lnTo>
                  <a:lnTo>
                    <a:pt x="7026" y="486"/>
                  </a:lnTo>
                  <a:lnTo>
                    <a:pt x="7039" y="482"/>
                  </a:lnTo>
                  <a:lnTo>
                    <a:pt x="7052" y="478"/>
                  </a:lnTo>
                  <a:lnTo>
                    <a:pt x="7063" y="471"/>
                  </a:lnTo>
                  <a:lnTo>
                    <a:pt x="7073" y="464"/>
                  </a:lnTo>
                  <a:lnTo>
                    <a:pt x="7081" y="455"/>
                  </a:lnTo>
                  <a:lnTo>
                    <a:pt x="7090" y="445"/>
                  </a:lnTo>
                  <a:lnTo>
                    <a:pt x="7096" y="433"/>
                  </a:lnTo>
                  <a:lnTo>
                    <a:pt x="7101" y="421"/>
                  </a:lnTo>
                  <a:lnTo>
                    <a:pt x="7106" y="407"/>
                  </a:lnTo>
                  <a:lnTo>
                    <a:pt x="7109" y="391"/>
                  </a:lnTo>
                  <a:lnTo>
                    <a:pt x="7112" y="375"/>
                  </a:lnTo>
                  <a:lnTo>
                    <a:pt x="7114" y="358"/>
                  </a:lnTo>
                  <a:lnTo>
                    <a:pt x="7115" y="340"/>
                  </a:lnTo>
                  <a:lnTo>
                    <a:pt x="7116" y="321"/>
                  </a:lnTo>
                  <a:lnTo>
                    <a:pt x="7115" y="302"/>
                  </a:lnTo>
                  <a:lnTo>
                    <a:pt x="7114" y="284"/>
                  </a:lnTo>
                  <a:lnTo>
                    <a:pt x="7112" y="268"/>
                  </a:lnTo>
                  <a:lnTo>
                    <a:pt x="7109" y="252"/>
                  </a:lnTo>
                  <a:lnTo>
                    <a:pt x="7106" y="238"/>
                  </a:lnTo>
                  <a:lnTo>
                    <a:pt x="7101" y="224"/>
                  </a:lnTo>
                  <a:lnTo>
                    <a:pt x="7096" y="212"/>
                  </a:lnTo>
                  <a:lnTo>
                    <a:pt x="7090" y="201"/>
                  </a:lnTo>
                  <a:lnTo>
                    <a:pt x="7083" y="191"/>
                  </a:lnTo>
                  <a:lnTo>
                    <a:pt x="7073" y="183"/>
                  </a:lnTo>
                  <a:lnTo>
                    <a:pt x="7063" y="176"/>
                  </a:lnTo>
                  <a:lnTo>
                    <a:pt x="7052" y="170"/>
                  </a:lnTo>
                  <a:lnTo>
                    <a:pt x="7040" y="165"/>
                  </a:lnTo>
                  <a:lnTo>
                    <a:pt x="7026" y="162"/>
                  </a:lnTo>
                  <a:lnTo>
                    <a:pt x="7011" y="160"/>
                  </a:lnTo>
                  <a:lnTo>
                    <a:pt x="6993" y="160"/>
                  </a:lnTo>
                  <a:lnTo>
                    <a:pt x="6898" y="160"/>
                  </a:lnTo>
                  <a:lnTo>
                    <a:pt x="6898" y="489"/>
                  </a:lnTo>
                  <a:close/>
                  <a:moveTo>
                    <a:pt x="7435" y="150"/>
                  </a:moveTo>
                  <a:lnTo>
                    <a:pt x="7416" y="151"/>
                  </a:lnTo>
                  <a:lnTo>
                    <a:pt x="7400" y="153"/>
                  </a:lnTo>
                  <a:lnTo>
                    <a:pt x="7392" y="155"/>
                  </a:lnTo>
                  <a:lnTo>
                    <a:pt x="7385" y="157"/>
                  </a:lnTo>
                  <a:lnTo>
                    <a:pt x="7378" y="160"/>
                  </a:lnTo>
                  <a:lnTo>
                    <a:pt x="7371" y="163"/>
                  </a:lnTo>
                  <a:lnTo>
                    <a:pt x="7365" y="166"/>
                  </a:lnTo>
                  <a:lnTo>
                    <a:pt x="7360" y="170"/>
                  </a:lnTo>
                  <a:lnTo>
                    <a:pt x="7354" y="174"/>
                  </a:lnTo>
                  <a:lnTo>
                    <a:pt x="7350" y="179"/>
                  </a:lnTo>
                  <a:lnTo>
                    <a:pt x="7345" y="184"/>
                  </a:lnTo>
                  <a:lnTo>
                    <a:pt x="7341" y="189"/>
                  </a:lnTo>
                  <a:lnTo>
                    <a:pt x="7336" y="195"/>
                  </a:lnTo>
                  <a:lnTo>
                    <a:pt x="7333" y="201"/>
                  </a:lnTo>
                  <a:lnTo>
                    <a:pt x="7327" y="213"/>
                  </a:lnTo>
                  <a:lnTo>
                    <a:pt x="7322" y="227"/>
                  </a:lnTo>
                  <a:lnTo>
                    <a:pt x="7319" y="241"/>
                  </a:lnTo>
                  <a:lnTo>
                    <a:pt x="7316" y="255"/>
                  </a:lnTo>
                  <a:lnTo>
                    <a:pt x="7314" y="269"/>
                  </a:lnTo>
                  <a:lnTo>
                    <a:pt x="7313" y="285"/>
                  </a:lnTo>
                  <a:lnTo>
                    <a:pt x="7312" y="302"/>
                  </a:lnTo>
                  <a:lnTo>
                    <a:pt x="7311" y="321"/>
                  </a:lnTo>
                  <a:lnTo>
                    <a:pt x="7312" y="340"/>
                  </a:lnTo>
                  <a:lnTo>
                    <a:pt x="7313" y="357"/>
                  </a:lnTo>
                  <a:lnTo>
                    <a:pt x="7314" y="374"/>
                  </a:lnTo>
                  <a:lnTo>
                    <a:pt x="7316" y="389"/>
                  </a:lnTo>
                  <a:lnTo>
                    <a:pt x="7319" y="404"/>
                  </a:lnTo>
                  <a:lnTo>
                    <a:pt x="7322" y="418"/>
                  </a:lnTo>
                  <a:lnTo>
                    <a:pt x="7327" y="431"/>
                  </a:lnTo>
                  <a:lnTo>
                    <a:pt x="7333" y="444"/>
                  </a:lnTo>
                  <a:lnTo>
                    <a:pt x="7336" y="451"/>
                  </a:lnTo>
                  <a:lnTo>
                    <a:pt x="7341" y="457"/>
                  </a:lnTo>
                  <a:lnTo>
                    <a:pt x="7345" y="462"/>
                  </a:lnTo>
                  <a:lnTo>
                    <a:pt x="7350" y="468"/>
                  </a:lnTo>
                  <a:lnTo>
                    <a:pt x="7354" y="472"/>
                  </a:lnTo>
                  <a:lnTo>
                    <a:pt x="7360" y="477"/>
                  </a:lnTo>
                  <a:lnTo>
                    <a:pt x="7365" y="481"/>
                  </a:lnTo>
                  <a:lnTo>
                    <a:pt x="7371" y="484"/>
                  </a:lnTo>
                  <a:lnTo>
                    <a:pt x="7378" y="488"/>
                  </a:lnTo>
                  <a:lnTo>
                    <a:pt x="7385" y="490"/>
                  </a:lnTo>
                  <a:lnTo>
                    <a:pt x="7392" y="493"/>
                  </a:lnTo>
                  <a:lnTo>
                    <a:pt x="7400" y="495"/>
                  </a:lnTo>
                  <a:lnTo>
                    <a:pt x="7416" y="497"/>
                  </a:lnTo>
                  <a:lnTo>
                    <a:pt x="7435" y="498"/>
                  </a:lnTo>
                  <a:lnTo>
                    <a:pt x="7450" y="498"/>
                  </a:lnTo>
                  <a:lnTo>
                    <a:pt x="7464" y="496"/>
                  </a:lnTo>
                  <a:lnTo>
                    <a:pt x="7476" y="493"/>
                  </a:lnTo>
                  <a:lnTo>
                    <a:pt x="7488" y="489"/>
                  </a:lnTo>
                  <a:lnTo>
                    <a:pt x="7499" y="483"/>
                  </a:lnTo>
                  <a:lnTo>
                    <a:pt x="7509" y="478"/>
                  </a:lnTo>
                  <a:lnTo>
                    <a:pt x="7517" y="471"/>
                  </a:lnTo>
                  <a:lnTo>
                    <a:pt x="7524" y="463"/>
                  </a:lnTo>
                  <a:lnTo>
                    <a:pt x="7530" y="455"/>
                  </a:lnTo>
                  <a:lnTo>
                    <a:pt x="7536" y="446"/>
                  </a:lnTo>
                  <a:lnTo>
                    <a:pt x="7541" y="435"/>
                  </a:lnTo>
                  <a:lnTo>
                    <a:pt x="7545" y="424"/>
                  </a:lnTo>
                  <a:lnTo>
                    <a:pt x="7549" y="412"/>
                  </a:lnTo>
                  <a:lnTo>
                    <a:pt x="7552" y="399"/>
                  </a:lnTo>
                  <a:lnTo>
                    <a:pt x="7554" y="387"/>
                  </a:lnTo>
                  <a:lnTo>
                    <a:pt x="7556" y="375"/>
                  </a:lnTo>
                  <a:lnTo>
                    <a:pt x="7557" y="363"/>
                  </a:lnTo>
                  <a:lnTo>
                    <a:pt x="7557" y="350"/>
                  </a:lnTo>
                  <a:lnTo>
                    <a:pt x="7558" y="336"/>
                  </a:lnTo>
                  <a:lnTo>
                    <a:pt x="7558" y="321"/>
                  </a:lnTo>
                  <a:lnTo>
                    <a:pt x="7558" y="306"/>
                  </a:lnTo>
                  <a:lnTo>
                    <a:pt x="7557" y="292"/>
                  </a:lnTo>
                  <a:lnTo>
                    <a:pt x="7557" y="280"/>
                  </a:lnTo>
                  <a:lnTo>
                    <a:pt x="7556" y="267"/>
                  </a:lnTo>
                  <a:lnTo>
                    <a:pt x="7554" y="256"/>
                  </a:lnTo>
                  <a:lnTo>
                    <a:pt x="7552" y="244"/>
                  </a:lnTo>
                  <a:lnTo>
                    <a:pt x="7549" y="233"/>
                  </a:lnTo>
                  <a:lnTo>
                    <a:pt x="7545" y="220"/>
                  </a:lnTo>
                  <a:lnTo>
                    <a:pt x="7541" y="209"/>
                  </a:lnTo>
                  <a:lnTo>
                    <a:pt x="7536" y="199"/>
                  </a:lnTo>
                  <a:lnTo>
                    <a:pt x="7530" y="191"/>
                  </a:lnTo>
                  <a:lnTo>
                    <a:pt x="7524" y="183"/>
                  </a:lnTo>
                  <a:lnTo>
                    <a:pt x="7517" y="176"/>
                  </a:lnTo>
                  <a:lnTo>
                    <a:pt x="7507" y="169"/>
                  </a:lnTo>
                  <a:lnTo>
                    <a:pt x="7498" y="164"/>
                  </a:lnTo>
                  <a:lnTo>
                    <a:pt x="7488" y="159"/>
                  </a:lnTo>
                  <a:lnTo>
                    <a:pt x="7476" y="155"/>
                  </a:lnTo>
                  <a:lnTo>
                    <a:pt x="7463" y="152"/>
                  </a:lnTo>
                  <a:lnTo>
                    <a:pt x="7450" y="151"/>
                  </a:lnTo>
                  <a:lnTo>
                    <a:pt x="7435" y="150"/>
                  </a:lnTo>
                  <a:close/>
                  <a:moveTo>
                    <a:pt x="7528" y="532"/>
                  </a:moveTo>
                  <a:lnTo>
                    <a:pt x="7518" y="536"/>
                  </a:lnTo>
                  <a:lnTo>
                    <a:pt x="7507" y="540"/>
                  </a:lnTo>
                  <a:lnTo>
                    <a:pt x="7496" y="543"/>
                  </a:lnTo>
                  <a:lnTo>
                    <a:pt x="7485" y="545"/>
                  </a:lnTo>
                  <a:lnTo>
                    <a:pt x="7473" y="547"/>
                  </a:lnTo>
                  <a:lnTo>
                    <a:pt x="7461" y="548"/>
                  </a:lnTo>
                  <a:lnTo>
                    <a:pt x="7449" y="549"/>
                  </a:lnTo>
                  <a:lnTo>
                    <a:pt x="7435" y="550"/>
                  </a:lnTo>
                  <a:lnTo>
                    <a:pt x="7421" y="549"/>
                  </a:lnTo>
                  <a:lnTo>
                    <a:pt x="7408" y="548"/>
                  </a:lnTo>
                  <a:lnTo>
                    <a:pt x="7396" y="547"/>
                  </a:lnTo>
                  <a:lnTo>
                    <a:pt x="7384" y="545"/>
                  </a:lnTo>
                  <a:lnTo>
                    <a:pt x="7373" y="543"/>
                  </a:lnTo>
                  <a:lnTo>
                    <a:pt x="7363" y="540"/>
                  </a:lnTo>
                  <a:lnTo>
                    <a:pt x="7352" y="536"/>
                  </a:lnTo>
                  <a:lnTo>
                    <a:pt x="7343" y="532"/>
                  </a:lnTo>
                  <a:lnTo>
                    <a:pt x="7332" y="527"/>
                  </a:lnTo>
                  <a:lnTo>
                    <a:pt x="7324" y="522"/>
                  </a:lnTo>
                  <a:lnTo>
                    <a:pt x="7316" y="517"/>
                  </a:lnTo>
                  <a:lnTo>
                    <a:pt x="7308" y="511"/>
                  </a:lnTo>
                  <a:lnTo>
                    <a:pt x="7301" y="504"/>
                  </a:lnTo>
                  <a:lnTo>
                    <a:pt x="7295" y="497"/>
                  </a:lnTo>
                  <a:lnTo>
                    <a:pt x="7289" y="490"/>
                  </a:lnTo>
                  <a:lnTo>
                    <a:pt x="7284" y="482"/>
                  </a:lnTo>
                  <a:lnTo>
                    <a:pt x="7275" y="465"/>
                  </a:lnTo>
                  <a:lnTo>
                    <a:pt x="7267" y="447"/>
                  </a:lnTo>
                  <a:lnTo>
                    <a:pt x="7261" y="429"/>
                  </a:lnTo>
                  <a:lnTo>
                    <a:pt x="7256" y="410"/>
                  </a:lnTo>
                  <a:lnTo>
                    <a:pt x="7251" y="389"/>
                  </a:lnTo>
                  <a:lnTo>
                    <a:pt x="7248" y="368"/>
                  </a:lnTo>
                  <a:lnTo>
                    <a:pt x="7247" y="345"/>
                  </a:lnTo>
                  <a:lnTo>
                    <a:pt x="7246" y="321"/>
                  </a:lnTo>
                  <a:lnTo>
                    <a:pt x="7247" y="297"/>
                  </a:lnTo>
                  <a:lnTo>
                    <a:pt x="7248" y="275"/>
                  </a:lnTo>
                  <a:lnTo>
                    <a:pt x="7251" y="254"/>
                  </a:lnTo>
                  <a:lnTo>
                    <a:pt x="7256" y="235"/>
                  </a:lnTo>
                  <a:lnTo>
                    <a:pt x="7261" y="215"/>
                  </a:lnTo>
                  <a:lnTo>
                    <a:pt x="7267" y="198"/>
                  </a:lnTo>
                  <a:lnTo>
                    <a:pt x="7275" y="181"/>
                  </a:lnTo>
                  <a:lnTo>
                    <a:pt x="7284" y="164"/>
                  </a:lnTo>
                  <a:lnTo>
                    <a:pt x="7289" y="157"/>
                  </a:lnTo>
                  <a:lnTo>
                    <a:pt x="7295" y="150"/>
                  </a:lnTo>
                  <a:lnTo>
                    <a:pt x="7301" y="143"/>
                  </a:lnTo>
                  <a:lnTo>
                    <a:pt x="7308" y="136"/>
                  </a:lnTo>
                  <a:lnTo>
                    <a:pt x="7316" y="131"/>
                  </a:lnTo>
                  <a:lnTo>
                    <a:pt x="7324" y="125"/>
                  </a:lnTo>
                  <a:lnTo>
                    <a:pt x="7332" y="120"/>
                  </a:lnTo>
                  <a:lnTo>
                    <a:pt x="7343" y="116"/>
                  </a:lnTo>
                  <a:lnTo>
                    <a:pt x="7352" y="112"/>
                  </a:lnTo>
                  <a:lnTo>
                    <a:pt x="7363" y="108"/>
                  </a:lnTo>
                  <a:lnTo>
                    <a:pt x="7373" y="105"/>
                  </a:lnTo>
                  <a:lnTo>
                    <a:pt x="7384" y="103"/>
                  </a:lnTo>
                  <a:lnTo>
                    <a:pt x="7396" y="101"/>
                  </a:lnTo>
                  <a:lnTo>
                    <a:pt x="7408" y="100"/>
                  </a:lnTo>
                  <a:lnTo>
                    <a:pt x="7421" y="99"/>
                  </a:lnTo>
                  <a:lnTo>
                    <a:pt x="7435" y="99"/>
                  </a:lnTo>
                  <a:lnTo>
                    <a:pt x="7449" y="99"/>
                  </a:lnTo>
                  <a:lnTo>
                    <a:pt x="7461" y="100"/>
                  </a:lnTo>
                  <a:lnTo>
                    <a:pt x="7473" y="101"/>
                  </a:lnTo>
                  <a:lnTo>
                    <a:pt x="7485" y="103"/>
                  </a:lnTo>
                  <a:lnTo>
                    <a:pt x="7496" y="105"/>
                  </a:lnTo>
                  <a:lnTo>
                    <a:pt x="7507" y="108"/>
                  </a:lnTo>
                  <a:lnTo>
                    <a:pt x="7518" y="112"/>
                  </a:lnTo>
                  <a:lnTo>
                    <a:pt x="7528" y="116"/>
                  </a:lnTo>
                  <a:lnTo>
                    <a:pt x="7537" y="120"/>
                  </a:lnTo>
                  <a:lnTo>
                    <a:pt x="7545" y="125"/>
                  </a:lnTo>
                  <a:lnTo>
                    <a:pt x="7553" y="131"/>
                  </a:lnTo>
                  <a:lnTo>
                    <a:pt x="7561" y="136"/>
                  </a:lnTo>
                  <a:lnTo>
                    <a:pt x="7568" y="143"/>
                  </a:lnTo>
                  <a:lnTo>
                    <a:pt x="7574" y="150"/>
                  </a:lnTo>
                  <a:lnTo>
                    <a:pt x="7580" y="157"/>
                  </a:lnTo>
                  <a:lnTo>
                    <a:pt x="7585" y="164"/>
                  </a:lnTo>
                  <a:lnTo>
                    <a:pt x="7596" y="181"/>
                  </a:lnTo>
                  <a:lnTo>
                    <a:pt x="7604" y="198"/>
                  </a:lnTo>
                  <a:lnTo>
                    <a:pt x="7610" y="215"/>
                  </a:lnTo>
                  <a:lnTo>
                    <a:pt x="7615" y="235"/>
                  </a:lnTo>
                  <a:lnTo>
                    <a:pt x="7619" y="254"/>
                  </a:lnTo>
                  <a:lnTo>
                    <a:pt x="7621" y="275"/>
                  </a:lnTo>
                  <a:lnTo>
                    <a:pt x="7623" y="297"/>
                  </a:lnTo>
                  <a:lnTo>
                    <a:pt x="7623" y="321"/>
                  </a:lnTo>
                  <a:lnTo>
                    <a:pt x="7623" y="345"/>
                  </a:lnTo>
                  <a:lnTo>
                    <a:pt x="7621" y="368"/>
                  </a:lnTo>
                  <a:lnTo>
                    <a:pt x="7619" y="389"/>
                  </a:lnTo>
                  <a:lnTo>
                    <a:pt x="7615" y="410"/>
                  </a:lnTo>
                  <a:lnTo>
                    <a:pt x="7610" y="429"/>
                  </a:lnTo>
                  <a:lnTo>
                    <a:pt x="7604" y="447"/>
                  </a:lnTo>
                  <a:lnTo>
                    <a:pt x="7596" y="465"/>
                  </a:lnTo>
                  <a:lnTo>
                    <a:pt x="7585" y="482"/>
                  </a:lnTo>
                  <a:lnTo>
                    <a:pt x="7580" y="490"/>
                  </a:lnTo>
                  <a:lnTo>
                    <a:pt x="7574" y="497"/>
                  </a:lnTo>
                  <a:lnTo>
                    <a:pt x="7568" y="504"/>
                  </a:lnTo>
                  <a:lnTo>
                    <a:pt x="7561" y="511"/>
                  </a:lnTo>
                  <a:lnTo>
                    <a:pt x="7553" y="517"/>
                  </a:lnTo>
                  <a:lnTo>
                    <a:pt x="7545" y="522"/>
                  </a:lnTo>
                  <a:lnTo>
                    <a:pt x="7537" y="527"/>
                  </a:lnTo>
                  <a:lnTo>
                    <a:pt x="7528" y="532"/>
                  </a:lnTo>
                  <a:close/>
                  <a:moveTo>
                    <a:pt x="8027" y="543"/>
                  </a:moveTo>
                  <a:lnTo>
                    <a:pt x="7955" y="543"/>
                  </a:lnTo>
                  <a:lnTo>
                    <a:pt x="7851" y="372"/>
                  </a:lnTo>
                  <a:lnTo>
                    <a:pt x="7756" y="372"/>
                  </a:lnTo>
                  <a:lnTo>
                    <a:pt x="7756" y="543"/>
                  </a:lnTo>
                  <a:lnTo>
                    <a:pt x="7695" y="543"/>
                  </a:lnTo>
                  <a:lnTo>
                    <a:pt x="7695" y="105"/>
                  </a:lnTo>
                  <a:lnTo>
                    <a:pt x="7876" y="105"/>
                  </a:lnTo>
                  <a:lnTo>
                    <a:pt x="7892" y="106"/>
                  </a:lnTo>
                  <a:lnTo>
                    <a:pt x="7906" y="107"/>
                  </a:lnTo>
                  <a:lnTo>
                    <a:pt x="7920" y="110"/>
                  </a:lnTo>
                  <a:lnTo>
                    <a:pt x="7933" y="114"/>
                  </a:lnTo>
                  <a:lnTo>
                    <a:pt x="7946" y="120"/>
                  </a:lnTo>
                  <a:lnTo>
                    <a:pt x="7957" y="126"/>
                  </a:lnTo>
                  <a:lnTo>
                    <a:pt x="7967" y="133"/>
                  </a:lnTo>
                  <a:lnTo>
                    <a:pt x="7976" y="142"/>
                  </a:lnTo>
                  <a:lnTo>
                    <a:pt x="7985" y="152"/>
                  </a:lnTo>
                  <a:lnTo>
                    <a:pt x="7992" y="162"/>
                  </a:lnTo>
                  <a:lnTo>
                    <a:pt x="7998" y="173"/>
                  </a:lnTo>
                  <a:lnTo>
                    <a:pt x="8003" y="185"/>
                  </a:lnTo>
                  <a:lnTo>
                    <a:pt x="8007" y="197"/>
                  </a:lnTo>
                  <a:lnTo>
                    <a:pt x="8010" y="210"/>
                  </a:lnTo>
                  <a:lnTo>
                    <a:pt x="8011" y="224"/>
                  </a:lnTo>
                  <a:lnTo>
                    <a:pt x="8012" y="240"/>
                  </a:lnTo>
                  <a:lnTo>
                    <a:pt x="8012" y="251"/>
                  </a:lnTo>
                  <a:lnTo>
                    <a:pt x="8010" y="262"/>
                  </a:lnTo>
                  <a:lnTo>
                    <a:pt x="8008" y="273"/>
                  </a:lnTo>
                  <a:lnTo>
                    <a:pt x="8006" y="283"/>
                  </a:lnTo>
                  <a:lnTo>
                    <a:pt x="8002" y="293"/>
                  </a:lnTo>
                  <a:lnTo>
                    <a:pt x="7998" y="303"/>
                  </a:lnTo>
                  <a:lnTo>
                    <a:pt x="7993" y="312"/>
                  </a:lnTo>
                  <a:lnTo>
                    <a:pt x="7987" y="320"/>
                  </a:lnTo>
                  <a:lnTo>
                    <a:pt x="7980" y="328"/>
                  </a:lnTo>
                  <a:lnTo>
                    <a:pt x="7973" y="335"/>
                  </a:lnTo>
                  <a:lnTo>
                    <a:pt x="7965" y="342"/>
                  </a:lnTo>
                  <a:lnTo>
                    <a:pt x="7956" y="348"/>
                  </a:lnTo>
                  <a:lnTo>
                    <a:pt x="7947" y="352"/>
                  </a:lnTo>
                  <a:lnTo>
                    <a:pt x="7937" y="357"/>
                  </a:lnTo>
                  <a:lnTo>
                    <a:pt x="7925" y="360"/>
                  </a:lnTo>
                  <a:lnTo>
                    <a:pt x="7914" y="363"/>
                  </a:lnTo>
                  <a:lnTo>
                    <a:pt x="8027" y="543"/>
                  </a:lnTo>
                  <a:close/>
                  <a:moveTo>
                    <a:pt x="7756" y="160"/>
                  </a:moveTo>
                  <a:lnTo>
                    <a:pt x="7756" y="318"/>
                  </a:lnTo>
                  <a:lnTo>
                    <a:pt x="7867" y="318"/>
                  </a:lnTo>
                  <a:lnTo>
                    <a:pt x="7876" y="317"/>
                  </a:lnTo>
                  <a:lnTo>
                    <a:pt x="7884" y="317"/>
                  </a:lnTo>
                  <a:lnTo>
                    <a:pt x="7892" y="315"/>
                  </a:lnTo>
                  <a:lnTo>
                    <a:pt x="7900" y="313"/>
                  </a:lnTo>
                  <a:lnTo>
                    <a:pt x="7907" y="310"/>
                  </a:lnTo>
                  <a:lnTo>
                    <a:pt x="7914" y="307"/>
                  </a:lnTo>
                  <a:lnTo>
                    <a:pt x="7920" y="303"/>
                  </a:lnTo>
                  <a:lnTo>
                    <a:pt x="7926" y="298"/>
                  </a:lnTo>
                  <a:lnTo>
                    <a:pt x="7931" y="293"/>
                  </a:lnTo>
                  <a:lnTo>
                    <a:pt x="7937" y="287"/>
                  </a:lnTo>
                  <a:lnTo>
                    <a:pt x="7941" y="280"/>
                  </a:lnTo>
                  <a:lnTo>
                    <a:pt x="7944" y="273"/>
                  </a:lnTo>
                  <a:lnTo>
                    <a:pt x="7946" y="266"/>
                  </a:lnTo>
                  <a:lnTo>
                    <a:pt x="7948" y="258"/>
                  </a:lnTo>
                  <a:lnTo>
                    <a:pt x="7949" y="249"/>
                  </a:lnTo>
                  <a:lnTo>
                    <a:pt x="7949" y="240"/>
                  </a:lnTo>
                  <a:lnTo>
                    <a:pt x="7949" y="230"/>
                  </a:lnTo>
                  <a:lnTo>
                    <a:pt x="7948" y="221"/>
                  </a:lnTo>
                  <a:lnTo>
                    <a:pt x="7946" y="213"/>
                  </a:lnTo>
                  <a:lnTo>
                    <a:pt x="7944" y="205"/>
                  </a:lnTo>
                  <a:lnTo>
                    <a:pt x="7941" y="198"/>
                  </a:lnTo>
                  <a:lnTo>
                    <a:pt x="7937" y="192"/>
                  </a:lnTo>
                  <a:lnTo>
                    <a:pt x="7932" y="186"/>
                  </a:lnTo>
                  <a:lnTo>
                    <a:pt x="7927" y="181"/>
                  </a:lnTo>
                  <a:lnTo>
                    <a:pt x="7922" y="176"/>
                  </a:lnTo>
                  <a:lnTo>
                    <a:pt x="7916" y="171"/>
                  </a:lnTo>
                  <a:lnTo>
                    <a:pt x="7909" y="168"/>
                  </a:lnTo>
                  <a:lnTo>
                    <a:pt x="7903" y="165"/>
                  </a:lnTo>
                  <a:lnTo>
                    <a:pt x="7895" y="163"/>
                  </a:lnTo>
                  <a:lnTo>
                    <a:pt x="7887" y="161"/>
                  </a:lnTo>
                  <a:lnTo>
                    <a:pt x="7879" y="160"/>
                  </a:lnTo>
                  <a:lnTo>
                    <a:pt x="7870" y="160"/>
                  </a:lnTo>
                  <a:lnTo>
                    <a:pt x="7756" y="160"/>
                  </a:lnTo>
                  <a:close/>
                  <a:moveTo>
                    <a:pt x="8147" y="543"/>
                  </a:moveTo>
                  <a:lnTo>
                    <a:pt x="8085" y="543"/>
                  </a:lnTo>
                  <a:lnTo>
                    <a:pt x="8085" y="105"/>
                  </a:lnTo>
                  <a:lnTo>
                    <a:pt x="8147" y="105"/>
                  </a:lnTo>
                  <a:lnTo>
                    <a:pt x="8147" y="543"/>
                  </a:lnTo>
                  <a:close/>
                  <a:moveTo>
                    <a:pt x="8369" y="550"/>
                  </a:moveTo>
                  <a:lnTo>
                    <a:pt x="8348" y="549"/>
                  </a:lnTo>
                  <a:lnTo>
                    <a:pt x="8328" y="548"/>
                  </a:lnTo>
                  <a:lnTo>
                    <a:pt x="8308" y="546"/>
                  </a:lnTo>
                  <a:lnTo>
                    <a:pt x="8288" y="544"/>
                  </a:lnTo>
                  <a:lnTo>
                    <a:pt x="8268" y="541"/>
                  </a:lnTo>
                  <a:lnTo>
                    <a:pt x="8248" y="537"/>
                  </a:lnTo>
                  <a:lnTo>
                    <a:pt x="8229" y="532"/>
                  </a:lnTo>
                  <a:lnTo>
                    <a:pt x="8210" y="527"/>
                  </a:lnTo>
                  <a:lnTo>
                    <a:pt x="8220" y="476"/>
                  </a:lnTo>
                  <a:lnTo>
                    <a:pt x="8240" y="480"/>
                  </a:lnTo>
                  <a:lnTo>
                    <a:pt x="8259" y="484"/>
                  </a:lnTo>
                  <a:lnTo>
                    <a:pt x="8279" y="488"/>
                  </a:lnTo>
                  <a:lnTo>
                    <a:pt x="8298" y="490"/>
                  </a:lnTo>
                  <a:lnTo>
                    <a:pt x="8316" y="492"/>
                  </a:lnTo>
                  <a:lnTo>
                    <a:pt x="8334" y="494"/>
                  </a:lnTo>
                  <a:lnTo>
                    <a:pt x="8351" y="495"/>
                  </a:lnTo>
                  <a:lnTo>
                    <a:pt x="8369" y="495"/>
                  </a:lnTo>
                  <a:lnTo>
                    <a:pt x="8380" y="495"/>
                  </a:lnTo>
                  <a:lnTo>
                    <a:pt x="8390" y="494"/>
                  </a:lnTo>
                  <a:lnTo>
                    <a:pt x="8400" y="492"/>
                  </a:lnTo>
                  <a:lnTo>
                    <a:pt x="8409" y="490"/>
                  </a:lnTo>
                  <a:lnTo>
                    <a:pt x="8417" y="487"/>
                  </a:lnTo>
                  <a:lnTo>
                    <a:pt x="8425" y="484"/>
                  </a:lnTo>
                  <a:lnTo>
                    <a:pt x="8432" y="480"/>
                  </a:lnTo>
                  <a:lnTo>
                    <a:pt x="8438" y="475"/>
                  </a:lnTo>
                  <a:lnTo>
                    <a:pt x="8444" y="470"/>
                  </a:lnTo>
                  <a:lnTo>
                    <a:pt x="8450" y="465"/>
                  </a:lnTo>
                  <a:lnTo>
                    <a:pt x="8454" y="459"/>
                  </a:lnTo>
                  <a:lnTo>
                    <a:pt x="8457" y="453"/>
                  </a:lnTo>
                  <a:lnTo>
                    <a:pt x="8460" y="447"/>
                  </a:lnTo>
                  <a:lnTo>
                    <a:pt x="8461" y="440"/>
                  </a:lnTo>
                  <a:lnTo>
                    <a:pt x="8463" y="434"/>
                  </a:lnTo>
                  <a:lnTo>
                    <a:pt x="8463" y="426"/>
                  </a:lnTo>
                  <a:lnTo>
                    <a:pt x="8462" y="418"/>
                  </a:lnTo>
                  <a:lnTo>
                    <a:pt x="8461" y="410"/>
                  </a:lnTo>
                  <a:lnTo>
                    <a:pt x="8458" y="403"/>
                  </a:lnTo>
                  <a:lnTo>
                    <a:pt x="8455" y="395"/>
                  </a:lnTo>
                  <a:lnTo>
                    <a:pt x="8450" y="389"/>
                  </a:lnTo>
                  <a:lnTo>
                    <a:pt x="8443" y="383"/>
                  </a:lnTo>
                  <a:lnTo>
                    <a:pt x="8436" y="378"/>
                  </a:lnTo>
                  <a:lnTo>
                    <a:pt x="8428" y="373"/>
                  </a:lnTo>
                  <a:lnTo>
                    <a:pt x="8412" y="365"/>
                  </a:lnTo>
                  <a:lnTo>
                    <a:pt x="8398" y="360"/>
                  </a:lnTo>
                  <a:lnTo>
                    <a:pt x="8391" y="357"/>
                  </a:lnTo>
                  <a:lnTo>
                    <a:pt x="8383" y="355"/>
                  </a:lnTo>
                  <a:lnTo>
                    <a:pt x="8373" y="352"/>
                  </a:lnTo>
                  <a:lnTo>
                    <a:pt x="8363" y="349"/>
                  </a:lnTo>
                  <a:lnTo>
                    <a:pt x="8356" y="348"/>
                  </a:lnTo>
                  <a:lnTo>
                    <a:pt x="8352" y="347"/>
                  </a:lnTo>
                  <a:lnTo>
                    <a:pt x="8337" y="342"/>
                  </a:lnTo>
                  <a:lnTo>
                    <a:pt x="8324" y="338"/>
                  </a:lnTo>
                  <a:lnTo>
                    <a:pt x="8310" y="333"/>
                  </a:lnTo>
                  <a:lnTo>
                    <a:pt x="8298" y="327"/>
                  </a:lnTo>
                  <a:lnTo>
                    <a:pt x="8286" y="321"/>
                  </a:lnTo>
                  <a:lnTo>
                    <a:pt x="8274" y="314"/>
                  </a:lnTo>
                  <a:lnTo>
                    <a:pt x="8264" y="307"/>
                  </a:lnTo>
                  <a:lnTo>
                    <a:pt x="8254" y="299"/>
                  </a:lnTo>
                  <a:lnTo>
                    <a:pt x="8245" y="290"/>
                  </a:lnTo>
                  <a:lnTo>
                    <a:pt x="8237" y="281"/>
                  </a:lnTo>
                  <a:lnTo>
                    <a:pt x="8231" y="272"/>
                  </a:lnTo>
                  <a:lnTo>
                    <a:pt x="8226" y="262"/>
                  </a:lnTo>
                  <a:lnTo>
                    <a:pt x="8222" y="251"/>
                  </a:lnTo>
                  <a:lnTo>
                    <a:pt x="8219" y="240"/>
                  </a:lnTo>
                  <a:lnTo>
                    <a:pt x="8217" y="228"/>
                  </a:lnTo>
                  <a:lnTo>
                    <a:pt x="8216" y="214"/>
                  </a:lnTo>
                  <a:lnTo>
                    <a:pt x="8217" y="200"/>
                  </a:lnTo>
                  <a:lnTo>
                    <a:pt x="8219" y="187"/>
                  </a:lnTo>
                  <a:lnTo>
                    <a:pt x="8222" y="174"/>
                  </a:lnTo>
                  <a:lnTo>
                    <a:pt x="8227" y="163"/>
                  </a:lnTo>
                  <a:lnTo>
                    <a:pt x="8233" y="152"/>
                  </a:lnTo>
                  <a:lnTo>
                    <a:pt x="8240" y="143"/>
                  </a:lnTo>
                  <a:lnTo>
                    <a:pt x="8248" y="134"/>
                  </a:lnTo>
                  <a:lnTo>
                    <a:pt x="8258" y="127"/>
                  </a:lnTo>
                  <a:lnTo>
                    <a:pt x="8269" y="120"/>
                  </a:lnTo>
                  <a:lnTo>
                    <a:pt x="8281" y="115"/>
                  </a:lnTo>
                  <a:lnTo>
                    <a:pt x="8294" y="110"/>
                  </a:lnTo>
                  <a:lnTo>
                    <a:pt x="8307" y="106"/>
                  </a:lnTo>
                  <a:lnTo>
                    <a:pt x="8321" y="103"/>
                  </a:lnTo>
                  <a:lnTo>
                    <a:pt x="8336" y="101"/>
                  </a:lnTo>
                  <a:lnTo>
                    <a:pt x="8352" y="99"/>
                  </a:lnTo>
                  <a:lnTo>
                    <a:pt x="8369" y="99"/>
                  </a:lnTo>
                  <a:lnTo>
                    <a:pt x="8387" y="99"/>
                  </a:lnTo>
                  <a:lnTo>
                    <a:pt x="8405" y="100"/>
                  </a:lnTo>
                  <a:lnTo>
                    <a:pt x="8423" y="102"/>
                  </a:lnTo>
                  <a:lnTo>
                    <a:pt x="8441" y="104"/>
                  </a:lnTo>
                  <a:lnTo>
                    <a:pt x="8461" y="107"/>
                  </a:lnTo>
                  <a:lnTo>
                    <a:pt x="8480" y="111"/>
                  </a:lnTo>
                  <a:lnTo>
                    <a:pt x="8498" y="116"/>
                  </a:lnTo>
                  <a:lnTo>
                    <a:pt x="8517" y="121"/>
                  </a:lnTo>
                  <a:lnTo>
                    <a:pt x="8503" y="172"/>
                  </a:lnTo>
                  <a:lnTo>
                    <a:pt x="8465" y="164"/>
                  </a:lnTo>
                  <a:lnTo>
                    <a:pt x="8429" y="158"/>
                  </a:lnTo>
                  <a:lnTo>
                    <a:pt x="8413" y="156"/>
                  </a:lnTo>
                  <a:lnTo>
                    <a:pt x="8398" y="154"/>
                  </a:lnTo>
                  <a:lnTo>
                    <a:pt x="8383" y="154"/>
                  </a:lnTo>
                  <a:lnTo>
                    <a:pt x="8369" y="153"/>
                  </a:lnTo>
                  <a:lnTo>
                    <a:pt x="8357" y="154"/>
                  </a:lnTo>
                  <a:lnTo>
                    <a:pt x="8347" y="154"/>
                  </a:lnTo>
                  <a:lnTo>
                    <a:pt x="8338" y="156"/>
                  </a:lnTo>
                  <a:lnTo>
                    <a:pt x="8329" y="158"/>
                  </a:lnTo>
                  <a:lnTo>
                    <a:pt x="8321" y="160"/>
                  </a:lnTo>
                  <a:lnTo>
                    <a:pt x="8314" y="163"/>
                  </a:lnTo>
                  <a:lnTo>
                    <a:pt x="8308" y="166"/>
                  </a:lnTo>
                  <a:lnTo>
                    <a:pt x="8302" y="171"/>
                  </a:lnTo>
                  <a:lnTo>
                    <a:pt x="8297" y="175"/>
                  </a:lnTo>
                  <a:lnTo>
                    <a:pt x="8293" y="180"/>
                  </a:lnTo>
                  <a:lnTo>
                    <a:pt x="8290" y="185"/>
                  </a:lnTo>
                  <a:lnTo>
                    <a:pt x="8287" y="191"/>
                  </a:lnTo>
                  <a:lnTo>
                    <a:pt x="8284" y="196"/>
                  </a:lnTo>
                  <a:lnTo>
                    <a:pt x="8283" y="203"/>
                  </a:lnTo>
                  <a:lnTo>
                    <a:pt x="8282" y="209"/>
                  </a:lnTo>
                  <a:lnTo>
                    <a:pt x="8281" y="216"/>
                  </a:lnTo>
                  <a:lnTo>
                    <a:pt x="8282" y="225"/>
                  </a:lnTo>
                  <a:lnTo>
                    <a:pt x="8284" y="233"/>
                  </a:lnTo>
                  <a:lnTo>
                    <a:pt x="8287" y="241"/>
                  </a:lnTo>
                  <a:lnTo>
                    <a:pt x="8291" y="248"/>
                  </a:lnTo>
                  <a:lnTo>
                    <a:pt x="8297" y="255"/>
                  </a:lnTo>
                  <a:lnTo>
                    <a:pt x="8304" y="261"/>
                  </a:lnTo>
                  <a:lnTo>
                    <a:pt x="8311" y="266"/>
                  </a:lnTo>
                  <a:lnTo>
                    <a:pt x="8320" y="271"/>
                  </a:lnTo>
                  <a:lnTo>
                    <a:pt x="8329" y="275"/>
                  </a:lnTo>
                  <a:lnTo>
                    <a:pt x="8338" y="279"/>
                  </a:lnTo>
                  <a:lnTo>
                    <a:pt x="8347" y="282"/>
                  </a:lnTo>
                  <a:lnTo>
                    <a:pt x="8355" y="285"/>
                  </a:lnTo>
                  <a:lnTo>
                    <a:pt x="8364" y="287"/>
                  </a:lnTo>
                  <a:lnTo>
                    <a:pt x="8373" y="290"/>
                  </a:lnTo>
                  <a:lnTo>
                    <a:pt x="8383" y="292"/>
                  </a:lnTo>
                  <a:lnTo>
                    <a:pt x="8395" y="295"/>
                  </a:lnTo>
                  <a:lnTo>
                    <a:pt x="8411" y="299"/>
                  </a:lnTo>
                  <a:lnTo>
                    <a:pt x="8425" y="304"/>
                  </a:lnTo>
                  <a:lnTo>
                    <a:pt x="8439" y="309"/>
                  </a:lnTo>
                  <a:lnTo>
                    <a:pt x="8453" y="314"/>
                  </a:lnTo>
                  <a:lnTo>
                    <a:pt x="8465" y="320"/>
                  </a:lnTo>
                  <a:lnTo>
                    <a:pt x="8476" y="327"/>
                  </a:lnTo>
                  <a:lnTo>
                    <a:pt x="8485" y="334"/>
                  </a:lnTo>
                  <a:lnTo>
                    <a:pt x="8494" y="342"/>
                  </a:lnTo>
                  <a:lnTo>
                    <a:pt x="8502" y="350"/>
                  </a:lnTo>
                  <a:lnTo>
                    <a:pt x="8509" y="358"/>
                  </a:lnTo>
                  <a:lnTo>
                    <a:pt x="8514" y="367"/>
                  </a:lnTo>
                  <a:lnTo>
                    <a:pt x="8519" y="377"/>
                  </a:lnTo>
                  <a:lnTo>
                    <a:pt x="8522" y="387"/>
                  </a:lnTo>
                  <a:lnTo>
                    <a:pt x="8525" y="398"/>
                  </a:lnTo>
                  <a:lnTo>
                    <a:pt x="8527" y="410"/>
                  </a:lnTo>
                  <a:lnTo>
                    <a:pt x="8527" y="421"/>
                  </a:lnTo>
                  <a:lnTo>
                    <a:pt x="8526" y="437"/>
                  </a:lnTo>
                  <a:lnTo>
                    <a:pt x="8524" y="451"/>
                  </a:lnTo>
                  <a:lnTo>
                    <a:pt x="8521" y="464"/>
                  </a:lnTo>
                  <a:lnTo>
                    <a:pt x="8516" y="477"/>
                  </a:lnTo>
                  <a:lnTo>
                    <a:pt x="8510" y="488"/>
                  </a:lnTo>
                  <a:lnTo>
                    <a:pt x="8503" y="499"/>
                  </a:lnTo>
                  <a:lnTo>
                    <a:pt x="8494" y="508"/>
                  </a:lnTo>
                  <a:lnTo>
                    <a:pt x="8484" y="517"/>
                  </a:lnTo>
                  <a:lnTo>
                    <a:pt x="8473" y="525"/>
                  </a:lnTo>
                  <a:lnTo>
                    <a:pt x="8460" y="531"/>
                  </a:lnTo>
                  <a:lnTo>
                    <a:pt x="8448" y="537"/>
                  </a:lnTo>
                  <a:lnTo>
                    <a:pt x="8433" y="541"/>
                  </a:lnTo>
                  <a:lnTo>
                    <a:pt x="8418" y="545"/>
                  </a:lnTo>
                  <a:lnTo>
                    <a:pt x="8403" y="548"/>
                  </a:lnTo>
                  <a:lnTo>
                    <a:pt x="8386" y="549"/>
                  </a:lnTo>
                  <a:lnTo>
                    <a:pt x="8369" y="550"/>
                  </a:lnTo>
                  <a:close/>
                  <a:moveTo>
                    <a:pt x="8671" y="105"/>
                  </a:moveTo>
                  <a:lnTo>
                    <a:pt x="8809" y="442"/>
                  </a:lnTo>
                  <a:lnTo>
                    <a:pt x="8811" y="442"/>
                  </a:lnTo>
                  <a:lnTo>
                    <a:pt x="8944" y="105"/>
                  </a:lnTo>
                  <a:lnTo>
                    <a:pt x="9025" y="105"/>
                  </a:lnTo>
                  <a:lnTo>
                    <a:pt x="9025" y="543"/>
                  </a:lnTo>
                  <a:lnTo>
                    <a:pt x="8964" y="543"/>
                  </a:lnTo>
                  <a:lnTo>
                    <a:pt x="8964" y="217"/>
                  </a:lnTo>
                  <a:lnTo>
                    <a:pt x="8963" y="217"/>
                  </a:lnTo>
                  <a:lnTo>
                    <a:pt x="8829" y="543"/>
                  </a:lnTo>
                  <a:lnTo>
                    <a:pt x="8783" y="543"/>
                  </a:lnTo>
                  <a:lnTo>
                    <a:pt x="8652" y="217"/>
                  </a:lnTo>
                  <a:lnTo>
                    <a:pt x="8650" y="217"/>
                  </a:lnTo>
                  <a:lnTo>
                    <a:pt x="8650" y="543"/>
                  </a:lnTo>
                  <a:lnTo>
                    <a:pt x="8590" y="543"/>
                  </a:lnTo>
                  <a:lnTo>
                    <a:pt x="8590" y="105"/>
                  </a:lnTo>
                  <a:lnTo>
                    <a:pt x="8671" y="105"/>
                  </a:lnTo>
                  <a:close/>
                  <a:moveTo>
                    <a:pt x="9284" y="150"/>
                  </a:moveTo>
                  <a:lnTo>
                    <a:pt x="9266" y="151"/>
                  </a:lnTo>
                  <a:lnTo>
                    <a:pt x="9250" y="153"/>
                  </a:lnTo>
                  <a:lnTo>
                    <a:pt x="9242" y="155"/>
                  </a:lnTo>
                  <a:lnTo>
                    <a:pt x="9235" y="157"/>
                  </a:lnTo>
                  <a:lnTo>
                    <a:pt x="9228" y="160"/>
                  </a:lnTo>
                  <a:lnTo>
                    <a:pt x="9222" y="163"/>
                  </a:lnTo>
                  <a:lnTo>
                    <a:pt x="9215" y="166"/>
                  </a:lnTo>
                  <a:lnTo>
                    <a:pt x="9209" y="170"/>
                  </a:lnTo>
                  <a:lnTo>
                    <a:pt x="9204" y="174"/>
                  </a:lnTo>
                  <a:lnTo>
                    <a:pt x="9199" y="179"/>
                  </a:lnTo>
                  <a:lnTo>
                    <a:pt x="9194" y="184"/>
                  </a:lnTo>
                  <a:lnTo>
                    <a:pt x="9190" y="189"/>
                  </a:lnTo>
                  <a:lnTo>
                    <a:pt x="9186" y="195"/>
                  </a:lnTo>
                  <a:lnTo>
                    <a:pt x="9183" y="201"/>
                  </a:lnTo>
                  <a:lnTo>
                    <a:pt x="9177" y="213"/>
                  </a:lnTo>
                  <a:lnTo>
                    <a:pt x="9173" y="227"/>
                  </a:lnTo>
                  <a:lnTo>
                    <a:pt x="9169" y="241"/>
                  </a:lnTo>
                  <a:lnTo>
                    <a:pt x="9166" y="255"/>
                  </a:lnTo>
                  <a:lnTo>
                    <a:pt x="9164" y="269"/>
                  </a:lnTo>
                  <a:lnTo>
                    <a:pt x="9163" y="285"/>
                  </a:lnTo>
                  <a:lnTo>
                    <a:pt x="9162" y="302"/>
                  </a:lnTo>
                  <a:lnTo>
                    <a:pt x="9162" y="321"/>
                  </a:lnTo>
                  <a:lnTo>
                    <a:pt x="9162" y="340"/>
                  </a:lnTo>
                  <a:lnTo>
                    <a:pt x="9163" y="357"/>
                  </a:lnTo>
                  <a:lnTo>
                    <a:pt x="9164" y="374"/>
                  </a:lnTo>
                  <a:lnTo>
                    <a:pt x="9166" y="389"/>
                  </a:lnTo>
                  <a:lnTo>
                    <a:pt x="9169" y="404"/>
                  </a:lnTo>
                  <a:lnTo>
                    <a:pt x="9173" y="418"/>
                  </a:lnTo>
                  <a:lnTo>
                    <a:pt x="9177" y="431"/>
                  </a:lnTo>
                  <a:lnTo>
                    <a:pt x="9183" y="444"/>
                  </a:lnTo>
                  <a:lnTo>
                    <a:pt x="9186" y="451"/>
                  </a:lnTo>
                  <a:lnTo>
                    <a:pt x="9190" y="457"/>
                  </a:lnTo>
                  <a:lnTo>
                    <a:pt x="9194" y="462"/>
                  </a:lnTo>
                  <a:lnTo>
                    <a:pt x="9199" y="468"/>
                  </a:lnTo>
                  <a:lnTo>
                    <a:pt x="9204" y="472"/>
                  </a:lnTo>
                  <a:lnTo>
                    <a:pt x="9209" y="477"/>
                  </a:lnTo>
                  <a:lnTo>
                    <a:pt x="9215" y="481"/>
                  </a:lnTo>
                  <a:lnTo>
                    <a:pt x="9222" y="484"/>
                  </a:lnTo>
                  <a:lnTo>
                    <a:pt x="9228" y="488"/>
                  </a:lnTo>
                  <a:lnTo>
                    <a:pt x="9235" y="490"/>
                  </a:lnTo>
                  <a:lnTo>
                    <a:pt x="9242" y="493"/>
                  </a:lnTo>
                  <a:lnTo>
                    <a:pt x="9250" y="495"/>
                  </a:lnTo>
                  <a:lnTo>
                    <a:pt x="9266" y="497"/>
                  </a:lnTo>
                  <a:lnTo>
                    <a:pt x="9284" y="498"/>
                  </a:lnTo>
                  <a:lnTo>
                    <a:pt x="9300" y="498"/>
                  </a:lnTo>
                  <a:lnTo>
                    <a:pt x="9314" y="496"/>
                  </a:lnTo>
                  <a:lnTo>
                    <a:pt x="9326" y="493"/>
                  </a:lnTo>
                  <a:lnTo>
                    <a:pt x="9338" y="489"/>
                  </a:lnTo>
                  <a:lnTo>
                    <a:pt x="9349" y="483"/>
                  </a:lnTo>
                  <a:lnTo>
                    <a:pt x="9358" y="478"/>
                  </a:lnTo>
                  <a:lnTo>
                    <a:pt x="9366" y="471"/>
                  </a:lnTo>
                  <a:lnTo>
                    <a:pt x="9373" y="463"/>
                  </a:lnTo>
                  <a:lnTo>
                    <a:pt x="9379" y="455"/>
                  </a:lnTo>
                  <a:lnTo>
                    <a:pt x="9386" y="446"/>
                  </a:lnTo>
                  <a:lnTo>
                    <a:pt x="9391" y="435"/>
                  </a:lnTo>
                  <a:lnTo>
                    <a:pt x="9395" y="424"/>
                  </a:lnTo>
                  <a:lnTo>
                    <a:pt x="9399" y="412"/>
                  </a:lnTo>
                  <a:lnTo>
                    <a:pt x="9402" y="399"/>
                  </a:lnTo>
                  <a:lnTo>
                    <a:pt x="9404" y="387"/>
                  </a:lnTo>
                  <a:lnTo>
                    <a:pt x="9406" y="375"/>
                  </a:lnTo>
                  <a:lnTo>
                    <a:pt x="9407" y="363"/>
                  </a:lnTo>
                  <a:lnTo>
                    <a:pt x="9408" y="350"/>
                  </a:lnTo>
                  <a:lnTo>
                    <a:pt x="9408" y="336"/>
                  </a:lnTo>
                  <a:lnTo>
                    <a:pt x="9408" y="321"/>
                  </a:lnTo>
                  <a:lnTo>
                    <a:pt x="9408" y="306"/>
                  </a:lnTo>
                  <a:lnTo>
                    <a:pt x="9408" y="292"/>
                  </a:lnTo>
                  <a:lnTo>
                    <a:pt x="9407" y="280"/>
                  </a:lnTo>
                  <a:lnTo>
                    <a:pt x="9406" y="267"/>
                  </a:lnTo>
                  <a:lnTo>
                    <a:pt x="9404" y="256"/>
                  </a:lnTo>
                  <a:lnTo>
                    <a:pt x="9402" y="244"/>
                  </a:lnTo>
                  <a:lnTo>
                    <a:pt x="9399" y="233"/>
                  </a:lnTo>
                  <a:lnTo>
                    <a:pt x="9395" y="220"/>
                  </a:lnTo>
                  <a:lnTo>
                    <a:pt x="9391" y="209"/>
                  </a:lnTo>
                  <a:lnTo>
                    <a:pt x="9386" y="199"/>
                  </a:lnTo>
                  <a:lnTo>
                    <a:pt x="9379" y="191"/>
                  </a:lnTo>
                  <a:lnTo>
                    <a:pt x="9373" y="183"/>
                  </a:lnTo>
                  <a:lnTo>
                    <a:pt x="9366" y="176"/>
                  </a:lnTo>
                  <a:lnTo>
                    <a:pt x="9357" y="169"/>
                  </a:lnTo>
                  <a:lnTo>
                    <a:pt x="9348" y="164"/>
                  </a:lnTo>
                  <a:lnTo>
                    <a:pt x="9338" y="159"/>
                  </a:lnTo>
                  <a:lnTo>
                    <a:pt x="9326" y="155"/>
                  </a:lnTo>
                  <a:lnTo>
                    <a:pt x="9313" y="152"/>
                  </a:lnTo>
                  <a:lnTo>
                    <a:pt x="9300" y="151"/>
                  </a:lnTo>
                  <a:lnTo>
                    <a:pt x="9284" y="150"/>
                  </a:lnTo>
                  <a:close/>
                  <a:moveTo>
                    <a:pt x="9377" y="532"/>
                  </a:moveTo>
                  <a:lnTo>
                    <a:pt x="9367" y="536"/>
                  </a:lnTo>
                  <a:lnTo>
                    <a:pt x="9357" y="540"/>
                  </a:lnTo>
                  <a:lnTo>
                    <a:pt x="9346" y="543"/>
                  </a:lnTo>
                  <a:lnTo>
                    <a:pt x="9335" y="545"/>
                  </a:lnTo>
                  <a:lnTo>
                    <a:pt x="9323" y="547"/>
                  </a:lnTo>
                  <a:lnTo>
                    <a:pt x="9311" y="548"/>
                  </a:lnTo>
                  <a:lnTo>
                    <a:pt x="9299" y="549"/>
                  </a:lnTo>
                  <a:lnTo>
                    <a:pt x="9284" y="550"/>
                  </a:lnTo>
                  <a:lnTo>
                    <a:pt x="9271" y="549"/>
                  </a:lnTo>
                  <a:lnTo>
                    <a:pt x="9258" y="548"/>
                  </a:lnTo>
                  <a:lnTo>
                    <a:pt x="9246" y="547"/>
                  </a:lnTo>
                  <a:lnTo>
                    <a:pt x="9235" y="545"/>
                  </a:lnTo>
                  <a:lnTo>
                    <a:pt x="9223" y="543"/>
                  </a:lnTo>
                  <a:lnTo>
                    <a:pt x="9213" y="540"/>
                  </a:lnTo>
                  <a:lnTo>
                    <a:pt x="9201" y="536"/>
                  </a:lnTo>
                  <a:lnTo>
                    <a:pt x="9192" y="532"/>
                  </a:lnTo>
                  <a:lnTo>
                    <a:pt x="9182" y="527"/>
                  </a:lnTo>
                  <a:lnTo>
                    <a:pt x="9174" y="522"/>
                  </a:lnTo>
                  <a:lnTo>
                    <a:pt x="9166" y="517"/>
                  </a:lnTo>
                  <a:lnTo>
                    <a:pt x="9158" y="511"/>
                  </a:lnTo>
                  <a:lnTo>
                    <a:pt x="9151" y="504"/>
                  </a:lnTo>
                  <a:lnTo>
                    <a:pt x="9145" y="497"/>
                  </a:lnTo>
                  <a:lnTo>
                    <a:pt x="9139" y="490"/>
                  </a:lnTo>
                  <a:lnTo>
                    <a:pt x="9134" y="482"/>
                  </a:lnTo>
                  <a:lnTo>
                    <a:pt x="9124" y="465"/>
                  </a:lnTo>
                  <a:lnTo>
                    <a:pt x="9116" y="447"/>
                  </a:lnTo>
                  <a:lnTo>
                    <a:pt x="9110" y="429"/>
                  </a:lnTo>
                  <a:lnTo>
                    <a:pt x="9105" y="410"/>
                  </a:lnTo>
                  <a:lnTo>
                    <a:pt x="9101" y="389"/>
                  </a:lnTo>
                  <a:lnTo>
                    <a:pt x="9098" y="368"/>
                  </a:lnTo>
                  <a:lnTo>
                    <a:pt x="9097" y="345"/>
                  </a:lnTo>
                  <a:lnTo>
                    <a:pt x="9096" y="321"/>
                  </a:lnTo>
                  <a:lnTo>
                    <a:pt x="9097" y="297"/>
                  </a:lnTo>
                  <a:lnTo>
                    <a:pt x="9098" y="275"/>
                  </a:lnTo>
                  <a:lnTo>
                    <a:pt x="9101" y="254"/>
                  </a:lnTo>
                  <a:lnTo>
                    <a:pt x="9105" y="235"/>
                  </a:lnTo>
                  <a:lnTo>
                    <a:pt x="9110" y="215"/>
                  </a:lnTo>
                  <a:lnTo>
                    <a:pt x="9116" y="198"/>
                  </a:lnTo>
                  <a:lnTo>
                    <a:pt x="9124" y="181"/>
                  </a:lnTo>
                  <a:lnTo>
                    <a:pt x="9134" y="164"/>
                  </a:lnTo>
                  <a:lnTo>
                    <a:pt x="9139" y="157"/>
                  </a:lnTo>
                  <a:lnTo>
                    <a:pt x="9145" y="150"/>
                  </a:lnTo>
                  <a:lnTo>
                    <a:pt x="9151" y="143"/>
                  </a:lnTo>
                  <a:lnTo>
                    <a:pt x="9158" y="136"/>
                  </a:lnTo>
                  <a:lnTo>
                    <a:pt x="9166" y="131"/>
                  </a:lnTo>
                  <a:lnTo>
                    <a:pt x="9174" y="125"/>
                  </a:lnTo>
                  <a:lnTo>
                    <a:pt x="9182" y="120"/>
                  </a:lnTo>
                  <a:lnTo>
                    <a:pt x="9192" y="116"/>
                  </a:lnTo>
                  <a:lnTo>
                    <a:pt x="9201" y="112"/>
                  </a:lnTo>
                  <a:lnTo>
                    <a:pt x="9213" y="108"/>
                  </a:lnTo>
                  <a:lnTo>
                    <a:pt x="9223" y="105"/>
                  </a:lnTo>
                  <a:lnTo>
                    <a:pt x="9235" y="103"/>
                  </a:lnTo>
                  <a:lnTo>
                    <a:pt x="9246" y="101"/>
                  </a:lnTo>
                  <a:lnTo>
                    <a:pt x="9258" y="100"/>
                  </a:lnTo>
                  <a:lnTo>
                    <a:pt x="9271" y="99"/>
                  </a:lnTo>
                  <a:lnTo>
                    <a:pt x="9284" y="99"/>
                  </a:lnTo>
                  <a:lnTo>
                    <a:pt x="9299" y="99"/>
                  </a:lnTo>
                  <a:lnTo>
                    <a:pt x="9311" y="100"/>
                  </a:lnTo>
                  <a:lnTo>
                    <a:pt x="9323" y="101"/>
                  </a:lnTo>
                  <a:lnTo>
                    <a:pt x="9335" y="103"/>
                  </a:lnTo>
                  <a:lnTo>
                    <a:pt x="9346" y="105"/>
                  </a:lnTo>
                  <a:lnTo>
                    <a:pt x="9357" y="108"/>
                  </a:lnTo>
                  <a:lnTo>
                    <a:pt x="9367" y="112"/>
                  </a:lnTo>
                  <a:lnTo>
                    <a:pt x="9377" y="116"/>
                  </a:lnTo>
                  <a:lnTo>
                    <a:pt x="9387" y="120"/>
                  </a:lnTo>
                  <a:lnTo>
                    <a:pt x="9395" y="125"/>
                  </a:lnTo>
                  <a:lnTo>
                    <a:pt x="9403" y="131"/>
                  </a:lnTo>
                  <a:lnTo>
                    <a:pt x="9411" y="136"/>
                  </a:lnTo>
                  <a:lnTo>
                    <a:pt x="9418" y="143"/>
                  </a:lnTo>
                  <a:lnTo>
                    <a:pt x="9424" y="150"/>
                  </a:lnTo>
                  <a:lnTo>
                    <a:pt x="9430" y="157"/>
                  </a:lnTo>
                  <a:lnTo>
                    <a:pt x="9435" y="164"/>
                  </a:lnTo>
                  <a:lnTo>
                    <a:pt x="9445" y="181"/>
                  </a:lnTo>
                  <a:lnTo>
                    <a:pt x="9453" y="198"/>
                  </a:lnTo>
                  <a:lnTo>
                    <a:pt x="9459" y="215"/>
                  </a:lnTo>
                  <a:lnTo>
                    <a:pt x="9464" y="235"/>
                  </a:lnTo>
                  <a:lnTo>
                    <a:pt x="9469" y="254"/>
                  </a:lnTo>
                  <a:lnTo>
                    <a:pt x="9471" y="275"/>
                  </a:lnTo>
                  <a:lnTo>
                    <a:pt x="9473" y="297"/>
                  </a:lnTo>
                  <a:lnTo>
                    <a:pt x="9473" y="321"/>
                  </a:lnTo>
                  <a:lnTo>
                    <a:pt x="9473" y="345"/>
                  </a:lnTo>
                  <a:lnTo>
                    <a:pt x="9471" y="368"/>
                  </a:lnTo>
                  <a:lnTo>
                    <a:pt x="9469" y="389"/>
                  </a:lnTo>
                  <a:lnTo>
                    <a:pt x="9464" y="410"/>
                  </a:lnTo>
                  <a:lnTo>
                    <a:pt x="9459" y="429"/>
                  </a:lnTo>
                  <a:lnTo>
                    <a:pt x="9453" y="447"/>
                  </a:lnTo>
                  <a:lnTo>
                    <a:pt x="9445" y="465"/>
                  </a:lnTo>
                  <a:lnTo>
                    <a:pt x="9435" y="482"/>
                  </a:lnTo>
                  <a:lnTo>
                    <a:pt x="9430" y="490"/>
                  </a:lnTo>
                  <a:lnTo>
                    <a:pt x="9424" y="497"/>
                  </a:lnTo>
                  <a:lnTo>
                    <a:pt x="9418" y="504"/>
                  </a:lnTo>
                  <a:lnTo>
                    <a:pt x="9411" y="511"/>
                  </a:lnTo>
                  <a:lnTo>
                    <a:pt x="9403" y="517"/>
                  </a:lnTo>
                  <a:lnTo>
                    <a:pt x="9395" y="522"/>
                  </a:lnTo>
                  <a:lnTo>
                    <a:pt x="9387" y="527"/>
                  </a:lnTo>
                  <a:lnTo>
                    <a:pt x="9377" y="532"/>
                  </a:lnTo>
                  <a:close/>
                  <a:moveTo>
                    <a:pt x="283" y="911"/>
                  </a:moveTo>
                  <a:lnTo>
                    <a:pt x="283" y="966"/>
                  </a:lnTo>
                  <a:lnTo>
                    <a:pt x="62" y="966"/>
                  </a:lnTo>
                  <a:lnTo>
                    <a:pt x="62" y="1094"/>
                  </a:lnTo>
                  <a:lnTo>
                    <a:pt x="253" y="1094"/>
                  </a:lnTo>
                  <a:lnTo>
                    <a:pt x="253" y="1150"/>
                  </a:lnTo>
                  <a:lnTo>
                    <a:pt x="62" y="1150"/>
                  </a:lnTo>
                  <a:lnTo>
                    <a:pt x="62" y="1295"/>
                  </a:lnTo>
                  <a:lnTo>
                    <a:pt x="287" y="1295"/>
                  </a:lnTo>
                  <a:lnTo>
                    <a:pt x="287" y="1350"/>
                  </a:lnTo>
                  <a:lnTo>
                    <a:pt x="0" y="1350"/>
                  </a:lnTo>
                  <a:lnTo>
                    <a:pt x="0" y="911"/>
                  </a:lnTo>
                  <a:lnTo>
                    <a:pt x="283" y="911"/>
                  </a:lnTo>
                  <a:close/>
                  <a:moveTo>
                    <a:pt x="772" y="966"/>
                  </a:moveTo>
                  <a:lnTo>
                    <a:pt x="651" y="966"/>
                  </a:lnTo>
                  <a:lnTo>
                    <a:pt x="651" y="1350"/>
                  </a:lnTo>
                  <a:lnTo>
                    <a:pt x="589" y="1350"/>
                  </a:lnTo>
                  <a:lnTo>
                    <a:pt x="589" y="966"/>
                  </a:lnTo>
                  <a:lnTo>
                    <a:pt x="468" y="966"/>
                  </a:lnTo>
                  <a:lnTo>
                    <a:pt x="468" y="911"/>
                  </a:lnTo>
                  <a:lnTo>
                    <a:pt x="772" y="911"/>
                  </a:lnTo>
                  <a:lnTo>
                    <a:pt x="772" y="966"/>
                  </a:lnTo>
                  <a:close/>
                  <a:moveTo>
                    <a:pt x="1163" y="1350"/>
                  </a:moveTo>
                  <a:lnTo>
                    <a:pt x="1091" y="1350"/>
                  </a:lnTo>
                  <a:lnTo>
                    <a:pt x="987" y="1179"/>
                  </a:lnTo>
                  <a:lnTo>
                    <a:pt x="893" y="1179"/>
                  </a:lnTo>
                  <a:lnTo>
                    <a:pt x="893" y="1350"/>
                  </a:lnTo>
                  <a:lnTo>
                    <a:pt x="831" y="1350"/>
                  </a:lnTo>
                  <a:lnTo>
                    <a:pt x="831" y="911"/>
                  </a:lnTo>
                  <a:lnTo>
                    <a:pt x="1013" y="911"/>
                  </a:lnTo>
                  <a:lnTo>
                    <a:pt x="1028" y="911"/>
                  </a:lnTo>
                  <a:lnTo>
                    <a:pt x="1044" y="913"/>
                  </a:lnTo>
                  <a:lnTo>
                    <a:pt x="1057" y="916"/>
                  </a:lnTo>
                  <a:lnTo>
                    <a:pt x="1070" y="920"/>
                  </a:lnTo>
                  <a:lnTo>
                    <a:pt x="1082" y="926"/>
                  </a:lnTo>
                  <a:lnTo>
                    <a:pt x="1093" y="932"/>
                  </a:lnTo>
                  <a:lnTo>
                    <a:pt x="1103" y="940"/>
                  </a:lnTo>
                  <a:lnTo>
                    <a:pt x="1113" y="948"/>
                  </a:lnTo>
                  <a:lnTo>
                    <a:pt x="1122" y="958"/>
                  </a:lnTo>
                  <a:lnTo>
                    <a:pt x="1129" y="968"/>
                  </a:lnTo>
                  <a:lnTo>
                    <a:pt x="1135" y="979"/>
                  </a:lnTo>
                  <a:lnTo>
                    <a:pt x="1140" y="991"/>
                  </a:lnTo>
                  <a:lnTo>
                    <a:pt x="1144" y="1003"/>
                  </a:lnTo>
                  <a:lnTo>
                    <a:pt x="1147" y="1017"/>
                  </a:lnTo>
                  <a:lnTo>
                    <a:pt x="1149" y="1030"/>
                  </a:lnTo>
                  <a:lnTo>
                    <a:pt x="1149" y="1045"/>
                  </a:lnTo>
                  <a:lnTo>
                    <a:pt x="1149" y="1057"/>
                  </a:lnTo>
                  <a:lnTo>
                    <a:pt x="1148" y="1068"/>
                  </a:lnTo>
                  <a:lnTo>
                    <a:pt x="1146" y="1079"/>
                  </a:lnTo>
                  <a:lnTo>
                    <a:pt x="1143" y="1089"/>
                  </a:lnTo>
                  <a:lnTo>
                    <a:pt x="1139" y="1100"/>
                  </a:lnTo>
                  <a:lnTo>
                    <a:pt x="1135" y="1109"/>
                  </a:lnTo>
                  <a:lnTo>
                    <a:pt x="1130" y="1118"/>
                  </a:lnTo>
                  <a:lnTo>
                    <a:pt x="1124" y="1127"/>
                  </a:lnTo>
                  <a:lnTo>
                    <a:pt x="1116" y="1135"/>
                  </a:lnTo>
                  <a:lnTo>
                    <a:pt x="1109" y="1142"/>
                  </a:lnTo>
                  <a:lnTo>
                    <a:pt x="1101" y="1148"/>
                  </a:lnTo>
                  <a:lnTo>
                    <a:pt x="1092" y="1154"/>
                  </a:lnTo>
                  <a:lnTo>
                    <a:pt x="1083" y="1159"/>
                  </a:lnTo>
                  <a:lnTo>
                    <a:pt x="1073" y="1163"/>
                  </a:lnTo>
                  <a:lnTo>
                    <a:pt x="1063" y="1166"/>
                  </a:lnTo>
                  <a:lnTo>
                    <a:pt x="1051" y="1169"/>
                  </a:lnTo>
                  <a:lnTo>
                    <a:pt x="1163" y="1350"/>
                  </a:lnTo>
                  <a:close/>
                  <a:moveTo>
                    <a:pt x="893" y="966"/>
                  </a:moveTo>
                  <a:lnTo>
                    <a:pt x="893" y="1124"/>
                  </a:lnTo>
                  <a:lnTo>
                    <a:pt x="1003" y="1124"/>
                  </a:lnTo>
                  <a:lnTo>
                    <a:pt x="1012" y="1124"/>
                  </a:lnTo>
                  <a:lnTo>
                    <a:pt x="1021" y="1123"/>
                  </a:lnTo>
                  <a:lnTo>
                    <a:pt x="1029" y="1121"/>
                  </a:lnTo>
                  <a:lnTo>
                    <a:pt x="1037" y="1119"/>
                  </a:lnTo>
                  <a:lnTo>
                    <a:pt x="1045" y="1116"/>
                  </a:lnTo>
                  <a:lnTo>
                    <a:pt x="1051" y="1113"/>
                  </a:lnTo>
                  <a:lnTo>
                    <a:pt x="1058" y="1109"/>
                  </a:lnTo>
                  <a:lnTo>
                    <a:pt x="1063" y="1104"/>
                  </a:lnTo>
                  <a:lnTo>
                    <a:pt x="1069" y="1099"/>
                  </a:lnTo>
                  <a:lnTo>
                    <a:pt x="1073" y="1092"/>
                  </a:lnTo>
                  <a:lnTo>
                    <a:pt x="1077" y="1086"/>
                  </a:lnTo>
                  <a:lnTo>
                    <a:pt x="1080" y="1079"/>
                  </a:lnTo>
                  <a:lnTo>
                    <a:pt x="1082" y="1071"/>
                  </a:lnTo>
                  <a:lnTo>
                    <a:pt x="1084" y="1063"/>
                  </a:lnTo>
                  <a:lnTo>
                    <a:pt x="1085" y="1054"/>
                  </a:lnTo>
                  <a:lnTo>
                    <a:pt x="1085" y="1045"/>
                  </a:lnTo>
                  <a:lnTo>
                    <a:pt x="1085" y="1036"/>
                  </a:lnTo>
                  <a:lnTo>
                    <a:pt x="1084" y="1027"/>
                  </a:lnTo>
                  <a:lnTo>
                    <a:pt x="1083" y="1019"/>
                  </a:lnTo>
                  <a:lnTo>
                    <a:pt x="1080" y="1012"/>
                  </a:lnTo>
                  <a:lnTo>
                    <a:pt x="1077" y="1005"/>
                  </a:lnTo>
                  <a:lnTo>
                    <a:pt x="1074" y="998"/>
                  </a:lnTo>
                  <a:lnTo>
                    <a:pt x="1070" y="992"/>
                  </a:lnTo>
                  <a:lnTo>
                    <a:pt x="1065" y="987"/>
                  </a:lnTo>
                  <a:lnTo>
                    <a:pt x="1059" y="982"/>
                  </a:lnTo>
                  <a:lnTo>
                    <a:pt x="1053" y="978"/>
                  </a:lnTo>
                  <a:lnTo>
                    <a:pt x="1047" y="974"/>
                  </a:lnTo>
                  <a:lnTo>
                    <a:pt x="1040" y="971"/>
                  </a:lnTo>
                  <a:lnTo>
                    <a:pt x="1031" y="969"/>
                  </a:lnTo>
                  <a:lnTo>
                    <a:pt x="1024" y="967"/>
                  </a:lnTo>
                  <a:lnTo>
                    <a:pt x="1015" y="966"/>
                  </a:lnTo>
                  <a:lnTo>
                    <a:pt x="1006" y="966"/>
                  </a:lnTo>
                  <a:lnTo>
                    <a:pt x="893" y="966"/>
                  </a:lnTo>
                  <a:close/>
                  <a:moveTo>
                    <a:pt x="1502" y="1350"/>
                  </a:moveTo>
                  <a:lnTo>
                    <a:pt x="1466" y="1238"/>
                  </a:lnTo>
                  <a:lnTo>
                    <a:pt x="1298" y="1238"/>
                  </a:lnTo>
                  <a:lnTo>
                    <a:pt x="1259" y="1350"/>
                  </a:lnTo>
                  <a:lnTo>
                    <a:pt x="1194" y="1350"/>
                  </a:lnTo>
                  <a:lnTo>
                    <a:pt x="1346" y="907"/>
                  </a:lnTo>
                  <a:lnTo>
                    <a:pt x="1422" y="907"/>
                  </a:lnTo>
                  <a:lnTo>
                    <a:pt x="1571" y="1350"/>
                  </a:lnTo>
                  <a:lnTo>
                    <a:pt x="1502" y="1350"/>
                  </a:lnTo>
                  <a:close/>
                  <a:moveTo>
                    <a:pt x="1384" y="985"/>
                  </a:moveTo>
                  <a:lnTo>
                    <a:pt x="1383" y="985"/>
                  </a:lnTo>
                  <a:lnTo>
                    <a:pt x="1310" y="1187"/>
                  </a:lnTo>
                  <a:lnTo>
                    <a:pt x="1452" y="1187"/>
                  </a:lnTo>
                  <a:lnTo>
                    <a:pt x="1384" y="985"/>
                  </a:lnTo>
                  <a:close/>
                  <a:moveTo>
                    <a:pt x="1686" y="1350"/>
                  </a:moveTo>
                  <a:lnTo>
                    <a:pt x="1626" y="1350"/>
                  </a:lnTo>
                  <a:lnTo>
                    <a:pt x="1626" y="911"/>
                  </a:lnTo>
                  <a:lnTo>
                    <a:pt x="1688" y="911"/>
                  </a:lnTo>
                  <a:lnTo>
                    <a:pt x="1902" y="1236"/>
                  </a:lnTo>
                  <a:lnTo>
                    <a:pt x="1903" y="1236"/>
                  </a:lnTo>
                  <a:lnTo>
                    <a:pt x="1903" y="911"/>
                  </a:lnTo>
                  <a:lnTo>
                    <a:pt x="1963" y="911"/>
                  </a:lnTo>
                  <a:lnTo>
                    <a:pt x="1963" y="1350"/>
                  </a:lnTo>
                  <a:lnTo>
                    <a:pt x="1902" y="1350"/>
                  </a:lnTo>
                  <a:lnTo>
                    <a:pt x="1687" y="1031"/>
                  </a:lnTo>
                  <a:lnTo>
                    <a:pt x="1686" y="1031"/>
                  </a:lnTo>
                  <a:lnTo>
                    <a:pt x="1686" y="1350"/>
                  </a:lnTo>
                  <a:close/>
                  <a:moveTo>
                    <a:pt x="2185" y="1356"/>
                  </a:moveTo>
                  <a:lnTo>
                    <a:pt x="2165" y="1356"/>
                  </a:lnTo>
                  <a:lnTo>
                    <a:pt x="2145" y="1355"/>
                  </a:lnTo>
                  <a:lnTo>
                    <a:pt x="2124" y="1353"/>
                  </a:lnTo>
                  <a:lnTo>
                    <a:pt x="2105" y="1350"/>
                  </a:lnTo>
                  <a:lnTo>
                    <a:pt x="2085" y="1347"/>
                  </a:lnTo>
                  <a:lnTo>
                    <a:pt x="2066" y="1343"/>
                  </a:lnTo>
                  <a:lnTo>
                    <a:pt x="2045" y="1339"/>
                  </a:lnTo>
                  <a:lnTo>
                    <a:pt x="2026" y="1334"/>
                  </a:lnTo>
                  <a:lnTo>
                    <a:pt x="2036" y="1282"/>
                  </a:lnTo>
                  <a:lnTo>
                    <a:pt x="2057" y="1287"/>
                  </a:lnTo>
                  <a:lnTo>
                    <a:pt x="2077" y="1291"/>
                  </a:lnTo>
                  <a:lnTo>
                    <a:pt x="2096" y="1294"/>
                  </a:lnTo>
                  <a:lnTo>
                    <a:pt x="2114" y="1297"/>
                  </a:lnTo>
                  <a:lnTo>
                    <a:pt x="2132" y="1299"/>
                  </a:lnTo>
                  <a:lnTo>
                    <a:pt x="2151" y="1300"/>
                  </a:lnTo>
                  <a:lnTo>
                    <a:pt x="2168" y="1301"/>
                  </a:lnTo>
                  <a:lnTo>
                    <a:pt x="2185" y="1302"/>
                  </a:lnTo>
                  <a:lnTo>
                    <a:pt x="2196" y="1301"/>
                  </a:lnTo>
                  <a:lnTo>
                    <a:pt x="2207" y="1300"/>
                  </a:lnTo>
                  <a:lnTo>
                    <a:pt x="2216" y="1299"/>
                  </a:lnTo>
                  <a:lnTo>
                    <a:pt x="2226" y="1297"/>
                  </a:lnTo>
                  <a:lnTo>
                    <a:pt x="2235" y="1294"/>
                  </a:lnTo>
                  <a:lnTo>
                    <a:pt x="2242" y="1290"/>
                  </a:lnTo>
                  <a:lnTo>
                    <a:pt x="2249" y="1286"/>
                  </a:lnTo>
                  <a:lnTo>
                    <a:pt x="2256" y="1282"/>
                  </a:lnTo>
                  <a:lnTo>
                    <a:pt x="2261" y="1277"/>
                  </a:lnTo>
                  <a:lnTo>
                    <a:pt x="2266" y="1271"/>
                  </a:lnTo>
                  <a:lnTo>
                    <a:pt x="2270" y="1264"/>
                  </a:lnTo>
                  <a:lnTo>
                    <a:pt x="2273" y="1259"/>
                  </a:lnTo>
                  <a:lnTo>
                    <a:pt x="2276" y="1252"/>
                  </a:lnTo>
                  <a:lnTo>
                    <a:pt x="2278" y="1246"/>
                  </a:lnTo>
                  <a:lnTo>
                    <a:pt x="2279" y="1239"/>
                  </a:lnTo>
                  <a:lnTo>
                    <a:pt x="2279" y="1232"/>
                  </a:lnTo>
                  <a:lnTo>
                    <a:pt x="2279" y="1224"/>
                  </a:lnTo>
                  <a:lnTo>
                    <a:pt x="2277" y="1216"/>
                  </a:lnTo>
                  <a:lnTo>
                    <a:pt x="2275" y="1208"/>
                  </a:lnTo>
                  <a:lnTo>
                    <a:pt x="2271" y="1201"/>
                  </a:lnTo>
                  <a:lnTo>
                    <a:pt x="2266" y="1195"/>
                  </a:lnTo>
                  <a:lnTo>
                    <a:pt x="2260" y="1189"/>
                  </a:lnTo>
                  <a:lnTo>
                    <a:pt x="2254" y="1184"/>
                  </a:lnTo>
                  <a:lnTo>
                    <a:pt x="2246" y="1179"/>
                  </a:lnTo>
                  <a:lnTo>
                    <a:pt x="2230" y="1172"/>
                  </a:lnTo>
                  <a:lnTo>
                    <a:pt x="2214" y="1166"/>
                  </a:lnTo>
                  <a:lnTo>
                    <a:pt x="2207" y="1164"/>
                  </a:lnTo>
                  <a:lnTo>
                    <a:pt x="2199" y="1161"/>
                  </a:lnTo>
                  <a:lnTo>
                    <a:pt x="2190" y="1159"/>
                  </a:lnTo>
                  <a:lnTo>
                    <a:pt x="2179" y="1156"/>
                  </a:lnTo>
                  <a:lnTo>
                    <a:pt x="2173" y="1154"/>
                  </a:lnTo>
                  <a:lnTo>
                    <a:pt x="2169" y="1153"/>
                  </a:lnTo>
                  <a:lnTo>
                    <a:pt x="2155" y="1149"/>
                  </a:lnTo>
                  <a:lnTo>
                    <a:pt x="2141" y="1144"/>
                  </a:lnTo>
                  <a:lnTo>
                    <a:pt x="2127" y="1139"/>
                  </a:lnTo>
                  <a:lnTo>
                    <a:pt x="2114" y="1133"/>
                  </a:lnTo>
                  <a:lnTo>
                    <a:pt x="2102" y="1127"/>
                  </a:lnTo>
                  <a:lnTo>
                    <a:pt x="2091" y="1120"/>
                  </a:lnTo>
                  <a:lnTo>
                    <a:pt x="2081" y="1113"/>
                  </a:lnTo>
                  <a:lnTo>
                    <a:pt x="2071" y="1105"/>
                  </a:lnTo>
                  <a:lnTo>
                    <a:pt x="2062" y="1097"/>
                  </a:lnTo>
                  <a:lnTo>
                    <a:pt x="2054" y="1087"/>
                  </a:lnTo>
                  <a:lnTo>
                    <a:pt x="2047" y="1077"/>
                  </a:lnTo>
                  <a:lnTo>
                    <a:pt x="2042" y="1067"/>
                  </a:lnTo>
                  <a:lnTo>
                    <a:pt x="2038" y="1056"/>
                  </a:lnTo>
                  <a:lnTo>
                    <a:pt x="2035" y="1045"/>
                  </a:lnTo>
                  <a:lnTo>
                    <a:pt x="2033" y="1033"/>
                  </a:lnTo>
                  <a:lnTo>
                    <a:pt x="2033" y="1021"/>
                  </a:lnTo>
                  <a:lnTo>
                    <a:pt x="2033" y="1006"/>
                  </a:lnTo>
                  <a:lnTo>
                    <a:pt x="2035" y="993"/>
                  </a:lnTo>
                  <a:lnTo>
                    <a:pt x="2038" y="981"/>
                  </a:lnTo>
                  <a:lnTo>
                    <a:pt x="2043" y="969"/>
                  </a:lnTo>
                  <a:lnTo>
                    <a:pt x="2049" y="959"/>
                  </a:lnTo>
                  <a:lnTo>
                    <a:pt x="2057" y="949"/>
                  </a:lnTo>
                  <a:lnTo>
                    <a:pt x="2066" y="941"/>
                  </a:lnTo>
                  <a:lnTo>
                    <a:pt x="2075" y="933"/>
                  </a:lnTo>
                  <a:lnTo>
                    <a:pt x="2086" y="927"/>
                  </a:lnTo>
                  <a:lnTo>
                    <a:pt x="2098" y="920"/>
                  </a:lnTo>
                  <a:lnTo>
                    <a:pt x="2110" y="915"/>
                  </a:lnTo>
                  <a:lnTo>
                    <a:pt x="2123" y="911"/>
                  </a:lnTo>
                  <a:lnTo>
                    <a:pt x="2137" y="908"/>
                  </a:lnTo>
                  <a:lnTo>
                    <a:pt x="2153" y="906"/>
                  </a:lnTo>
                  <a:lnTo>
                    <a:pt x="2169" y="905"/>
                  </a:lnTo>
                  <a:lnTo>
                    <a:pt x="2185" y="904"/>
                  </a:lnTo>
                  <a:lnTo>
                    <a:pt x="2203" y="905"/>
                  </a:lnTo>
                  <a:lnTo>
                    <a:pt x="2221" y="906"/>
                  </a:lnTo>
                  <a:lnTo>
                    <a:pt x="2240" y="907"/>
                  </a:lnTo>
                  <a:lnTo>
                    <a:pt x="2259" y="910"/>
                  </a:lnTo>
                  <a:lnTo>
                    <a:pt x="2277" y="913"/>
                  </a:lnTo>
                  <a:lnTo>
                    <a:pt x="2296" y="917"/>
                  </a:lnTo>
                  <a:lnTo>
                    <a:pt x="2316" y="922"/>
                  </a:lnTo>
                  <a:lnTo>
                    <a:pt x="2335" y="928"/>
                  </a:lnTo>
                  <a:lnTo>
                    <a:pt x="2321" y="979"/>
                  </a:lnTo>
                  <a:lnTo>
                    <a:pt x="2282" y="971"/>
                  </a:lnTo>
                  <a:lnTo>
                    <a:pt x="2247" y="965"/>
                  </a:lnTo>
                  <a:lnTo>
                    <a:pt x="2230" y="962"/>
                  </a:lnTo>
                  <a:lnTo>
                    <a:pt x="2214" y="961"/>
                  </a:lnTo>
                  <a:lnTo>
                    <a:pt x="2199" y="960"/>
                  </a:lnTo>
                  <a:lnTo>
                    <a:pt x="2185" y="960"/>
                  </a:lnTo>
                  <a:lnTo>
                    <a:pt x="2174" y="960"/>
                  </a:lnTo>
                  <a:lnTo>
                    <a:pt x="2164" y="961"/>
                  </a:lnTo>
                  <a:lnTo>
                    <a:pt x="2155" y="962"/>
                  </a:lnTo>
                  <a:lnTo>
                    <a:pt x="2146" y="964"/>
                  </a:lnTo>
                  <a:lnTo>
                    <a:pt x="2138" y="966"/>
                  </a:lnTo>
                  <a:lnTo>
                    <a:pt x="2131" y="969"/>
                  </a:lnTo>
                  <a:lnTo>
                    <a:pt x="2124" y="973"/>
                  </a:lnTo>
                  <a:lnTo>
                    <a:pt x="2119" y="977"/>
                  </a:lnTo>
                  <a:lnTo>
                    <a:pt x="2114" y="981"/>
                  </a:lnTo>
                  <a:lnTo>
                    <a:pt x="2109" y="986"/>
                  </a:lnTo>
                  <a:lnTo>
                    <a:pt x="2106" y="991"/>
                  </a:lnTo>
                  <a:lnTo>
                    <a:pt x="2103" y="997"/>
                  </a:lnTo>
                  <a:lnTo>
                    <a:pt x="2101" y="1003"/>
                  </a:lnTo>
                  <a:lnTo>
                    <a:pt x="2099" y="1009"/>
                  </a:lnTo>
                  <a:lnTo>
                    <a:pt x="2098" y="1016"/>
                  </a:lnTo>
                  <a:lnTo>
                    <a:pt x="2098" y="1023"/>
                  </a:lnTo>
                  <a:lnTo>
                    <a:pt x="2098" y="1031"/>
                  </a:lnTo>
                  <a:lnTo>
                    <a:pt x="2100" y="1039"/>
                  </a:lnTo>
                  <a:lnTo>
                    <a:pt x="2103" y="1046"/>
                  </a:lnTo>
                  <a:lnTo>
                    <a:pt x="2108" y="1054"/>
                  </a:lnTo>
                  <a:lnTo>
                    <a:pt x="2113" y="1060"/>
                  </a:lnTo>
                  <a:lnTo>
                    <a:pt x="2120" y="1066"/>
                  </a:lnTo>
                  <a:lnTo>
                    <a:pt x="2128" y="1072"/>
                  </a:lnTo>
                  <a:lnTo>
                    <a:pt x="2137" y="1076"/>
                  </a:lnTo>
                  <a:lnTo>
                    <a:pt x="2147" y="1081"/>
                  </a:lnTo>
                  <a:lnTo>
                    <a:pt x="2156" y="1084"/>
                  </a:lnTo>
                  <a:lnTo>
                    <a:pt x="2164" y="1088"/>
                  </a:lnTo>
                  <a:lnTo>
                    <a:pt x="2172" y="1090"/>
                  </a:lnTo>
                  <a:lnTo>
                    <a:pt x="2180" y="1093"/>
                  </a:lnTo>
                  <a:lnTo>
                    <a:pt x="2189" y="1096"/>
                  </a:lnTo>
                  <a:lnTo>
                    <a:pt x="2200" y="1099"/>
                  </a:lnTo>
                  <a:lnTo>
                    <a:pt x="2211" y="1102"/>
                  </a:lnTo>
                  <a:lnTo>
                    <a:pt x="2228" y="1106"/>
                  </a:lnTo>
                  <a:lnTo>
                    <a:pt x="2243" y="1110"/>
                  </a:lnTo>
                  <a:lnTo>
                    <a:pt x="2257" y="1115"/>
                  </a:lnTo>
                  <a:lnTo>
                    <a:pt x="2269" y="1121"/>
                  </a:lnTo>
                  <a:lnTo>
                    <a:pt x="2281" y="1127"/>
                  </a:lnTo>
                  <a:lnTo>
                    <a:pt x="2292" y="1133"/>
                  </a:lnTo>
                  <a:lnTo>
                    <a:pt x="2302" y="1141"/>
                  </a:lnTo>
                  <a:lnTo>
                    <a:pt x="2312" y="1148"/>
                  </a:lnTo>
                  <a:lnTo>
                    <a:pt x="2319" y="1156"/>
                  </a:lnTo>
                  <a:lnTo>
                    <a:pt x="2326" y="1165"/>
                  </a:lnTo>
                  <a:lnTo>
                    <a:pt x="2332" y="1174"/>
                  </a:lnTo>
                  <a:lnTo>
                    <a:pt x="2336" y="1183"/>
                  </a:lnTo>
                  <a:lnTo>
                    <a:pt x="2340" y="1193"/>
                  </a:lnTo>
                  <a:lnTo>
                    <a:pt x="2342" y="1204"/>
                  </a:lnTo>
                  <a:lnTo>
                    <a:pt x="2344" y="1215"/>
                  </a:lnTo>
                  <a:lnTo>
                    <a:pt x="2344" y="1227"/>
                  </a:lnTo>
                  <a:lnTo>
                    <a:pt x="2344" y="1242"/>
                  </a:lnTo>
                  <a:lnTo>
                    <a:pt x="2342" y="1256"/>
                  </a:lnTo>
                  <a:lnTo>
                    <a:pt x="2338" y="1271"/>
                  </a:lnTo>
                  <a:lnTo>
                    <a:pt x="2334" y="1283"/>
                  </a:lnTo>
                  <a:lnTo>
                    <a:pt x="2327" y="1295"/>
                  </a:lnTo>
                  <a:lnTo>
                    <a:pt x="2320" y="1305"/>
                  </a:lnTo>
                  <a:lnTo>
                    <a:pt x="2311" y="1315"/>
                  </a:lnTo>
                  <a:lnTo>
                    <a:pt x="2300" y="1323"/>
                  </a:lnTo>
                  <a:lnTo>
                    <a:pt x="2289" y="1331"/>
                  </a:lnTo>
                  <a:lnTo>
                    <a:pt x="2277" y="1338"/>
                  </a:lnTo>
                  <a:lnTo>
                    <a:pt x="2264" y="1343"/>
                  </a:lnTo>
                  <a:lnTo>
                    <a:pt x="2250" y="1348"/>
                  </a:lnTo>
                  <a:lnTo>
                    <a:pt x="2235" y="1351"/>
                  </a:lnTo>
                  <a:lnTo>
                    <a:pt x="2219" y="1354"/>
                  </a:lnTo>
                  <a:lnTo>
                    <a:pt x="2203" y="1355"/>
                  </a:lnTo>
                  <a:lnTo>
                    <a:pt x="2185" y="1356"/>
                  </a:lnTo>
                  <a:close/>
                  <a:moveTo>
                    <a:pt x="2683" y="911"/>
                  </a:moveTo>
                  <a:lnTo>
                    <a:pt x="2683" y="966"/>
                  </a:lnTo>
                  <a:lnTo>
                    <a:pt x="2469" y="966"/>
                  </a:lnTo>
                  <a:lnTo>
                    <a:pt x="2469" y="1108"/>
                  </a:lnTo>
                  <a:lnTo>
                    <a:pt x="2654" y="1108"/>
                  </a:lnTo>
                  <a:lnTo>
                    <a:pt x="2654" y="1163"/>
                  </a:lnTo>
                  <a:lnTo>
                    <a:pt x="2469" y="1163"/>
                  </a:lnTo>
                  <a:lnTo>
                    <a:pt x="2469" y="1350"/>
                  </a:lnTo>
                  <a:lnTo>
                    <a:pt x="2408" y="1350"/>
                  </a:lnTo>
                  <a:lnTo>
                    <a:pt x="2408" y="911"/>
                  </a:lnTo>
                  <a:lnTo>
                    <a:pt x="2683" y="911"/>
                  </a:lnTo>
                  <a:close/>
                  <a:moveTo>
                    <a:pt x="3021" y="911"/>
                  </a:moveTo>
                  <a:lnTo>
                    <a:pt x="3021" y="966"/>
                  </a:lnTo>
                  <a:lnTo>
                    <a:pt x="2800" y="966"/>
                  </a:lnTo>
                  <a:lnTo>
                    <a:pt x="2800" y="1094"/>
                  </a:lnTo>
                  <a:lnTo>
                    <a:pt x="2991" y="1094"/>
                  </a:lnTo>
                  <a:lnTo>
                    <a:pt x="2991" y="1150"/>
                  </a:lnTo>
                  <a:lnTo>
                    <a:pt x="2800" y="1150"/>
                  </a:lnTo>
                  <a:lnTo>
                    <a:pt x="2800" y="1295"/>
                  </a:lnTo>
                  <a:lnTo>
                    <a:pt x="3024" y="1295"/>
                  </a:lnTo>
                  <a:lnTo>
                    <a:pt x="3024" y="1350"/>
                  </a:lnTo>
                  <a:lnTo>
                    <a:pt x="2739" y="1350"/>
                  </a:lnTo>
                  <a:lnTo>
                    <a:pt x="2739" y="911"/>
                  </a:lnTo>
                  <a:lnTo>
                    <a:pt x="3021" y="911"/>
                  </a:lnTo>
                  <a:close/>
                  <a:moveTo>
                    <a:pt x="3424" y="1350"/>
                  </a:moveTo>
                  <a:lnTo>
                    <a:pt x="3352" y="1350"/>
                  </a:lnTo>
                  <a:lnTo>
                    <a:pt x="3247" y="1179"/>
                  </a:lnTo>
                  <a:lnTo>
                    <a:pt x="3153" y="1179"/>
                  </a:lnTo>
                  <a:lnTo>
                    <a:pt x="3153" y="1350"/>
                  </a:lnTo>
                  <a:lnTo>
                    <a:pt x="3092" y="1350"/>
                  </a:lnTo>
                  <a:lnTo>
                    <a:pt x="3092" y="911"/>
                  </a:lnTo>
                  <a:lnTo>
                    <a:pt x="3274" y="911"/>
                  </a:lnTo>
                  <a:lnTo>
                    <a:pt x="3289" y="911"/>
                  </a:lnTo>
                  <a:lnTo>
                    <a:pt x="3304" y="913"/>
                  </a:lnTo>
                  <a:lnTo>
                    <a:pt x="3317" y="916"/>
                  </a:lnTo>
                  <a:lnTo>
                    <a:pt x="3330" y="920"/>
                  </a:lnTo>
                  <a:lnTo>
                    <a:pt x="3343" y="926"/>
                  </a:lnTo>
                  <a:lnTo>
                    <a:pt x="3354" y="932"/>
                  </a:lnTo>
                  <a:lnTo>
                    <a:pt x="3364" y="940"/>
                  </a:lnTo>
                  <a:lnTo>
                    <a:pt x="3374" y="948"/>
                  </a:lnTo>
                  <a:lnTo>
                    <a:pt x="3382" y="958"/>
                  </a:lnTo>
                  <a:lnTo>
                    <a:pt x="3389" y="968"/>
                  </a:lnTo>
                  <a:lnTo>
                    <a:pt x="3395" y="979"/>
                  </a:lnTo>
                  <a:lnTo>
                    <a:pt x="3400" y="991"/>
                  </a:lnTo>
                  <a:lnTo>
                    <a:pt x="3404" y="1003"/>
                  </a:lnTo>
                  <a:lnTo>
                    <a:pt x="3407" y="1017"/>
                  </a:lnTo>
                  <a:lnTo>
                    <a:pt x="3409" y="1030"/>
                  </a:lnTo>
                  <a:lnTo>
                    <a:pt x="3409" y="1045"/>
                  </a:lnTo>
                  <a:lnTo>
                    <a:pt x="3409" y="1057"/>
                  </a:lnTo>
                  <a:lnTo>
                    <a:pt x="3408" y="1068"/>
                  </a:lnTo>
                  <a:lnTo>
                    <a:pt x="3406" y="1079"/>
                  </a:lnTo>
                  <a:lnTo>
                    <a:pt x="3403" y="1089"/>
                  </a:lnTo>
                  <a:lnTo>
                    <a:pt x="3399" y="1100"/>
                  </a:lnTo>
                  <a:lnTo>
                    <a:pt x="3395" y="1109"/>
                  </a:lnTo>
                  <a:lnTo>
                    <a:pt x="3390" y="1118"/>
                  </a:lnTo>
                  <a:lnTo>
                    <a:pt x="3384" y="1127"/>
                  </a:lnTo>
                  <a:lnTo>
                    <a:pt x="3377" y="1135"/>
                  </a:lnTo>
                  <a:lnTo>
                    <a:pt x="3370" y="1142"/>
                  </a:lnTo>
                  <a:lnTo>
                    <a:pt x="3362" y="1148"/>
                  </a:lnTo>
                  <a:lnTo>
                    <a:pt x="3353" y="1154"/>
                  </a:lnTo>
                  <a:lnTo>
                    <a:pt x="3344" y="1159"/>
                  </a:lnTo>
                  <a:lnTo>
                    <a:pt x="3334" y="1163"/>
                  </a:lnTo>
                  <a:lnTo>
                    <a:pt x="3323" y="1166"/>
                  </a:lnTo>
                  <a:lnTo>
                    <a:pt x="3311" y="1169"/>
                  </a:lnTo>
                  <a:lnTo>
                    <a:pt x="3424" y="1350"/>
                  </a:lnTo>
                  <a:close/>
                  <a:moveTo>
                    <a:pt x="3153" y="966"/>
                  </a:moveTo>
                  <a:lnTo>
                    <a:pt x="3153" y="1124"/>
                  </a:lnTo>
                  <a:lnTo>
                    <a:pt x="3264" y="1124"/>
                  </a:lnTo>
                  <a:lnTo>
                    <a:pt x="3273" y="1124"/>
                  </a:lnTo>
                  <a:lnTo>
                    <a:pt x="3282" y="1123"/>
                  </a:lnTo>
                  <a:lnTo>
                    <a:pt x="3290" y="1121"/>
                  </a:lnTo>
                  <a:lnTo>
                    <a:pt x="3297" y="1119"/>
                  </a:lnTo>
                  <a:lnTo>
                    <a:pt x="3305" y="1116"/>
                  </a:lnTo>
                  <a:lnTo>
                    <a:pt x="3311" y="1113"/>
                  </a:lnTo>
                  <a:lnTo>
                    <a:pt x="3318" y="1109"/>
                  </a:lnTo>
                  <a:lnTo>
                    <a:pt x="3323" y="1104"/>
                  </a:lnTo>
                  <a:lnTo>
                    <a:pt x="3328" y="1099"/>
                  </a:lnTo>
                  <a:lnTo>
                    <a:pt x="3334" y="1092"/>
                  </a:lnTo>
                  <a:lnTo>
                    <a:pt x="3338" y="1086"/>
                  </a:lnTo>
                  <a:lnTo>
                    <a:pt x="3341" y="1079"/>
                  </a:lnTo>
                  <a:lnTo>
                    <a:pt x="3343" y="1071"/>
                  </a:lnTo>
                  <a:lnTo>
                    <a:pt x="3345" y="1063"/>
                  </a:lnTo>
                  <a:lnTo>
                    <a:pt x="3346" y="1054"/>
                  </a:lnTo>
                  <a:lnTo>
                    <a:pt x="3346" y="1045"/>
                  </a:lnTo>
                  <a:lnTo>
                    <a:pt x="3346" y="1036"/>
                  </a:lnTo>
                  <a:lnTo>
                    <a:pt x="3345" y="1027"/>
                  </a:lnTo>
                  <a:lnTo>
                    <a:pt x="3343" y="1019"/>
                  </a:lnTo>
                  <a:lnTo>
                    <a:pt x="3341" y="1012"/>
                  </a:lnTo>
                  <a:lnTo>
                    <a:pt x="3338" y="1005"/>
                  </a:lnTo>
                  <a:lnTo>
                    <a:pt x="3335" y="998"/>
                  </a:lnTo>
                  <a:lnTo>
                    <a:pt x="3329" y="992"/>
                  </a:lnTo>
                  <a:lnTo>
                    <a:pt x="3325" y="987"/>
                  </a:lnTo>
                  <a:lnTo>
                    <a:pt x="3319" y="982"/>
                  </a:lnTo>
                  <a:lnTo>
                    <a:pt x="3313" y="978"/>
                  </a:lnTo>
                  <a:lnTo>
                    <a:pt x="3307" y="974"/>
                  </a:lnTo>
                  <a:lnTo>
                    <a:pt x="3300" y="971"/>
                  </a:lnTo>
                  <a:lnTo>
                    <a:pt x="3292" y="969"/>
                  </a:lnTo>
                  <a:lnTo>
                    <a:pt x="3284" y="967"/>
                  </a:lnTo>
                  <a:lnTo>
                    <a:pt x="3276" y="966"/>
                  </a:lnTo>
                  <a:lnTo>
                    <a:pt x="3267" y="966"/>
                  </a:lnTo>
                  <a:lnTo>
                    <a:pt x="3153" y="966"/>
                  </a:lnTo>
                  <a:close/>
                  <a:moveTo>
                    <a:pt x="3765" y="911"/>
                  </a:moveTo>
                  <a:lnTo>
                    <a:pt x="3765" y="966"/>
                  </a:lnTo>
                  <a:lnTo>
                    <a:pt x="3544" y="966"/>
                  </a:lnTo>
                  <a:lnTo>
                    <a:pt x="3544" y="1094"/>
                  </a:lnTo>
                  <a:lnTo>
                    <a:pt x="3735" y="1094"/>
                  </a:lnTo>
                  <a:lnTo>
                    <a:pt x="3735" y="1150"/>
                  </a:lnTo>
                  <a:lnTo>
                    <a:pt x="3544" y="1150"/>
                  </a:lnTo>
                  <a:lnTo>
                    <a:pt x="3544" y="1295"/>
                  </a:lnTo>
                  <a:lnTo>
                    <a:pt x="3768" y="1295"/>
                  </a:lnTo>
                  <a:lnTo>
                    <a:pt x="3768" y="1350"/>
                  </a:lnTo>
                  <a:lnTo>
                    <a:pt x="3482" y="1350"/>
                  </a:lnTo>
                  <a:lnTo>
                    <a:pt x="3482" y="911"/>
                  </a:lnTo>
                  <a:lnTo>
                    <a:pt x="3765" y="911"/>
                  </a:lnTo>
                  <a:close/>
                  <a:moveTo>
                    <a:pt x="3628" y="834"/>
                  </a:moveTo>
                  <a:lnTo>
                    <a:pt x="3585" y="891"/>
                  </a:lnTo>
                  <a:lnTo>
                    <a:pt x="3540" y="891"/>
                  </a:lnTo>
                  <a:lnTo>
                    <a:pt x="3607" y="802"/>
                  </a:lnTo>
                  <a:lnTo>
                    <a:pt x="3648" y="802"/>
                  </a:lnTo>
                  <a:lnTo>
                    <a:pt x="3715" y="891"/>
                  </a:lnTo>
                  <a:lnTo>
                    <a:pt x="3669" y="891"/>
                  </a:lnTo>
                  <a:lnTo>
                    <a:pt x="3628" y="834"/>
                  </a:lnTo>
                  <a:close/>
                  <a:moveTo>
                    <a:pt x="3896" y="1350"/>
                  </a:moveTo>
                  <a:lnTo>
                    <a:pt x="3836" y="1350"/>
                  </a:lnTo>
                  <a:lnTo>
                    <a:pt x="3836" y="911"/>
                  </a:lnTo>
                  <a:lnTo>
                    <a:pt x="3897" y="911"/>
                  </a:lnTo>
                  <a:lnTo>
                    <a:pt x="4112" y="1236"/>
                  </a:lnTo>
                  <a:lnTo>
                    <a:pt x="4113" y="1236"/>
                  </a:lnTo>
                  <a:lnTo>
                    <a:pt x="4113" y="911"/>
                  </a:lnTo>
                  <a:lnTo>
                    <a:pt x="4173" y="911"/>
                  </a:lnTo>
                  <a:lnTo>
                    <a:pt x="4173" y="1350"/>
                  </a:lnTo>
                  <a:lnTo>
                    <a:pt x="4112" y="1350"/>
                  </a:lnTo>
                  <a:lnTo>
                    <a:pt x="3897" y="1031"/>
                  </a:lnTo>
                  <a:lnTo>
                    <a:pt x="3896" y="1031"/>
                  </a:lnTo>
                  <a:lnTo>
                    <a:pt x="3896" y="1350"/>
                  </a:lnTo>
                  <a:close/>
                  <a:moveTo>
                    <a:pt x="4244" y="1127"/>
                  </a:moveTo>
                  <a:lnTo>
                    <a:pt x="4245" y="1104"/>
                  </a:lnTo>
                  <a:lnTo>
                    <a:pt x="4247" y="1080"/>
                  </a:lnTo>
                  <a:lnTo>
                    <a:pt x="4249" y="1060"/>
                  </a:lnTo>
                  <a:lnTo>
                    <a:pt x="4253" y="1040"/>
                  </a:lnTo>
                  <a:lnTo>
                    <a:pt x="4258" y="1022"/>
                  </a:lnTo>
                  <a:lnTo>
                    <a:pt x="4264" y="1004"/>
                  </a:lnTo>
                  <a:lnTo>
                    <a:pt x="4273" y="987"/>
                  </a:lnTo>
                  <a:lnTo>
                    <a:pt x="4282" y="971"/>
                  </a:lnTo>
                  <a:lnTo>
                    <a:pt x="4287" y="963"/>
                  </a:lnTo>
                  <a:lnTo>
                    <a:pt x="4293" y="956"/>
                  </a:lnTo>
                  <a:lnTo>
                    <a:pt x="4299" y="949"/>
                  </a:lnTo>
                  <a:lnTo>
                    <a:pt x="4306" y="943"/>
                  </a:lnTo>
                  <a:lnTo>
                    <a:pt x="4314" y="937"/>
                  </a:lnTo>
                  <a:lnTo>
                    <a:pt x="4322" y="932"/>
                  </a:lnTo>
                  <a:lnTo>
                    <a:pt x="4331" y="927"/>
                  </a:lnTo>
                  <a:lnTo>
                    <a:pt x="4340" y="922"/>
                  </a:lnTo>
                  <a:lnTo>
                    <a:pt x="4349" y="917"/>
                  </a:lnTo>
                  <a:lnTo>
                    <a:pt x="4361" y="914"/>
                  </a:lnTo>
                  <a:lnTo>
                    <a:pt x="4371" y="911"/>
                  </a:lnTo>
                  <a:lnTo>
                    <a:pt x="4383" y="908"/>
                  </a:lnTo>
                  <a:lnTo>
                    <a:pt x="4394" y="907"/>
                  </a:lnTo>
                  <a:lnTo>
                    <a:pt x="4407" y="905"/>
                  </a:lnTo>
                  <a:lnTo>
                    <a:pt x="4419" y="904"/>
                  </a:lnTo>
                  <a:lnTo>
                    <a:pt x="4432" y="904"/>
                  </a:lnTo>
                  <a:lnTo>
                    <a:pt x="4452" y="905"/>
                  </a:lnTo>
                  <a:lnTo>
                    <a:pt x="4471" y="906"/>
                  </a:lnTo>
                  <a:lnTo>
                    <a:pt x="4490" y="907"/>
                  </a:lnTo>
                  <a:lnTo>
                    <a:pt x="4508" y="910"/>
                  </a:lnTo>
                  <a:lnTo>
                    <a:pt x="4528" y="913"/>
                  </a:lnTo>
                  <a:lnTo>
                    <a:pt x="4547" y="917"/>
                  </a:lnTo>
                  <a:lnTo>
                    <a:pt x="4566" y="922"/>
                  </a:lnTo>
                  <a:lnTo>
                    <a:pt x="4585" y="928"/>
                  </a:lnTo>
                  <a:lnTo>
                    <a:pt x="4571" y="979"/>
                  </a:lnTo>
                  <a:lnTo>
                    <a:pt x="4533" y="971"/>
                  </a:lnTo>
                  <a:lnTo>
                    <a:pt x="4497" y="965"/>
                  </a:lnTo>
                  <a:lnTo>
                    <a:pt x="4481" y="962"/>
                  </a:lnTo>
                  <a:lnTo>
                    <a:pt x="4466" y="961"/>
                  </a:lnTo>
                  <a:lnTo>
                    <a:pt x="4451" y="960"/>
                  </a:lnTo>
                  <a:lnTo>
                    <a:pt x="4437" y="960"/>
                  </a:lnTo>
                  <a:lnTo>
                    <a:pt x="4419" y="960"/>
                  </a:lnTo>
                  <a:lnTo>
                    <a:pt x="4403" y="963"/>
                  </a:lnTo>
                  <a:lnTo>
                    <a:pt x="4388" y="967"/>
                  </a:lnTo>
                  <a:lnTo>
                    <a:pt x="4375" y="972"/>
                  </a:lnTo>
                  <a:lnTo>
                    <a:pt x="4363" y="979"/>
                  </a:lnTo>
                  <a:lnTo>
                    <a:pt x="4352" y="987"/>
                  </a:lnTo>
                  <a:lnTo>
                    <a:pt x="4343" y="997"/>
                  </a:lnTo>
                  <a:lnTo>
                    <a:pt x="4335" y="1008"/>
                  </a:lnTo>
                  <a:lnTo>
                    <a:pt x="4329" y="1021"/>
                  </a:lnTo>
                  <a:lnTo>
                    <a:pt x="4323" y="1033"/>
                  </a:lnTo>
                  <a:lnTo>
                    <a:pt x="4319" y="1047"/>
                  </a:lnTo>
                  <a:lnTo>
                    <a:pt x="4315" y="1061"/>
                  </a:lnTo>
                  <a:lnTo>
                    <a:pt x="4313" y="1075"/>
                  </a:lnTo>
                  <a:lnTo>
                    <a:pt x="4311" y="1091"/>
                  </a:lnTo>
                  <a:lnTo>
                    <a:pt x="4310" y="1109"/>
                  </a:lnTo>
                  <a:lnTo>
                    <a:pt x="4310" y="1127"/>
                  </a:lnTo>
                  <a:lnTo>
                    <a:pt x="4310" y="1147"/>
                  </a:lnTo>
                  <a:lnTo>
                    <a:pt x="4311" y="1166"/>
                  </a:lnTo>
                  <a:lnTo>
                    <a:pt x="4314" y="1184"/>
                  </a:lnTo>
                  <a:lnTo>
                    <a:pt x="4317" y="1201"/>
                  </a:lnTo>
                  <a:lnTo>
                    <a:pt x="4320" y="1216"/>
                  </a:lnTo>
                  <a:lnTo>
                    <a:pt x="4325" y="1230"/>
                  </a:lnTo>
                  <a:lnTo>
                    <a:pt x="4331" y="1243"/>
                  </a:lnTo>
                  <a:lnTo>
                    <a:pt x="4337" y="1255"/>
                  </a:lnTo>
                  <a:lnTo>
                    <a:pt x="4345" y="1266"/>
                  </a:lnTo>
                  <a:lnTo>
                    <a:pt x="4354" y="1276"/>
                  </a:lnTo>
                  <a:lnTo>
                    <a:pt x="4365" y="1284"/>
                  </a:lnTo>
                  <a:lnTo>
                    <a:pt x="4377" y="1290"/>
                  </a:lnTo>
                  <a:lnTo>
                    <a:pt x="4390" y="1295"/>
                  </a:lnTo>
                  <a:lnTo>
                    <a:pt x="4404" y="1299"/>
                  </a:lnTo>
                  <a:lnTo>
                    <a:pt x="4420" y="1301"/>
                  </a:lnTo>
                  <a:lnTo>
                    <a:pt x="4437" y="1302"/>
                  </a:lnTo>
                  <a:lnTo>
                    <a:pt x="4451" y="1301"/>
                  </a:lnTo>
                  <a:lnTo>
                    <a:pt x="4466" y="1300"/>
                  </a:lnTo>
                  <a:lnTo>
                    <a:pt x="4481" y="1299"/>
                  </a:lnTo>
                  <a:lnTo>
                    <a:pt x="4497" y="1297"/>
                  </a:lnTo>
                  <a:lnTo>
                    <a:pt x="4533" y="1291"/>
                  </a:lnTo>
                  <a:lnTo>
                    <a:pt x="4571" y="1282"/>
                  </a:lnTo>
                  <a:lnTo>
                    <a:pt x="4585" y="1334"/>
                  </a:lnTo>
                  <a:lnTo>
                    <a:pt x="4566" y="1339"/>
                  </a:lnTo>
                  <a:lnTo>
                    <a:pt x="4547" y="1343"/>
                  </a:lnTo>
                  <a:lnTo>
                    <a:pt x="4528" y="1347"/>
                  </a:lnTo>
                  <a:lnTo>
                    <a:pt x="4508" y="1350"/>
                  </a:lnTo>
                  <a:lnTo>
                    <a:pt x="4490" y="1353"/>
                  </a:lnTo>
                  <a:lnTo>
                    <a:pt x="4471" y="1355"/>
                  </a:lnTo>
                  <a:lnTo>
                    <a:pt x="4452" y="1356"/>
                  </a:lnTo>
                  <a:lnTo>
                    <a:pt x="4432" y="1356"/>
                  </a:lnTo>
                  <a:lnTo>
                    <a:pt x="4411" y="1355"/>
                  </a:lnTo>
                  <a:lnTo>
                    <a:pt x="4391" y="1353"/>
                  </a:lnTo>
                  <a:lnTo>
                    <a:pt x="4373" y="1349"/>
                  </a:lnTo>
                  <a:lnTo>
                    <a:pt x="4356" y="1344"/>
                  </a:lnTo>
                  <a:lnTo>
                    <a:pt x="4339" y="1338"/>
                  </a:lnTo>
                  <a:lnTo>
                    <a:pt x="4325" y="1330"/>
                  </a:lnTo>
                  <a:lnTo>
                    <a:pt x="4312" y="1322"/>
                  </a:lnTo>
                  <a:lnTo>
                    <a:pt x="4301" y="1312"/>
                  </a:lnTo>
                  <a:lnTo>
                    <a:pt x="4291" y="1301"/>
                  </a:lnTo>
                  <a:lnTo>
                    <a:pt x="4283" y="1289"/>
                  </a:lnTo>
                  <a:lnTo>
                    <a:pt x="4275" y="1276"/>
                  </a:lnTo>
                  <a:lnTo>
                    <a:pt x="4267" y="1261"/>
                  </a:lnTo>
                  <a:lnTo>
                    <a:pt x="4261" y="1246"/>
                  </a:lnTo>
                  <a:lnTo>
                    <a:pt x="4256" y="1231"/>
                  </a:lnTo>
                  <a:lnTo>
                    <a:pt x="4252" y="1215"/>
                  </a:lnTo>
                  <a:lnTo>
                    <a:pt x="4249" y="1199"/>
                  </a:lnTo>
                  <a:lnTo>
                    <a:pt x="4247" y="1183"/>
                  </a:lnTo>
                  <a:lnTo>
                    <a:pt x="4246" y="1165"/>
                  </a:lnTo>
                  <a:lnTo>
                    <a:pt x="4245" y="1147"/>
                  </a:lnTo>
                  <a:lnTo>
                    <a:pt x="4244" y="1127"/>
                  </a:lnTo>
                  <a:close/>
                  <a:moveTo>
                    <a:pt x="4704" y="1350"/>
                  </a:moveTo>
                  <a:lnTo>
                    <a:pt x="4642" y="1350"/>
                  </a:lnTo>
                  <a:lnTo>
                    <a:pt x="4642" y="911"/>
                  </a:lnTo>
                  <a:lnTo>
                    <a:pt x="4704" y="911"/>
                  </a:lnTo>
                  <a:lnTo>
                    <a:pt x="4704" y="1350"/>
                  </a:lnTo>
                  <a:close/>
                  <a:moveTo>
                    <a:pt x="5063" y="1350"/>
                  </a:moveTo>
                  <a:lnTo>
                    <a:pt x="5026" y="1238"/>
                  </a:lnTo>
                  <a:lnTo>
                    <a:pt x="4857" y="1238"/>
                  </a:lnTo>
                  <a:lnTo>
                    <a:pt x="4820" y="1350"/>
                  </a:lnTo>
                  <a:lnTo>
                    <a:pt x="4755" y="1350"/>
                  </a:lnTo>
                  <a:lnTo>
                    <a:pt x="4907" y="907"/>
                  </a:lnTo>
                  <a:lnTo>
                    <a:pt x="4983" y="907"/>
                  </a:lnTo>
                  <a:lnTo>
                    <a:pt x="5132" y="1350"/>
                  </a:lnTo>
                  <a:lnTo>
                    <a:pt x="5063" y="1350"/>
                  </a:lnTo>
                  <a:close/>
                  <a:moveTo>
                    <a:pt x="4944" y="985"/>
                  </a:moveTo>
                  <a:lnTo>
                    <a:pt x="4942" y="985"/>
                  </a:lnTo>
                  <a:lnTo>
                    <a:pt x="4871" y="1187"/>
                  </a:lnTo>
                  <a:lnTo>
                    <a:pt x="5013" y="1187"/>
                  </a:lnTo>
                  <a:lnTo>
                    <a:pt x="4944" y="985"/>
                  </a:lnTo>
                  <a:close/>
                  <a:moveTo>
                    <a:pt x="5471" y="1350"/>
                  </a:moveTo>
                  <a:lnTo>
                    <a:pt x="5314" y="1350"/>
                  </a:lnTo>
                  <a:lnTo>
                    <a:pt x="5314" y="911"/>
                  </a:lnTo>
                  <a:lnTo>
                    <a:pt x="5471" y="911"/>
                  </a:lnTo>
                  <a:lnTo>
                    <a:pt x="5483" y="911"/>
                  </a:lnTo>
                  <a:lnTo>
                    <a:pt x="5496" y="912"/>
                  </a:lnTo>
                  <a:lnTo>
                    <a:pt x="5508" y="913"/>
                  </a:lnTo>
                  <a:lnTo>
                    <a:pt x="5519" y="915"/>
                  </a:lnTo>
                  <a:lnTo>
                    <a:pt x="5530" y="917"/>
                  </a:lnTo>
                  <a:lnTo>
                    <a:pt x="5540" y="920"/>
                  </a:lnTo>
                  <a:lnTo>
                    <a:pt x="5551" y="924"/>
                  </a:lnTo>
                  <a:lnTo>
                    <a:pt x="5561" y="928"/>
                  </a:lnTo>
                  <a:lnTo>
                    <a:pt x="5569" y="932"/>
                  </a:lnTo>
                  <a:lnTo>
                    <a:pt x="5578" y="937"/>
                  </a:lnTo>
                  <a:lnTo>
                    <a:pt x="5586" y="942"/>
                  </a:lnTo>
                  <a:lnTo>
                    <a:pt x="5593" y="947"/>
                  </a:lnTo>
                  <a:lnTo>
                    <a:pt x="5600" y="953"/>
                  </a:lnTo>
                  <a:lnTo>
                    <a:pt x="5607" y="960"/>
                  </a:lnTo>
                  <a:lnTo>
                    <a:pt x="5613" y="966"/>
                  </a:lnTo>
                  <a:lnTo>
                    <a:pt x="5618" y="974"/>
                  </a:lnTo>
                  <a:lnTo>
                    <a:pt x="5627" y="989"/>
                  </a:lnTo>
                  <a:lnTo>
                    <a:pt x="5637" y="1006"/>
                  </a:lnTo>
                  <a:lnTo>
                    <a:pt x="5643" y="1023"/>
                  </a:lnTo>
                  <a:lnTo>
                    <a:pt x="5648" y="1041"/>
                  </a:lnTo>
                  <a:lnTo>
                    <a:pt x="5652" y="1060"/>
                  </a:lnTo>
                  <a:lnTo>
                    <a:pt x="5655" y="1081"/>
                  </a:lnTo>
                  <a:lnTo>
                    <a:pt x="5657" y="1104"/>
                  </a:lnTo>
                  <a:lnTo>
                    <a:pt x="5657" y="1127"/>
                  </a:lnTo>
                  <a:lnTo>
                    <a:pt x="5657" y="1154"/>
                  </a:lnTo>
                  <a:lnTo>
                    <a:pt x="5655" y="1179"/>
                  </a:lnTo>
                  <a:lnTo>
                    <a:pt x="5651" y="1203"/>
                  </a:lnTo>
                  <a:lnTo>
                    <a:pt x="5646" y="1224"/>
                  </a:lnTo>
                  <a:lnTo>
                    <a:pt x="5639" y="1244"/>
                  </a:lnTo>
                  <a:lnTo>
                    <a:pt x="5630" y="1262"/>
                  </a:lnTo>
                  <a:lnTo>
                    <a:pt x="5626" y="1272"/>
                  </a:lnTo>
                  <a:lnTo>
                    <a:pt x="5621" y="1280"/>
                  </a:lnTo>
                  <a:lnTo>
                    <a:pt x="5616" y="1287"/>
                  </a:lnTo>
                  <a:lnTo>
                    <a:pt x="5610" y="1294"/>
                  </a:lnTo>
                  <a:lnTo>
                    <a:pt x="5604" y="1301"/>
                  </a:lnTo>
                  <a:lnTo>
                    <a:pt x="5598" y="1307"/>
                  </a:lnTo>
                  <a:lnTo>
                    <a:pt x="5591" y="1313"/>
                  </a:lnTo>
                  <a:lnTo>
                    <a:pt x="5584" y="1318"/>
                  </a:lnTo>
                  <a:lnTo>
                    <a:pt x="5577" y="1323"/>
                  </a:lnTo>
                  <a:lnTo>
                    <a:pt x="5569" y="1328"/>
                  </a:lnTo>
                  <a:lnTo>
                    <a:pt x="5561" y="1332"/>
                  </a:lnTo>
                  <a:lnTo>
                    <a:pt x="5553" y="1336"/>
                  </a:lnTo>
                  <a:lnTo>
                    <a:pt x="5543" y="1339"/>
                  </a:lnTo>
                  <a:lnTo>
                    <a:pt x="5533" y="1342"/>
                  </a:lnTo>
                  <a:lnTo>
                    <a:pt x="5524" y="1344"/>
                  </a:lnTo>
                  <a:lnTo>
                    <a:pt x="5514" y="1346"/>
                  </a:lnTo>
                  <a:lnTo>
                    <a:pt x="5493" y="1349"/>
                  </a:lnTo>
                  <a:lnTo>
                    <a:pt x="5471" y="1350"/>
                  </a:lnTo>
                  <a:close/>
                  <a:moveTo>
                    <a:pt x="5374" y="1295"/>
                  </a:moveTo>
                  <a:lnTo>
                    <a:pt x="5471" y="1295"/>
                  </a:lnTo>
                  <a:lnTo>
                    <a:pt x="5487" y="1294"/>
                  </a:lnTo>
                  <a:lnTo>
                    <a:pt x="5502" y="1292"/>
                  </a:lnTo>
                  <a:lnTo>
                    <a:pt x="5516" y="1289"/>
                  </a:lnTo>
                  <a:lnTo>
                    <a:pt x="5528" y="1284"/>
                  </a:lnTo>
                  <a:lnTo>
                    <a:pt x="5539" y="1278"/>
                  </a:lnTo>
                  <a:lnTo>
                    <a:pt x="5550" y="1270"/>
                  </a:lnTo>
                  <a:lnTo>
                    <a:pt x="5559" y="1260"/>
                  </a:lnTo>
                  <a:lnTo>
                    <a:pt x="5566" y="1250"/>
                  </a:lnTo>
                  <a:lnTo>
                    <a:pt x="5572" y="1239"/>
                  </a:lnTo>
                  <a:lnTo>
                    <a:pt x="5577" y="1226"/>
                  </a:lnTo>
                  <a:lnTo>
                    <a:pt x="5582" y="1212"/>
                  </a:lnTo>
                  <a:lnTo>
                    <a:pt x="5586" y="1198"/>
                  </a:lnTo>
                  <a:lnTo>
                    <a:pt x="5589" y="1182"/>
                  </a:lnTo>
                  <a:lnTo>
                    <a:pt x="5591" y="1165"/>
                  </a:lnTo>
                  <a:lnTo>
                    <a:pt x="5592" y="1147"/>
                  </a:lnTo>
                  <a:lnTo>
                    <a:pt x="5592" y="1127"/>
                  </a:lnTo>
                  <a:lnTo>
                    <a:pt x="5592" y="1109"/>
                  </a:lnTo>
                  <a:lnTo>
                    <a:pt x="5591" y="1090"/>
                  </a:lnTo>
                  <a:lnTo>
                    <a:pt x="5589" y="1073"/>
                  </a:lnTo>
                  <a:lnTo>
                    <a:pt x="5586" y="1058"/>
                  </a:lnTo>
                  <a:lnTo>
                    <a:pt x="5582" y="1044"/>
                  </a:lnTo>
                  <a:lnTo>
                    <a:pt x="5578" y="1030"/>
                  </a:lnTo>
                  <a:lnTo>
                    <a:pt x="5572" y="1018"/>
                  </a:lnTo>
                  <a:lnTo>
                    <a:pt x="5566" y="1007"/>
                  </a:lnTo>
                  <a:lnTo>
                    <a:pt x="5559" y="998"/>
                  </a:lnTo>
                  <a:lnTo>
                    <a:pt x="5551" y="989"/>
                  </a:lnTo>
                  <a:lnTo>
                    <a:pt x="5540" y="982"/>
                  </a:lnTo>
                  <a:lnTo>
                    <a:pt x="5529" y="976"/>
                  </a:lnTo>
                  <a:lnTo>
                    <a:pt x="5516" y="972"/>
                  </a:lnTo>
                  <a:lnTo>
                    <a:pt x="5502" y="969"/>
                  </a:lnTo>
                  <a:lnTo>
                    <a:pt x="5487" y="967"/>
                  </a:lnTo>
                  <a:lnTo>
                    <a:pt x="5471" y="966"/>
                  </a:lnTo>
                  <a:lnTo>
                    <a:pt x="5374" y="966"/>
                  </a:lnTo>
                  <a:lnTo>
                    <a:pt x="5374" y="1295"/>
                  </a:lnTo>
                  <a:close/>
                  <a:moveTo>
                    <a:pt x="6011" y="911"/>
                  </a:moveTo>
                  <a:lnTo>
                    <a:pt x="6011" y="966"/>
                  </a:lnTo>
                  <a:lnTo>
                    <a:pt x="5790" y="966"/>
                  </a:lnTo>
                  <a:lnTo>
                    <a:pt x="5790" y="1094"/>
                  </a:lnTo>
                  <a:lnTo>
                    <a:pt x="5982" y="1094"/>
                  </a:lnTo>
                  <a:lnTo>
                    <a:pt x="5982" y="1150"/>
                  </a:lnTo>
                  <a:lnTo>
                    <a:pt x="5790" y="1150"/>
                  </a:lnTo>
                  <a:lnTo>
                    <a:pt x="5790" y="1295"/>
                  </a:lnTo>
                  <a:lnTo>
                    <a:pt x="6014" y="1295"/>
                  </a:lnTo>
                  <a:lnTo>
                    <a:pt x="6014" y="1350"/>
                  </a:lnTo>
                  <a:lnTo>
                    <a:pt x="5729" y="1350"/>
                  </a:lnTo>
                  <a:lnTo>
                    <a:pt x="5729" y="911"/>
                  </a:lnTo>
                  <a:lnTo>
                    <a:pt x="6011" y="911"/>
                  </a:lnTo>
                  <a:close/>
                  <a:moveTo>
                    <a:pt x="6501" y="966"/>
                  </a:moveTo>
                  <a:lnTo>
                    <a:pt x="6378" y="966"/>
                  </a:lnTo>
                  <a:lnTo>
                    <a:pt x="6378" y="1350"/>
                  </a:lnTo>
                  <a:lnTo>
                    <a:pt x="6317" y="1350"/>
                  </a:lnTo>
                  <a:lnTo>
                    <a:pt x="6317" y="966"/>
                  </a:lnTo>
                  <a:lnTo>
                    <a:pt x="6196" y="966"/>
                  </a:lnTo>
                  <a:lnTo>
                    <a:pt x="6196" y="911"/>
                  </a:lnTo>
                  <a:lnTo>
                    <a:pt x="6501" y="911"/>
                  </a:lnTo>
                  <a:lnTo>
                    <a:pt x="6501" y="966"/>
                  </a:lnTo>
                  <a:close/>
                  <a:moveTo>
                    <a:pt x="6842" y="911"/>
                  </a:moveTo>
                  <a:lnTo>
                    <a:pt x="6842" y="966"/>
                  </a:lnTo>
                  <a:lnTo>
                    <a:pt x="6621" y="966"/>
                  </a:lnTo>
                  <a:lnTo>
                    <a:pt x="6621" y="1094"/>
                  </a:lnTo>
                  <a:lnTo>
                    <a:pt x="6812" y="1094"/>
                  </a:lnTo>
                  <a:lnTo>
                    <a:pt x="6812" y="1150"/>
                  </a:lnTo>
                  <a:lnTo>
                    <a:pt x="6621" y="1150"/>
                  </a:lnTo>
                  <a:lnTo>
                    <a:pt x="6621" y="1295"/>
                  </a:lnTo>
                  <a:lnTo>
                    <a:pt x="6845" y="1295"/>
                  </a:lnTo>
                  <a:lnTo>
                    <a:pt x="6845" y="1350"/>
                  </a:lnTo>
                  <a:lnTo>
                    <a:pt x="6559" y="1350"/>
                  </a:lnTo>
                  <a:lnTo>
                    <a:pt x="6559" y="911"/>
                  </a:lnTo>
                  <a:lnTo>
                    <a:pt x="6842" y="911"/>
                  </a:lnTo>
                  <a:close/>
                  <a:moveTo>
                    <a:pt x="6886" y="1127"/>
                  </a:moveTo>
                  <a:lnTo>
                    <a:pt x="6887" y="1104"/>
                  </a:lnTo>
                  <a:lnTo>
                    <a:pt x="6889" y="1080"/>
                  </a:lnTo>
                  <a:lnTo>
                    <a:pt x="6891" y="1060"/>
                  </a:lnTo>
                  <a:lnTo>
                    <a:pt x="6895" y="1040"/>
                  </a:lnTo>
                  <a:lnTo>
                    <a:pt x="6900" y="1022"/>
                  </a:lnTo>
                  <a:lnTo>
                    <a:pt x="6906" y="1004"/>
                  </a:lnTo>
                  <a:lnTo>
                    <a:pt x="6915" y="987"/>
                  </a:lnTo>
                  <a:lnTo>
                    <a:pt x="6924" y="971"/>
                  </a:lnTo>
                  <a:lnTo>
                    <a:pt x="6929" y="963"/>
                  </a:lnTo>
                  <a:lnTo>
                    <a:pt x="6935" y="956"/>
                  </a:lnTo>
                  <a:lnTo>
                    <a:pt x="6941" y="949"/>
                  </a:lnTo>
                  <a:lnTo>
                    <a:pt x="6948" y="943"/>
                  </a:lnTo>
                  <a:lnTo>
                    <a:pt x="6956" y="937"/>
                  </a:lnTo>
                  <a:lnTo>
                    <a:pt x="6964" y="932"/>
                  </a:lnTo>
                  <a:lnTo>
                    <a:pt x="6973" y="927"/>
                  </a:lnTo>
                  <a:lnTo>
                    <a:pt x="6982" y="922"/>
                  </a:lnTo>
                  <a:lnTo>
                    <a:pt x="6991" y="917"/>
                  </a:lnTo>
                  <a:lnTo>
                    <a:pt x="7003" y="914"/>
                  </a:lnTo>
                  <a:lnTo>
                    <a:pt x="7013" y="911"/>
                  </a:lnTo>
                  <a:lnTo>
                    <a:pt x="7025" y="908"/>
                  </a:lnTo>
                  <a:lnTo>
                    <a:pt x="7036" y="907"/>
                  </a:lnTo>
                  <a:lnTo>
                    <a:pt x="7048" y="905"/>
                  </a:lnTo>
                  <a:lnTo>
                    <a:pt x="7061" y="904"/>
                  </a:lnTo>
                  <a:lnTo>
                    <a:pt x="7074" y="904"/>
                  </a:lnTo>
                  <a:lnTo>
                    <a:pt x="7094" y="905"/>
                  </a:lnTo>
                  <a:lnTo>
                    <a:pt x="7113" y="906"/>
                  </a:lnTo>
                  <a:lnTo>
                    <a:pt x="7131" y="907"/>
                  </a:lnTo>
                  <a:lnTo>
                    <a:pt x="7150" y="910"/>
                  </a:lnTo>
                  <a:lnTo>
                    <a:pt x="7170" y="913"/>
                  </a:lnTo>
                  <a:lnTo>
                    <a:pt x="7189" y="917"/>
                  </a:lnTo>
                  <a:lnTo>
                    <a:pt x="7208" y="922"/>
                  </a:lnTo>
                  <a:lnTo>
                    <a:pt x="7227" y="928"/>
                  </a:lnTo>
                  <a:lnTo>
                    <a:pt x="7213" y="979"/>
                  </a:lnTo>
                  <a:lnTo>
                    <a:pt x="7175" y="971"/>
                  </a:lnTo>
                  <a:lnTo>
                    <a:pt x="7139" y="965"/>
                  </a:lnTo>
                  <a:lnTo>
                    <a:pt x="7123" y="962"/>
                  </a:lnTo>
                  <a:lnTo>
                    <a:pt x="7108" y="961"/>
                  </a:lnTo>
                  <a:lnTo>
                    <a:pt x="7093" y="960"/>
                  </a:lnTo>
                  <a:lnTo>
                    <a:pt x="7079" y="960"/>
                  </a:lnTo>
                  <a:lnTo>
                    <a:pt x="7061" y="960"/>
                  </a:lnTo>
                  <a:lnTo>
                    <a:pt x="7045" y="963"/>
                  </a:lnTo>
                  <a:lnTo>
                    <a:pt x="7030" y="967"/>
                  </a:lnTo>
                  <a:lnTo>
                    <a:pt x="7017" y="972"/>
                  </a:lnTo>
                  <a:lnTo>
                    <a:pt x="7005" y="979"/>
                  </a:lnTo>
                  <a:lnTo>
                    <a:pt x="6994" y="987"/>
                  </a:lnTo>
                  <a:lnTo>
                    <a:pt x="6985" y="997"/>
                  </a:lnTo>
                  <a:lnTo>
                    <a:pt x="6977" y="1008"/>
                  </a:lnTo>
                  <a:lnTo>
                    <a:pt x="6971" y="1021"/>
                  </a:lnTo>
                  <a:lnTo>
                    <a:pt x="6965" y="1033"/>
                  </a:lnTo>
                  <a:lnTo>
                    <a:pt x="6961" y="1047"/>
                  </a:lnTo>
                  <a:lnTo>
                    <a:pt x="6957" y="1061"/>
                  </a:lnTo>
                  <a:lnTo>
                    <a:pt x="6955" y="1075"/>
                  </a:lnTo>
                  <a:lnTo>
                    <a:pt x="6953" y="1091"/>
                  </a:lnTo>
                  <a:lnTo>
                    <a:pt x="6952" y="1109"/>
                  </a:lnTo>
                  <a:lnTo>
                    <a:pt x="6952" y="1127"/>
                  </a:lnTo>
                  <a:lnTo>
                    <a:pt x="6952" y="1147"/>
                  </a:lnTo>
                  <a:lnTo>
                    <a:pt x="6953" y="1166"/>
                  </a:lnTo>
                  <a:lnTo>
                    <a:pt x="6956" y="1184"/>
                  </a:lnTo>
                  <a:lnTo>
                    <a:pt x="6959" y="1201"/>
                  </a:lnTo>
                  <a:lnTo>
                    <a:pt x="6962" y="1216"/>
                  </a:lnTo>
                  <a:lnTo>
                    <a:pt x="6967" y="1230"/>
                  </a:lnTo>
                  <a:lnTo>
                    <a:pt x="6973" y="1243"/>
                  </a:lnTo>
                  <a:lnTo>
                    <a:pt x="6979" y="1255"/>
                  </a:lnTo>
                  <a:lnTo>
                    <a:pt x="6987" y="1266"/>
                  </a:lnTo>
                  <a:lnTo>
                    <a:pt x="6996" y="1276"/>
                  </a:lnTo>
                  <a:lnTo>
                    <a:pt x="7007" y="1284"/>
                  </a:lnTo>
                  <a:lnTo>
                    <a:pt x="7019" y="1290"/>
                  </a:lnTo>
                  <a:lnTo>
                    <a:pt x="7032" y="1295"/>
                  </a:lnTo>
                  <a:lnTo>
                    <a:pt x="7046" y="1299"/>
                  </a:lnTo>
                  <a:lnTo>
                    <a:pt x="7062" y="1301"/>
                  </a:lnTo>
                  <a:lnTo>
                    <a:pt x="7079" y="1302"/>
                  </a:lnTo>
                  <a:lnTo>
                    <a:pt x="7093" y="1301"/>
                  </a:lnTo>
                  <a:lnTo>
                    <a:pt x="7108" y="1300"/>
                  </a:lnTo>
                  <a:lnTo>
                    <a:pt x="7123" y="1299"/>
                  </a:lnTo>
                  <a:lnTo>
                    <a:pt x="7139" y="1297"/>
                  </a:lnTo>
                  <a:lnTo>
                    <a:pt x="7175" y="1291"/>
                  </a:lnTo>
                  <a:lnTo>
                    <a:pt x="7213" y="1282"/>
                  </a:lnTo>
                  <a:lnTo>
                    <a:pt x="7227" y="1334"/>
                  </a:lnTo>
                  <a:lnTo>
                    <a:pt x="7208" y="1339"/>
                  </a:lnTo>
                  <a:lnTo>
                    <a:pt x="7189" y="1343"/>
                  </a:lnTo>
                  <a:lnTo>
                    <a:pt x="7170" y="1347"/>
                  </a:lnTo>
                  <a:lnTo>
                    <a:pt x="7150" y="1350"/>
                  </a:lnTo>
                  <a:lnTo>
                    <a:pt x="7131" y="1353"/>
                  </a:lnTo>
                  <a:lnTo>
                    <a:pt x="7113" y="1355"/>
                  </a:lnTo>
                  <a:lnTo>
                    <a:pt x="7094" y="1356"/>
                  </a:lnTo>
                  <a:lnTo>
                    <a:pt x="7074" y="1356"/>
                  </a:lnTo>
                  <a:lnTo>
                    <a:pt x="7053" y="1355"/>
                  </a:lnTo>
                  <a:lnTo>
                    <a:pt x="7033" y="1353"/>
                  </a:lnTo>
                  <a:lnTo>
                    <a:pt x="7015" y="1349"/>
                  </a:lnTo>
                  <a:lnTo>
                    <a:pt x="6998" y="1344"/>
                  </a:lnTo>
                  <a:lnTo>
                    <a:pt x="6981" y="1338"/>
                  </a:lnTo>
                  <a:lnTo>
                    <a:pt x="6967" y="1330"/>
                  </a:lnTo>
                  <a:lnTo>
                    <a:pt x="6954" y="1322"/>
                  </a:lnTo>
                  <a:lnTo>
                    <a:pt x="6943" y="1312"/>
                  </a:lnTo>
                  <a:lnTo>
                    <a:pt x="6933" y="1301"/>
                  </a:lnTo>
                  <a:lnTo>
                    <a:pt x="6925" y="1289"/>
                  </a:lnTo>
                  <a:lnTo>
                    <a:pt x="6917" y="1276"/>
                  </a:lnTo>
                  <a:lnTo>
                    <a:pt x="6909" y="1261"/>
                  </a:lnTo>
                  <a:lnTo>
                    <a:pt x="6903" y="1246"/>
                  </a:lnTo>
                  <a:lnTo>
                    <a:pt x="6898" y="1231"/>
                  </a:lnTo>
                  <a:lnTo>
                    <a:pt x="6894" y="1215"/>
                  </a:lnTo>
                  <a:lnTo>
                    <a:pt x="6891" y="1199"/>
                  </a:lnTo>
                  <a:lnTo>
                    <a:pt x="6889" y="1183"/>
                  </a:lnTo>
                  <a:lnTo>
                    <a:pt x="6888" y="1165"/>
                  </a:lnTo>
                  <a:lnTo>
                    <a:pt x="6887" y="1147"/>
                  </a:lnTo>
                  <a:lnTo>
                    <a:pt x="6886" y="1127"/>
                  </a:lnTo>
                  <a:close/>
                  <a:moveTo>
                    <a:pt x="7344" y="1350"/>
                  </a:moveTo>
                  <a:lnTo>
                    <a:pt x="7284" y="1350"/>
                  </a:lnTo>
                  <a:lnTo>
                    <a:pt x="7284" y="911"/>
                  </a:lnTo>
                  <a:lnTo>
                    <a:pt x="7346" y="911"/>
                  </a:lnTo>
                  <a:lnTo>
                    <a:pt x="7559" y="1236"/>
                  </a:lnTo>
                  <a:lnTo>
                    <a:pt x="7561" y="1236"/>
                  </a:lnTo>
                  <a:lnTo>
                    <a:pt x="7561" y="911"/>
                  </a:lnTo>
                  <a:lnTo>
                    <a:pt x="7621" y="911"/>
                  </a:lnTo>
                  <a:lnTo>
                    <a:pt x="7621" y="1350"/>
                  </a:lnTo>
                  <a:lnTo>
                    <a:pt x="7559" y="1350"/>
                  </a:lnTo>
                  <a:lnTo>
                    <a:pt x="7345" y="1031"/>
                  </a:lnTo>
                  <a:lnTo>
                    <a:pt x="7344" y="1031"/>
                  </a:lnTo>
                  <a:lnTo>
                    <a:pt x="7344" y="1350"/>
                  </a:lnTo>
                  <a:close/>
                  <a:moveTo>
                    <a:pt x="7881" y="956"/>
                  </a:moveTo>
                  <a:lnTo>
                    <a:pt x="7863" y="957"/>
                  </a:lnTo>
                  <a:lnTo>
                    <a:pt x="7845" y="960"/>
                  </a:lnTo>
                  <a:lnTo>
                    <a:pt x="7837" y="961"/>
                  </a:lnTo>
                  <a:lnTo>
                    <a:pt x="7830" y="964"/>
                  </a:lnTo>
                  <a:lnTo>
                    <a:pt x="7823" y="966"/>
                  </a:lnTo>
                  <a:lnTo>
                    <a:pt x="7817" y="969"/>
                  </a:lnTo>
                  <a:lnTo>
                    <a:pt x="7811" y="973"/>
                  </a:lnTo>
                  <a:lnTo>
                    <a:pt x="7805" y="976"/>
                  </a:lnTo>
                  <a:lnTo>
                    <a:pt x="7800" y="981"/>
                  </a:lnTo>
                  <a:lnTo>
                    <a:pt x="7795" y="985"/>
                  </a:lnTo>
                  <a:lnTo>
                    <a:pt x="7791" y="990"/>
                  </a:lnTo>
                  <a:lnTo>
                    <a:pt x="7786" y="995"/>
                  </a:lnTo>
                  <a:lnTo>
                    <a:pt x="7783" y="1001"/>
                  </a:lnTo>
                  <a:lnTo>
                    <a:pt x="7779" y="1007"/>
                  </a:lnTo>
                  <a:lnTo>
                    <a:pt x="7774" y="1020"/>
                  </a:lnTo>
                  <a:lnTo>
                    <a:pt x="7769" y="1033"/>
                  </a:lnTo>
                  <a:lnTo>
                    <a:pt x="7765" y="1046"/>
                  </a:lnTo>
                  <a:lnTo>
                    <a:pt x="7761" y="1060"/>
                  </a:lnTo>
                  <a:lnTo>
                    <a:pt x="7759" y="1075"/>
                  </a:lnTo>
                  <a:lnTo>
                    <a:pt x="7758" y="1091"/>
                  </a:lnTo>
                  <a:lnTo>
                    <a:pt x="7757" y="1109"/>
                  </a:lnTo>
                  <a:lnTo>
                    <a:pt x="7757" y="1127"/>
                  </a:lnTo>
                  <a:lnTo>
                    <a:pt x="7757" y="1146"/>
                  </a:lnTo>
                  <a:lnTo>
                    <a:pt x="7758" y="1164"/>
                  </a:lnTo>
                  <a:lnTo>
                    <a:pt x="7759" y="1180"/>
                  </a:lnTo>
                  <a:lnTo>
                    <a:pt x="7761" y="1195"/>
                  </a:lnTo>
                  <a:lnTo>
                    <a:pt x="7765" y="1209"/>
                  </a:lnTo>
                  <a:lnTo>
                    <a:pt x="7769" y="1223"/>
                  </a:lnTo>
                  <a:lnTo>
                    <a:pt x="7774" y="1237"/>
                  </a:lnTo>
                  <a:lnTo>
                    <a:pt x="7779" y="1250"/>
                  </a:lnTo>
                  <a:lnTo>
                    <a:pt x="7783" y="1256"/>
                  </a:lnTo>
                  <a:lnTo>
                    <a:pt x="7786" y="1262"/>
                  </a:lnTo>
                  <a:lnTo>
                    <a:pt x="7791" y="1268"/>
                  </a:lnTo>
                  <a:lnTo>
                    <a:pt x="7795" y="1274"/>
                  </a:lnTo>
                  <a:lnTo>
                    <a:pt x="7800" y="1279"/>
                  </a:lnTo>
                  <a:lnTo>
                    <a:pt x="7805" y="1283"/>
                  </a:lnTo>
                  <a:lnTo>
                    <a:pt x="7811" y="1287"/>
                  </a:lnTo>
                  <a:lnTo>
                    <a:pt x="7817" y="1291"/>
                  </a:lnTo>
                  <a:lnTo>
                    <a:pt x="7823" y="1294"/>
                  </a:lnTo>
                  <a:lnTo>
                    <a:pt x="7830" y="1297"/>
                  </a:lnTo>
                  <a:lnTo>
                    <a:pt x="7837" y="1299"/>
                  </a:lnTo>
                  <a:lnTo>
                    <a:pt x="7845" y="1301"/>
                  </a:lnTo>
                  <a:lnTo>
                    <a:pt x="7863" y="1304"/>
                  </a:lnTo>
                  <a:lnTo>
                    <a:pt x="7881" y="1305"/>
                  </a:lnTo>
                  <a:lnTo>
                    <a:pt x="7895" y="1304"/>
                  </a:lnTo>
                  <a:lnTo>
                    <a:pt x="7909" y="1302"/>
                  </a:lnTo>
                  <a:lnTo>
                    <a:pt x="7922" y="1299"/>
                  </a:lnTo>
                  <a:lnTo>
                    <a:pt x="7933" y="1295"/>
                  </a:lnTo>
                  <a:lnTo>
                    <a:pt x="7945" y="1290"/>
                  </a:lnTo>
                  <a:lnTo>
                    <a:pt x="7954" y="1284"/>
                  </a:lnTo>
                  <a:lnTo>
                    <a:pt x="7963" y="1277"/>
                  </a:lnTo>
                  <a:lnTo>
                    <a:pt x="7970" y="1270"/>
                  </a:lnTo>
                  <a:lnTo>
                    <a:pt x="7976" y="1260"/>
                  </a:lnTo>
                  <a:lnTo>
                    <a:pt x="7981" y="1251"/>
                  </a:lnTo>
                  <a:lnTo>
                    <a:pt x="7986" y="1241"/>
                  </a:lnTo>
                  <a:lnTo>
                    <a:pt x="7990" y="1229"/>
                  </a:lnTo>
                  <a:lnTo>
                    <a:pt x="7994" y="1217"/>
                  </a:lnTo>
                  <a:lnTo>
                    <a:pt x="7997" y="1206"/>
                  </a:lnTo>
                  <a:lnTo>
                    <a:pt x="7999" y="1194"/>
                  </a:lnTo>
                  <a:lnTo>
                    <a:pt x="8001" y="1182"/>
                  </a:lnTo>
                  <a:lnTo>
                    <a:pt x="8002" y="1170"/>
                  </a:lnTo>
                  <a:lnTo>
                    <a:pt x="8003" y="1156"/>
                  </a:lnTo>
                  <a:lnTo>
                    <a:pt x="8003" y="1142"/>
                  </a:lnTo>
                  <a:lnTo>
                    <a:pt x="8004" y="1127"/>
                  </a:lnTo>
                  <a:lnTo>
                    <a:pt x="8003" y="1113"/>
                  </a:lnTo>
                  <a:lnTo>
                    <a:pt x="8003" y="1099"/>
                  </a:lnTo>
                  <a:lnTo>
                    <a:pt x="8002" y="1085"/>
                  </a:lnTo>
                  <a:lnTo>
                    <a:pt x="8001" y="1073"/>
                  </a:lnTo>
                  <a:lnTo>
                    <a:pt x="7999" y="1061"/>
                  </a:lnTo>
                  <a:lnTo>
                    <a:pt x="7997" y="1050"/>
                  </a:lnTo>
                  <a:lnTo>
                    <a:pt x="7994" y="1038"/>
                  </a:lnTo>
                  <a:lnTo>
                    <a:pt x="7990" y="1027"/>
                  </a:lnTo>
                  <a:lnTo>
                    <a:pt x="7986" y="1016"/>
                  </a:lnTo>
                  <a:lnTo>
                    <a:pt x="7981" y="1006"/>
                  </a:lnTo>
                  <a:lnTo>
                    <a:pt x="7976" y="997"/>
                  </a:lnTo>
                  <a:lnTo>
                    <a:pt x="7969" y="989"/>
                  </a:lnTo>
                  <a:lnTo>
                    <a:pt x="7962" y="982"/>
                  </a:lnTo>
                  <a:lnTo>
                    <a:pt x="7954" y="976"/>
                  </a:lnTo>
                  <a:lnTo>
                    <a:pt x="7945" y="970"/>
                  </a:lnTo>
                  <a:lnTo>
                    <a:pt x="7933" y="965"/>
                  </a:lnTo>
                  <a:lnTo>
                    <a:pt x="7921" y="962"/>
                  </a:lnTo>
                  <a:lnTo>
                    <a:pt x="7909" y="959"/>
                  </a:lnTo>
                  <a:lnTo>
                    <a:pt x="7895" y="957"/>
                  </a:lnTo>
                  <a:lnTo>
                    <a:pt x="7881" y="956"/>
                  </a:lnTo>
                  <a:close/>
                  <a:moveTo>
                    <a:pt x="7973" y="1338"/>
                  </a:moveTo>
                  <a:lnTo>
                    <a:pt x="7964" y="1343"/>
                  </a:lnTo>
                  <a:lnTo>
                    <a:pt x="7953" y="1346"/>
                  </a:lnTo>
                  <a:lnTo>
                    <a:pt x="7943" y="1349"/>
                  </a:lnTo>
                  <a:lnTo>
                    <a:pt x="7931" y="1352"/>
                  </a:lnTo>
                  <a:lnTo>
                    <a:pt x="7919" y="1354"/>
                  </a:lnTo>
                  <a:lnTo>
                    <a:pt x="7907" y="1355"/>
                  </a:lnTo>
                  <a:lnTo>
                    <a:pt x="7894" y="1356"/>
                  </a:lnTo>
                  <a:lnTo>
                    <a:pt x="7881" y="1356"/>
                  </a:lnTo>
                  <a:lnTo>
                    <a:pt x="7868" y="1356"/>
                  </a:lnTo>
                  <a:lnTo>
                    <a:pt x="7855" y="1355"/>
                  </a:lnTo>
                  <a:lnTo>
                    <a:pt x="7842" y="1354"/>
                  </a:lnTo>
                  <a:lnTo>
                    <a:pt x="7830" y="1352"/>
                  </a:lnTo>
                  <a:lnTo>
                    <a:pt x="7819" y="1349"/>
                  </a:lnTo>
                  <a:lnTo>
                    <a:pt x="7808" y="1346"/>
                  </a:lnTo>
                  <a:lnTo>
                    <a:pt x="7798" y="1343"/>
                  </a:lnTo>
                  <a:lnTo>
                    <a:pt x="7788" y="1338"/>
                  </a:lnTo>
                  <a:lnTo>
                    <a:pt x="7779" y="1334"/>
                  </a:lnTo>
                  <a:lnTo>
                    <a:pt x="7770" y="1329"/>
                  </a:lnTo>
                  <a:lnTo>
                    <a:pt x="7761" y="1323"/>
                  </a:lnTo>
                  <a:lnTo>
                    <a:pt x="7754" y="1317"/>
                  </a:lnTo>
                  <a:lnTo>
                    <a:pt x="7747" y="1310"/>
                  </a:lnTo>
                  <a:lnTo>
                    <a:pt x="7740" y="1303"/>
                  </a:lnTo>
                  <a:lnTo>
                    <a:pt x="7735" y="1296"/>
                  </a:lnTo>
                  <a:lnTo>
                    <a:pt x="7729" y="1288"/>
                  </a:lnTo>
                  <a:lnTo>
                    <a:pt x="7720" y="1271"/>
                  </a:lnTo>
                  <a:lnTo>
                    <a:pt x="7712" y="1253"/>
                  </a:lnTo>
                  <a:lnTo>
                    <a:pt x="7706" y="1235"/>
                  </a:lnTo>
                  <a:lnTo>
                    <a:pt x="7701" y="1216"/>
                  </a:lnTo>
                  <a:lnTo>
                    <a:pt x="7698" y="1196"/>
                  </a:lnTo>
                  <a:lnTo>
                    <a:pt x="7695" y="1175"/>
                  </a:lnTo>
                  <a:lnTo>
                    <a:pt x="7693" y="1152"/>
                  </a:lnTo>
                  <a:lnTo>
                    <a:pt x="7693" y="1127"/>
                  </a:lnTo>
                  <a:lnTo>
                    <a:pt x="7693" y="1104"/>
                  </a:lnTo>
                  <a:lnTo>
                    <a:pt x="7695" y="1080"/>
                  </a:lnTo>
                  <a:lnTo>
                    <a:pt x="7698" y="1060"/>
                  </a:lnTo>
                  <a:lnTo>
                    <a:pt x="7701" y="1040"/>
                  </a:lnTo>
                  <a:lnTo>
                    <a:pt x="7706" y="1022"/>
                  </a:lnTo>
                  <a:lnTo>
                    <a:pt x="7712" y="1004"/>
                  </a:lnTo>
                  <a:lnTo>
                    <a:pt x="7720" y="987"/>
                  </a:lnTo>
                  <a:lnTo>
                    <a:pt x="7729" y="971"/>
                  </a:lnTo>
                  <a:lnTo>
                    <a:pt x="7735" y="963"/>
                  </a:lnTo>
                  <a:lnTo>
                    <a:pt x="7740" y="956"/>
                  </a:lnTo>
                  <a:lnTo>
                    <a:pt x="7747" y="949"/>
                  </a:lnTo>
                  <a:lnTo>
                    <a:pt x="7754" y="943"/>
                  </a:lnTo>
                  <a:lnTo>
                    <a:pt x="7761" y="937"/>
                  </a:lnTo>
                  <a:lnTo>
                    <a:pt x="7770" y="932"/>
                  </a:lnTo>
                  <a:lnTo>
                    <a:pt x="7779" y="927"/>
                  </a:lnTo>
                  <a:lnTo>
                    <a:pt x="7788" y="922"/>
                  </a:lnTo>
                  <a:lnTo>
                    <a:pt x="7798" y="917"/>
                  </a:lnTo>
                  <a:lnTo>
                    <a:pt x="7808" y="914"/>
                  </a:lnTo>
                  <a:lnTo>
                    <a:pt x="7819" y="911"/>
                  </a:lnTo>
                  <a:lnTo>
                    <a:pt x="7830" y="908"/>
                  </a:lnTo>
                  <a:lnTo>
                    <a:pt x="7842" y="907"/>
                  </a:lnTo>
                  <a:lnTo>
                    <a:pt x="7855" y="905"/>
                  </a:lnTo>
                  <a:lnTo>
                    <a:pt x="7868" y="904"/>
                  </a:lnTo>
                  <a:lnTo>
                    <a:pt x="7881" y="904"/>
                  </a:lnTo>
                  <a:lnTo>
                    <a:pt x="7894" y="904"/>
                  </a:lnTo>
                  <a:lnTo>
                    <a:pt x="7907" y="905"/>
                  </a:lnTo>
                  <a:lnTo>
                    <a:pt x="7919" y="907"/>
                  </a:lnTo>
                  <a:lnTo>
                    <a:pt x="7931" y="908"/>
                  </a:lnTo>
                  <a:lnTo>
                    <a:pt x="7943" y="911"/>
                  </a:lnTo>
                  <a:lnTo>
                    <a:pt x="7953" y="914"/>
                  </a:lnTo>
                  <a:lnTo>
                    <a:pt x="7964" y="917"/>
                  </a:lnTo>
                  <a:lnTo>
                    <a:pt x="7973" y="922"/>
                  </a:lnTo>
                  <a:lnTo>
                    <a:pt x="7982" y="927"/>
                  </a:lnTo>
                  <a:lnTo>
                    <a:pt x="7991" y="932"/>
                  </a:lnTo>
                  <a:lnTo>
                    <a:pt x="7999" y="937"/>
                  </a:lnTo>
                  <a:lnTo>
                    <a:pt x="8006" y="943"/>
                  </a:lnTo>
                  <a:lnTo>
                    <a:pt x="8013" y="949"/>
                  </a:lnTo>
                  <a:lnTo>
                    <a:pt x="8021" y="956"/>
                  </a:lnTo>
                  <a:lnTo>
                    <a:pt x="8027" y="963"/>
                  </a:lnTo>
                  <a:lnTo>
                    <a:pt x="8032" y="971"/>
                  </a:lnTo>
                  <a:lnTo>
                    <a:pt x="8041" y="987"/>
                  </a:lnTo>
                  <a:lnTo>
                    <a:pt x="8049" y="1004"/>
                  </a:lnTo>
                  <a:lnTo>
                    <a:pt x="8055" y="1022"/>
                  </a:lnTo>
                  <a:lnTo>
                    <a:pt x="8060" y="1040"/>
                  </a:lnTo>
                  <a:lnTo>
                    <a:pt x="8064" y="1060"/>
                  </a:lnTo>
                  <a:lnTo>
                    <a:pt x="8067" y="1080"/>
                  </a:lnTo>
                  <a:lnTo>
                    <a:pt x="8068" y="1104"/>
                  </a:lnTo>
                  <a:lnTo>
                    <a:pt x="8069" y="1127"/>
                  </a:lnTo>
                  <a:lnTo>
                    <a:pt x="8068" y="1152"/>
                  </a:lnTo>
                  <a:lnTo>
                    <a:pt x="8067" y="1175"/>
                  </a:lnTo>
                  <a:lnTo>
                    <a:pt x="8064" y="1196"/>
                  </a:lnTo>
                  <a:lnTo>
                    <a:pt x="8060" y="1216"/>
                  </a:lnTo>
                  <a:lnTo>
                    <a:pt x="8055" y="1235"/>
                  </a:lnTo>
                  <a:lnTo>
                    <a:pt x="8049" y="1253"/>
                  </a:lnTo>
                  <a:lnTo>
                    <a:pt x="8041" y="1271"/>
                  </a:lnTo>
                  <a:lnTo>
                    <a:pt x="8032" y="1288"/>
                  </a:lnTo>
                  <a:lnTo>
                    <a:pt x="8027" y="1296"/>
                  </a:lnTo>
                  <a:lnTo>
                    <a:pt x="8021" y="1303"/>
                  </a:lnTo>
                  <a:lnTo>
                    <a:pt x="8013" y="1310"/>
                  </a:lnTo>
                  <a:lnTo>
                    <a:pt x="8006" y="1317"/>
                  </a:lnTo>
                  <a:lnTo>
                    <a:pt x="7999" y="1323"/>
                  </a:lnTo>
                  <a:lnTo>
                    <a:pt x="7991" y="1329"/>
                  </a:lnTo>
                  <a:lnTo>
                    <a:pt x="7982" y="1334"/>
                  </a:lnTo>
                  <a:lnTo>
                    <a:pt x="7973" y="1338"/>
                  </a:lnTo>
                  <a:close/>
                  <a:moveTo>
                    <a:pt x="8140" y="911"/>
                  </a:moveTo>
                  <a:lnTo>
                    <a:pt x="8202" y="911"/>
                  </a:lnTo>
                  <a:lnTo>
                    <a:pt x="8202" y="1295"/>
                  </a:lnTo>
                  <a:lnTo>
                    <a:pt x="8419" y="1295"/>
                  </a:lnTo>
                  <a:lnTo>
                    <a:pt x="8419" y="1350"/>
                  </a:lnTo>
                  <a:lnTo>
                    <a:pt x="8140" y="1350"/>
                  </a:lnTo>
                  <a:lnTo>
                    <a:pt x="8140" y="911"/>
                  </a:lnTo>
                  <a:close/>
                  <a:moveTo>
                    <a:pt x="8615" y="956"/>
                  </a:moveTo>
                  <a:lnTo>
                    <a:pt x="8597" y="957"/>
                  </a:lnTo>
                  <a:lnTo>
                    <a:pt x="8580" y="960"/>
                  </a:lnTo>
                  <a:lnTo>
                    <a:pt x="8572" y="961"/>
                  </a:lnTo>
                  <a:lnTo>
                    <a:pt x="8565" y="964"/>
                  </a:lnTo>
                  <a:lnTo>
                    <a:pt x="8558" y="966"/>
                  </a:lnTo>
                  <a:lnTo>
                    <a:pt x="8552" y="969"/>
                  </a:lnTo>
                  <a:lnTo>
                    <a:pt x="8546" y="973"/>
                  </a:lnTo>
                  <a:lnTo>
                    <a:pt x="8540" y="976"/>
                  </a:lnTo>
                  <a:lnTo>
                    <a:pt x="8535" y="981"/>
                  </a:lnTo>
                  <a:lnTo>
                    <a:pt x="8529" y="985"/>
                  </a:lnTo>
                  <a:lnTo>
                    <a:pt x="8524" y="990"/>
                  </a:lnTo>
                  <a:lnTo>
                    <a:pt x="8520" y="995"/>
                  </a:lnTo>
                  <a:lnTo>
                    <a:pt x="8517" y="1001"/>
                  </a:lnTo>
                  <a:lnTo>
                    <a:pt x="8513" y="1007"/>
                  </a:lnTo>
                  <a:lnTo>
                    <a:pt x="8508" y="1020"/>
                  </a:lnTo>
                  <a:lnTo>
                    <a:pt x="8503" y="1033"/>
                  </a:lnTo>
                  <a:lnTo>
                    <a:pt x="8499" y="1046"/>
                  </a:lnTo>
                  <a:lnTo>
                    <a:pt x="8496" y="1060"/>
                  </a:lnTo>
                  <a:lnTo>
                    <a:pt x="8494" y="1075"/>
                  </a:lnTo>
                  <a:lnTo>
                    <a:pt x="8493" y="1091"/>
                  </a:lnTo>
                  <a:lnTo>
                    <a:pt x="8492" y="1109"/>
                  </a:lnTo>
                  <a:lnTo>
                    <a:pt x="8492" y="1127"/>
                  </a:lnTo>
                  <a:lnTo>
                    <a:pt x="8492" y="1146"/>
                  </a:lnTo>
                  <a:lnTo>
                    <a:pt x="8493" y="1164"/>
                  </a:lnTo>
                  <a:lnTo>
                    <a:pt x="8494" y="1180"/>
                  </a:lnTo>
                  <a:lnTo>
                    <a:pt x="8496" y="1195"/>
                  </a:lnTo>
                  <a:lnTo>
                    <a:pt x="8499" y="1209"/>
                  </a:lnTo>
                  <a:lnTo>
                    <a:pt x="8503" y="1223"/>
                  </a:lnTo>
                  <a:lnTo>
                    <a:pt x="8508" y="1237"/>
                  </a:lnTo>
                  <a:lnTo>
                    <a:pt x="8513" y="1250"/>
                  </a:lnTo>
                  <a:lnTo>
                    <a:pt x="8517" y="1256"/>
                  </a:lnTo>
                  <a:lnTo>
                    <a:pt x="8520" y="1262"/>
                  </a:lnTo>
                  <a:lnTo>
                    <a:pt x="8524" y="1268"/>
                  </a:lnTo>
                  <a:lnTo>
                    <a:pt x="8529" y="1274"/>
                  </a:lnTo>
                  <a:lnTo>
                    <a:pt x="8535" y="1279"/>
                  </a:lnTo>
                  <a:lnTo>
                    <a:pt x="8540" y="1283"/>
                  </a:lnTo>
                  <a:lnTo>
                    <a:pt x="8546" y="1287"/>
                  </a:lnTo>
                  <a:lnTo>
                    <a:pt x="8552" y="1291"/>
                  </a:lnTo>
                  <a:lnTo>
                    <a:pt x="8558" y="1294"/>
                  </a:lnTo>
                  <a:lnTo>
                    <a:pt x="8565" y="1297"/>
                  </a:lnTo>
                  <a:lnTo>
                    <a:pt x="8572" y="1299"/>
                  </a:lnTo>
                  <a:lnTo>
                    <a:pt x="8580" y="1301"/>
                  </a:lnTo>
                  <a:lnTo>
                    <a:pt x="8597" y="1304"/>
                  </a:lnTo>
                  <a:lnTo>
                    <a:pt x="8615" y="1305"/>
                  </a:lnTo>
                  <a:lnTo>
                    <a:pt x="8630" y="1304"/>
                  </a:lnTo>
                  <a:lnTo>
                    <a:pt x="8644" y="1302"/>
                  </a:lnTo>
                  <a:lnTo>
                    <a:pt x="8657" y="1299"/>
                  </a:lnTo>
                  <a:lnTo>
                    <a:pt x="8668" y="1295"/>
                  </a:lnTo>
                  <a:lnTo>
                    <a:pt x="8679" y="1290"/>
                  </a:lnTo>
                  <a:lnTo>
                    <a:pt x="8688" y="1284"/>
                  </a:lnTo>
                  <a:lnTo>
                    <a:pt x="8696" y="1277"/>
                  </a:lnTo>
                  <a:lnTo>
                    <a:pt x="8704" y="1270"/>
                  </a:lnTo>
                  <a:lnTo>
                    <a:pt x="8711" y="1260"/>
                  </a:lnTo>
                  <a:lnTo>
                    <a:pt x="8716" y="1251"/>
                  </a:lnTo>
                  <a:lnTo>
                    <a:pt x="8721" y="1241"/>
                  </a:lnTo>
                  <a:lnTo>
                    <a:pt x="8725" y="1229"/>
                  </a:lnTo>
                  <a:lnTo>
                    <a:pt x="8729" y="1217"/>
                  </a:lnTo>
                  <a:lnTo>
                    <a:pt x="8732" y="1206"/>
                  </a:lnTo>
                  <a:lnTo>
                    <a:pt x="8734" y="1194"/>
                  </a:lnTo>
                  <a:lnTo>
                    <a:pt x="8736" y="1182"/>
                  </a:lnTo>
                  <a:lnTo>
                    <a:pt x="8737" y="1170"/>
                  </a:lnTo>
                  <a:lnTo>
                    <a:pt x="8738" y="1156"/>
                  </a:lnTo>
                  <a:lnTo>
                    <a:pt x="8738" y="1142"/>
                  </a:lnTo>
                  <a:lnTo>
                    <a:pt x="8738" y="1127"/>
                  </a:lnTo>
                  <a:lnTo>
                    <a:pt x="8738" y="1113"/>
                  </a:lnTo>
                  <a:lnTo>
                    <a:pt x="8738" y="1099"/>
                  </a:lnTo>
                  <a:lnTo>
                    <a:pt x="8737" y="1085"/>
                  </a:lnTo>
                  <a:lnTo>
                    <a:pt x="8736" y="1073"/>
                  </a:lnTo>
                  <a:lnTo>
                    <a:pt x="8734" y="1061"/>
                  </a:lnTo>
                  <a:lnTo>
                    <a:pt x="8732" y="1050"/>
                  </a:lnTo>
                  <a:lnTo>
                    <a:pt x="8729" y="1038"/>
                  </a:lnTo>
                  <a:lnTo>
                    <a:pt x="8725" y="1027"/>
                  </a:lnTo>
                  <a:lnTo>
                    <a:pt x="8721" y="1016"/>
                  </a:lnTo>
                  <a:lnTo>
                    <a:pt x="8716" y="1006"/>
                  </a:lnTo>
                  <a:lnTo>
                    <a:pt x="8710" y="997"/>
                  </a:lnTo>
                  <a:lnTo>
                    <a:pt x="8704" y="989"/>
                  </a:lnTo>
                  <a:lnTo>
                    <a:pt x="8696" y="982"/>
                  </a:lnTo>
                  <a:lnTo>
                    <a:pt x="8688" y="976"/>
                  </a:lnTo>
                  <a:lnTo>
                    <a:pt x="8678" y="970"/>
                  </a:lnTo>
                  <a:lnTo>
                    <a:pt x="8668" y="965"/>
                  </a:lnTo>
                  <a:lnTo>
                    <a:pt x="8656" y="962"/>
                  </a:lnTo>
                  <a:lnTo>
                    <a:pt x="8644" y="959"/>
                  </a:lnTo>
                  <a:lnTo>
                    <a:pt x="8630" y="957"/>
                  </a:lnTo>
                  <a:lnTo>
                    <a:pt x="8615" y="956"/>
                  </a:lnTo>
                  <a:close/>
                  <a:moveTo>
                    <a:pt x="8708" y="1338"/>
                  </a:moveTo>
                  <a:lnTo>
                    <a:pt x="8697" y="1343"/>
                  </a:lnTo>
                  <a:lnTo>
                    <a:pt x="8687" y="1346"/>
                  </a:lnTo>
                  <a:lnTo>
                    <a:pt x="8677" y="1349"/>
                  </a:lnTo>
                  <a:lnTo>
                    <a:pt x="8665" y="1352"/>
                  </a:lnTo>
                  <a:lnTo>
                    <a:pt x="8654" y="1354"/>
                  </a:lnTo>
                  <a:lnTo>
                    <a:pt x="8642" y="1355"/>
                  </a:lnTo>
                  <a:lnTo>
                    <a:pt x="8629" y="1356"/>
                  </a:lnTo>
                  <a:lnTo>
                    <a:pt x="8615" y="1356"/>
                  </a:lnTo>
                  <a:lnTo>
                    <a:pt x="8601" y="1356"/>
                  </a:lnTo>
                  <a:lnTo>
                    <a:pt x="8589" y="1355"/>
                  </a:lnTo>
                  <a:lnTo>
                    <a:pt x="8576" y="1354"/>
                  </a:lnTo>
                  <a:lnTo>
                    <a:pt x="8565" y="1352"/>
                  </a:lnTo>
                  <a:lnTo>
                    <a:pt x="8554" y="1349"/>
                  </a:lnTo>
                  <a:lnTo>
                    <a:pt x="8543" y="1346"/>
                  </a:lnTo>
                  <a:lnTo>
                    <a:pt x="8533" y="1343"/>
                  </a:lnTo>
                  <a:lnTo>
                    <a:pt x="8522" y="1338"/>
                  </a:lnTo>
                  <a:lnTo>
                    <a:pt x="8513" y="1334"/>
                  </a:lnTo>
                  <a:lnTo>
                    <a:pt x="8504" y="1329"/>
                  </a:lnTo>
                  <a:lnTo>
                    <a:pt x="8496" y="1323"/>
                  </a:lnTo>
                  <a:lnTo>
                    <a:pt x="8489" y="1317"/>
                  </a:lnTo>
                  <a:lnTo>
                    <a:pt x="8482" y="1310"/>
                  </a:lnTo>
                  <a:lnTo>
                    <a:pt x="8475" y="1303"/>
                  </a:lnTo>
                  <a:lnTo>
                    <a:pt x="8469" y="1296"/>
                  </a:lnTo>
                  <a:lnTo>
                    <a:pt x="8464" y="1288"/>
                  </a:lnTo>
                  <a:lnTo>
                    <a:pt x="8455" y="1271"/>
                  </a:lnTo>
                  <a:lnTo>
                    <a:pt x="8447" y="1253"/>
                  </a:lnTo>
                  <a:lnTo>
                    <a:pt x="8440" y="1235"/>
                  </a:lnTo>
                  <a:lnTo>
                    <a:pt x="8435" y="1216"/>
                  </a:lnTo>
                  <a:lnTo>
                    <a:pt x="8431" y="1196"/>
                  </a:lnTo>
                  <a:lnTo>
                    <a:pt x="8429" y="1175"/>
                  </a:lnTo>
                  <a:lnTo>
                    <a:pt x="8427" y="1152"/>
                  </a:lnTo>
                  <a:lnTo>
                    <a:pt x="8427" y="1127"/>
                  </a:lnTo>
                  <a:lnTo>
                    <a:pt x="8427" y="1104"/>
                  </a:lnTo>
                  <a:lnTo>
                    <a:pt x="8429" y="1080"/>
                  </a:lnTo>
                  <a:lnTo>
                    <a:pt x="8431" y="1060"/>
                  </a:lnTo>
                  <a:lnTo>
                    <a:pt x="8435" y="1040"/>
                  </a:lnTo>
                  <a:lnTo>
                    <a:pt x="8440" y="1022"/>
                  </a:lnTo>
                  <a:lnTo>
                    <a:pt x="8447" y="1004"/>
                  </a:lnTo>
                  <a:lnTo>
                    <a:pt x="8455" y="987"/>
                  </a:lnTo>
                  <a:lnTo>
                    <a:pt x="8464" y="971"/>
                  </a:lnTo>
                  <a:lnTo>
                    <a:pt x="8469" y="963"/>
                  </a:lnTo>
                  <a:lnTo>
                    <a:pt x="8475" y="956"/>
                  </a:lnTo>
                  <a:lnTo>
                    <a:pt x="8482" y="949"/>
                  </a:lnTo>
                  <a:lnTo>
                    <a:pt x="8489" y="943"/>
                  </a:lnTo>
                  <a:lnTo>
                    <a:pt x="8496" y="937"/>
                  </a:lnTo>
                  <a:lnTo>
                    <a:pt x="8504" y="932"/>
                  </a:lnTo>
                  <a:lnTo>
                    <a:pt x="8513" y="927"/>
                  </a:lnTo>
                  <a:lnTo>
                    <a:pt x="8522" y="922"/>
                  </a:lnTo>
                  <a:lnTo>
                    <a:pt x="8533" y="917"/>
                  </a:lnTo>
                  <a:lnTo>
                    <a:pt x="8543" y="914"/>
                  </a:lnTo>
                  <a:lnTo>
                    <a:pt x="8554" y="911"/>
                  </a:lnTo>
                  <a:lnTo>
                    <a:pt x="8565" y="908"/>
                  </a:lnTo>
                  <a:lnTo>
                    <a:pt x="8576" y="907"/>
                  </a:lnTo>
                  <a:lnTo>
                    <a:pt x="8589" y="905"/>
                  </a:lnTo>
                  <a:lnTo>
                    <a:pt x="8601" y="904"/>
                  </a:lnTo>
                  <a:lnTo>
                    <a:pt x="8615" y="904"/>
                  </a:lnTo>
                  <a:lnTo>
                    <a:pt x="8629" y="904"/>
                  </a:lnTo>
                  <a:lnTo>
                    <a:pt x="8642" y="905"/>
                  </a:lnTo>
                  <a:lnTo>
                    <a:pt x="8654" y="907"/>
                  </a:lnTo>
                  <a:lnTo>
                    <a:pt x="8665" y="908"/>
                  </a:lnTo>
                  <a:lnTo>
                    <a:pt x="8677" y="911"/>
                  </a:lnTo>
                  <a:lnTo>
                    <a:pt x="8687" y="914"/>
                  </a:lnTo>
                  <a:lnTo>
                    <a:pt x="8697" y="917"/>
                  </a:lnTo>
                  <a:lnTo>
                    <a:pt x="8708" y="922"/>
                  </a:lnTo>
                  <a:lnTo>
                    <a:pt x="8717" y="927"/>
                  </a:lnTo>
                  <a:lnTo>
                    <a:pt x="8726" y="932"/>
                  </a:lnTo>
                  <a:lnTo>
                    <a:pt x="8734" y="937"/>
                  </a:lnTo>
                  <a:lnTo>
                    <a:pt x="8741" y="943"/>
                  </a:lnTo>
                  <a:lnTo>
                    <a:pt x="8748" y="949"/>
                  </a:lnTo>
                  <a:lnTo>
                    <a:pt x="8755" y="956"/>
                  </a:lnTo>
                  <a:lnTo>
                    <a:pt x="8760" y="963"/>
                  </a:lnTo>
                  <a:lnTo>
                    <a:pt x="8766" y="971"/>
                  </a:lnTo>
                  <a:lnTo>
                    <a:pt x="8775" y="987"/>
                  </a:lnTo>
                  <a:lnTo>
                    <a:pt x="8783" y="1004"/>
                  </a:lnTo>
                  <a:lnTo>
                    <a:pt x="8790" y="1022"/>
                  </a:lnTo>
                  <a:lnTo>
                    <a:pt x="8795" y="1040"/>
                  </a:lnTo>
                  <a:lnTo>
                    <a:pt x="8799" y="1060"/>
                  </a:lnTo>
                  <a:lnTo>
                    <a:pt x="8801" y="1080"/>
                  </a:lnTo>
                  <a:lnTo>
                    <a:pt x="8803" y="1104"/>
                  </a:lnTo>
                  <a:lnTo>
                    <a:pt x="8804" y="1127"/>
                  </a:lnTo>
                  <a:lnTo>
                    <a:pt x="8803" y="1152"/>
                  </a:lnTo>
                  <a:lnTo>
                    <a:pt x="8801" y="1175"/>
                  </a:lnTo>
                  <a:lnTo>
                    <a:pt x="8799" y="1196"/>
                  </a:lnTo>
                  <a:lnTo>
                    <a:pt x="8795" y="1216"/>
                  </a:lnTo>
                  <a:lnTo>
                    <a:pt x="8790" y="1235"/>
                  </a:lnTo>
                  <a:lnTo>
                    <a:pt x="8783" y="1253"/>
                  </a:lnTo>
                  <a:lnTo>
                    <a:pt x="8775" y="1271"/>
                  </a:lnTo>
                  <a:lnTo>
                    <a:pt x="8766" y="1288"/>
                  </a:lnTo>
                  <a:lnTo>
                    <a:pt x="8760" y="1296"/>
                  </a:lnTo>
                  <a:lnTo>
                    <a:pt x="8755" y="1303"/>
                  </a:lnTo>
                  <a:lnTo>
                    <a:pt x="8748" y="1310"/>
                  </a:lnTo>
                  <a:lnTo>
                    <a:pt x="8741" y="1317"/>
                  </a:lnTo>
                  <a:lnTo>
                    <a:pt x="8734" y="1323"/>
                  </a:lnTo>
                  <a:lnTo>
                    <a:pt x="8726" y="1329"/>
                  </a:lnTo>
                  <a:lnTo>
                    <a:pt x="8717" y="1334"/>
                  </a:lnTo>
                  <a:lnTo>
                    <a:pt x="8708" y="1338"/>
                  </a:lnTo>
                  <a:close/>
                  <a:moveTo>
                    <a:pt x="9058" y="1356"/>
                  </a:moveTo>
                  <a:lnTo>
                    <a:pt x="9036" y="1355"/>
                  </a:lnTo>
                  <a:lnTo>
                    <a:pt x="9016" y="1353"/>
                  </a:lnTo>
                  <a:lnTo>
                    <a:pt x="8997" y="1349"/>
                  </a:lnTo>
                  <a:lnTo>
                    <a:pt x="8980" y="1344"/>
                  </a:lnTo>
                  <a:lnTo>
                    <a:pt x="8965" y="1338"/>
                  </a:lnTo>
                  <a:lnTo>
                    <a:pt x="8949" y="1330"/>
                  </a:lnTo>
                  <a:lnTo>
                    <a:pt x="8937" y="1322"/>
                  </a:lnTo>
                  <a:lnTo>
                    <a:pt x="8926" y="1312"/>
                  </a:lnTo>
                  <a:lnTo>
                    <a:pt x="8916" y="1301"/>
                  </a:lnTo>
                  <a:lnTo>
                    <a:pt x="8907" y="1289"/>
                  </a:lnTo>
                  <a:lnTo>
                    <a:pt x="8899" y="1276"/>
                  </a:lnTo>
                  <a:lnTo>
                    <a:pt x="8892" y="1261"/>
                  </a:lnTo>
                  <a:lnTo>
                    <a:pt x="8887" y="1246"/>
                  </a:lnTo>
                  <a:lnTo>
                    <a:pt x="8882" y="1231"/>
                  </a:lnTo>
                  <a:lnTo>
                    <a:pt x="8878" y="1215"/>
                  </a:lnTo>
                  <a:lnTo>
                    <a:pt x="8875" y="1199"/>
                  </a:lnTo>
                  <a:lnTo>
                    <a:pt x="8873" y="1183"/>
                  </a:lnTo>
                  <a:lnTo>
                    <a:pt x="8870" y="1165"/>
                  </a:lnTo>
                  <a:lnTo>
                    <a:pt x="8869" y="1147"/>
                  </a:lnTo>
                  <a:lnTo>
                    <a:pt x="8869" y="1127"/>
                  </a:lnTo>
                  <a:lnTo>
                    <a:pt x="8869" y="1104"/>
                  </a:lnTo>
                  <a:lnTo>
                    <a:pt x="8872" y="1080"/>
                  </a:lnTo>
                  <a:lnTo>
                    <a:pt x="8875" y="1060"/>
                  </a:lnTo>
                  <a:lnTo>
                    <a:pt x="8878" y="1040"/>
                  </a:lnTo>
                  <a:lnTo>
                    <a:pt x="8883" y="1022"/>
                  </a:lnTo>
                  <a:lnTo>
                    <a:pt x="8890" y="1004"/>
                  </a:lnTo>
                  <a:lnTo>
                    <a:pt x="8897" y="987"/>
                  </a:lnTo>
                  <a:lnTo>
                    <a:pt x="8907" y="971"/>
                  </a:lnTo>
                  <a:lnTo>
                    <a:pt x="8912" y="963"/>
                  </a:lnTo>
                  <a:lnTo>
                    <a:pt x="8918" y="956"/>
                  </a:lnTo>
                  <a:lnTo>
                    <a:pt x="8924" y="949"/>
                  </a:lnTo>
                  <a:lnTo>
                    <a:pt x="8931" y="943"/>
                  </a:lnTo>
                  <a:lnTo>
                    <a:pt x="8938" y="937"/>
                  </a:lnTo>
                  <a:lnTo>
                    <a:pt x="8946" y="932"/>
                  </a:lnTo>
                  <a:lnTo>
                    <a:pt x="8955" y="927"/>
                  </a:lnTo>
                  <a:lnTo>
                    <a:pt x="8965" y="922"/>
                  </a:lnTo>
                  <a:lnTo>
                    <a:pt x="8975" y="917"/>
                  </a:lnTo>
                  <a:lnTo>
                    <a:pt x="8985" y="914"/>
                  </a:lnTo>
                  <a:lnTo>
                    <a:pt x="8996" y="911"/>
                  </a:lnTo>
                  <a:lnTo>
                    <a:pt x="9007" y="908"/>
                  </a:lnTo>
                  <a:lnTo>
                    <a:pt x="9019" y="907"/>
                  </a:lnTo>
                  <a:lnTo>
                    <a:pt x="9031" y="905"/>
                  </a:lnTo>
                  <a:lnTo>
                    <a:pt x="9045" y="904"/>
                  </a:lnTo>
                  <a:lnTo>
                    <a:pt x="9058" y="904"/>
                  </a:lnTo>
                  <a:lnTo>
                    <a:pt x="9076" y="905"/>
                  </a:lnTo>
                  <a:lnTo>
                    <a:pt x="9094" y="906"/>
                  </a:lnTo>
                  <a:lnTo>
                    <a:pt x="9112" y="907"/>
                  </a:lnTo>
                  <a:lnTo>
                    <a:pt x="9131" y="910"/>
                  </a:lnTo>
                  <a:lnTo>
                    <a:pt x="9150" y="913"/>
                  </a:lnTo>
                  <a:lnTo>
                    <a:pt x="9169" y="917"/>
                  </a:lnTo>
                  <a:lnTo>
                    <a:pt x="9187" y="922"/>
                  </a:lnTo>
                  <a:lnTo>
                    <a:pt x="9206" y="928"/>
                  </a:lnTo>
                  <a:lnTo>
                    <a:pt x="9192" y="979"/>
                  </a:lnTo>
                  <a:lnTo>
                    <a:pt x="9154" y="971"/>
                  </a:lnTo>
                  <a:lnTo>
                    <a:pt x="9119" y="965"/>
                  </a:lnTo>
                  <a:lnTo>
                    <a:pt x="9104" y="962"/>
                  </a:lnTo>
                  <a:lnTo>
                    <a:pt x="9089" y="961"/>
                  </a:lnTo>
                  <a:lnTo>
                    <a:pt x="9075" y="960"/>
                  </a:lnTo>
                  <a:lnTo>
                    <a:pt x="9062" y="960"/>
                  </a:lnTo>
                  <a:lnTo>
                    <a:pt x="9045" y="960"/>
                  </a:lnTo>
                  <a:lnTo>
                    <a:pt x="9028" y="963"/>
                  </a:lnTo>
                  <a:lnTo>
                    <a:pt x="9013" y="967"/>
                  </a:lnTo>
                  <a:lnTo>
                    <a:pt x="9000" y="972"/>
                  </a:lnTo>
                  <a:lnTo>
                    <a:pt x="8988" y="979"/>
                  </a:lnTo>
                  <a:lnTo>
                    <a:pt x="8977" y="987"/>
                  </a:lnTo>
                  <a:lnTo>
                    <a:pt x="8968" y="997"/>
                  </a:lnTo>
                  <a:lnTo>
                    <a:pt x="8960" y="1008"/>
                  </a:lnTo>
                  <a:lnTo>
                    <a:pt x="8953" y="1021"/>
                  </a:lnTo>
                  <a:lnTo>
                    <a:pt x="8948" y="1033"/>
                  </a:lnTo>
                  <a:lnTo>
                    <a:pt x="8943" y="1047"/>
                  </a:lnTo>
                  <a:lnTo>
                    <a:pt x="8940" y="1061"/>
                  </a:lnTo>
                  <a:lnTo>
                    <a:pt x="8937" y="1075"/>
                  </a:lnTo>
                  <a:lnTo>
                    <a:pt x="8936" y="1091"/>
                  </a:lnTo>
                  <a:lnTo>
                    <a:pt x="8934" y="1109"/>
                  </a:lnTo>
                  <a:lnTo>
                    <a:pt x="8934" y="1127"/>
                  </a:lnTo>
                  <a:lnTo>
                    <a:pt x="8935" y="1147"/>
                  </a:lnTo>
                  <a:lnTo>
                    <a:pt x="8936" y="1166"/>
                  </a:lnTo>
                  <a:lnTo>
                    <a:pt x="8938" y="1184"/>
                  </a:lnTo>
                  <a:lnTo>
                    <a:pt x="8941" y="1201"/>
                  </a:lnTo>
                  <a:lnTo>
                    <a:pt x="8945" y="1216"/>
                  </a:lnTo>
                  <a:lnTo>
                    <a:pt x="8950" y="1230"/>
                  </a:lnTo>
                  <a:lnTo>
                    <a:pt x="8955" y="1243"/>
                  </a:lnTo>
                  <a:lnTo>
                    <a:pt x="8963" y="1255"/>
                  </a:lnTo>
                  <a:lnTo>
                    <a:pt x="8971" y="1266"/>
                  </a:lnTo>
                  <a:lnTo>
                    <a:pt x="8980" y="1276"/>
                  </a:lnTo>
                  <a:lnTo>
                    <a:pt x="8990" y="1284"/>
                  </a:lnTo>
                  <a:lnTo>
                    <a:pt x="9002" y="1290"/>
                  </a:lnTo>
                  <a:lnTo>
                    <a:pt x="9015" y="1295"/>
                  </a:lnTo>
                  <a:lnTo>
                    <a:pt x="9029" y="1299"/>
                  </a:lnTo>
                  <a:lnTo>
                    <a:pt x="9045" y="1301"/>
                  </a:lnTo>
                  <a:lnTo>
                    <a:pt x="9062" y="1302"/>
                  </a:lnTo>
                  <a:lnTo>
                    <a:pt x="9073" y="1301"/>
                  </a:lnTo>
                  <a:lnTo>
                    <a:pt x="9084" y="1300"/>
                  </a:lnTo>
                  <a:lnTo>
                    <a:pt x="9094" y="1299"/>
                  </a:lnTo>
                  <a:lnTo>
                    <a:pt x="9104" y="1296"/>
                  </a:lnTo>
                  <a:lnTo>
                    <a:pt x="9115" y="1293"/>
                  </a:lnTo>
                  <a:lnTo>
                    <a:pt x="9125" y="1290"/>
                  </a:lnTo>
                  <a:lnTo>
                    <a:pt x="9136" y="1285"/>
                  </a:lnTo>
                  <a:lnTo>
                    <a:pt x="9145" y="1280"/>
                  </a:lnTo>
                  <a:lnTo>
                    <a:pt x="9145" y="1179"/>
                  </a:lnTo>
                  <a:lnTo>
                    <a:pt x="9061" y="1179"/>
                  </a:lnTo>
                  <a:lnTo>
                    <a:pt x="9061" y="1124"/>
                  </a:lnTo>
                  <a:lnTo>
                    <a:pt x="9206" y="1124"/>
                  </a:lnTo>
                  <a:lnTo>
                    <a:pt x="9206" y="1321"/>
                  </a:lnTo>
                  <a:lnTo>
                    <a:pt x="9186" y="1330"/>
                  </a:lnTo>
                  <a:lnTo>
                    <a:pt x="9168" y="1337"/>
                  </a:lnTo>
                  <a:lnTo>
                    <a:pt x="9150" y="1342"/>
                  </a:lnTo>
                  <a:lnTo>
                    <a:pt x="9133" y="1347"/>
                  </a:lnTo>
                  <a:lnTo>
                    <a:pt x="9115" y="1351"/>
                  </a:lnTo>
                  <a:lnTo>
                    <a:pt x="9097" y="1354"/>
                  </a:lnTo>
                  <a:lnTo>
                    <a:pt x="9078" y="1355"/>
                  </a:lnTo>
                  <a:lnTo>
                    <a:pt x="9058" y="1356"/>
                  </a:lnTo>
                  <a:close/>
                  <a:moveTo>
                    <a:pt x="9348" y="1350"/>
                  </a:moveTo>
                  <a:lnTo>
                    <a:pt x="9286" y="1350"/>
                  </a:lnTo>
                  <a:lnTo>
                    <a:pt x="9286" y="911"/>
                  </a:lnTo>
                  <a:lnTo>
                    <a:pt x="9348" y="911"/>
                  </a:lnTo>
                  <a:lnTo>
                    <a:pt x="9348" y="1350"/>
                  </a:lnTo>
                  <a:close/>
                  <a:moveTo>
                    <a:pt x="9707" y="1350"/>
                  </a:moveTo>
                  <a:lnTo>
                    <a:pt x="9671" y="1238"/>
                  </a:lnTo>
                  <a:lnTo>
                    <a:pt x="9502" y="1238"/>
                  </a:lnTo>
                  <a:lnTo>
                    <a:pt x="9464" y="1350"/>
                  </a:lnTo>
                  <a:lnTo>
                    <a:pt x="9400" y="1350"/>
                  </a:lnTo>
                  <a:lnTo>
                    <a:pt x="9551" y="907"/>
                  </a:lnTo>
                  <a:lnTo>
                    <a:pt x="9627" y="907"/>
                  </a:lnTo>
                  <a:lnTo>
                    <a:pt x="9776" y="1350"/>
                  </a:lnTo>
                  <a:lnTo>
                    <a:pt x="9707" y="1350"/>
                  </a:lnTo>
                  <a:close/>
                  <a:moveTo>
                    <a:pt x="9588" y="985"/>
                  </a:moveTo>
                  <a:lnTo>
                    <a:pt x="9587" y="985"/>
                  </a:lnTo>
                  <a:lnTo>
                    <a:pt x="9515" y="1187"/>
                  </a:lnTo>
                  <a:lnTo>
                    <a:pt x="9658" y="1187"/>
                  </a:lnTo>
                  <a:lnTo>
                    <a:pt x="9588" y="9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9C2F1D5-7CF5-4F60-8C1C-4FBD67A8A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" y="2330"/>
              <a:ext cx="2354" cy="127"/>
            </a:xfrm>
            <a:custGeom>
              <a:avLst/>
              <a:gdLst>
                <a:gd name="T0" fmla="*/ 256 w 11770"/>
                <a:gd name="T1" fmla="*/ 547 h 633"/>
                <a:gd name="T2" fmla="*/ 57 w 11770"/>
                <a:gd name="T3" fmla="*/ 421 h 633"/>
                <a:gd name="T4" fmla="*/ 184 w 11770"/>
                <a:gd name="T5" fmla="*/ 615 h 633"/>
                <a:gd name="T6" fmla="*/ 500 w 11770"/>
                <a:gd name="T7" fmla="*/ 539 h 633"/>
                <a:gd name="T8" fmla="*/ 618 w 11770"/>
                <a:gd name="T9" fmla="*/ 9 h 633"/>
                <a:gd name="T10" fmla="*/ 1406 w 11770"/>
                <a:gd name="T11" fmla="*/ 91 h 633"/>
                <a:gd name="T12" fmla="*/ 2089 w 11770"/>
                <a:gd name="T13" fmla="*/ 91 h 633"/>
                <a:gd name="T14" fmla="*/ 2588 w 11770"/>
                <a:gd name="T15" fmla="*/ 9 h 633"/>
                <a:gd name="T16" fmla="*/ 3068 w 11770"/>
                <a:gd name="T17" fmla="*/ 351 h 633"/>
                <a:gd name="T18" fmla="*/ 3087 w 11770"/>
                <a:gd name="T19" fmla="*/ 48 h 633"/>
                <a:gd name="T20" fmla="*/ 3037 w 11770"/>
                <a:gd name="T21" fmla="*/ 152 h 633"/>
                <a:gd name="T22" fmla="*/ 2801 w 11770"/>
                <a:gd name="T23" fmla="*/ 91 h 633"/>
                <a:gd name="T24" fmla="*/ 3668 w 11770"/>
                <a:gd name="T25" fmla="*/ 561 h 633"/>
                <a:gd name="T26" fmla="*/ 3673 w 11770"/>
                <a:gd name="T27" fmla="*/ 350 h 633"/>
                <a:gd name="T28" fmla="*/ 3367 w 11770"/>
                <a:gd name="T29" fmla="*/ 186 h 633"/>
                <a:gd name="T30" fmla="*/ 3602 w 11770"/>
                <a:gd name="T31" fmla="*/ 102 h 633"/>
                <a:gd name="T32" fmla="*/ 3297 w 11770"/>
                <a:gd name="T33" fmla="*/ 55 h 633"/>
                <a:gd name="T34" fmla="*/ 3298 w 11770"/>
                <a:gd name="T35" fmla="*/ 277 h 633"/>
                <a:gd name="T36" fmla="*/ 3594 w 11770"/>
                <a:gd name="T37" fmla="*/ 446 h 633"/>
                <a:gd name="T38" fmla="*/ 3376 w 11770"/>
                <a:gd name="T39" fmla="*/ 534 h 633"/>
                <a:gd name="T40" fmla="*/ 4006 w 11770"/>
                <a:gd name="T41" fmla="*/ 623 h 633"/>
                <a:gd name="T42" fmla="*/ 4530 w 11770"/>
                <a:gd name="T43" fmla="*/ 475 h 633"/>
                <a:gd name="T44" fmla="*/ 4473 w 11770"/>
                <a:gd name="T45" fmla="*/ 67 h 633"/>
                <a:gd name="T46" fmla="*/ 4341 w 11770"/>
                <a:gd name="T47" fmla="*/ 97 h 633"/>
                <a:gd name="T48" fmla="*/ 4441 w 11770"/>
                <a:gd name="T49" fmla="*/ 380 h 633"/>
                <a:gd name="T50" fmla="*/ 4168 w 11770"/>
                <a:gd name="T51" fmla="*/ 541 h 633"/>
                <a:gd name="T52" fmla="*/ 4779 w 11770"/>
                <a:gd name="T53" fmla="*/ 360 h 633"/>
                <a:gd name="T54" fmla="*/ 5663 w 11770"/>
                <a:gd name="T55" fmla="*/ 562 h 633"/>
                <a:gd name="T56" fmla="*/ 5720 w 11770"/>
                <a:gd name="T57" fmla="*/ 153 h 633"/>
                <a:gd name="T58" fmla="*/ 5196 w 11770"/>
                <a:gd name="T59" fmla="*/ 9 h 633"/>
                <a:gd name="T60" fmla="*/ 5623 w 11770"/>
                <a:gd name="T61" fmla="*/ 204 h 633"/>
                <a:gd name="T62" fmla="*/ 5548 w 11770"/>
                <a:gd name="T63" fmla="*/ 527 h 633"/>
                <a:gd name="T64" fmla="*/ 6205 w 11770"/>
                <a:gd name="T65" fmla="*/ 264 h 633"/>
                <a:gd name="T66" fmla="*/ 6876 w 11770"/>
                <a:gd name="T67" fmla="*/ 599 h 633"/>
                <a:gd name="T68" fmla="*/ 7010 w 11770"/>
                <a:gd name="T69" fmla="*/ 249 h 633"/>
                <a:gd name="T70" fmla="*/ 6817 w 11770"/>
                <a:gd name="T71" fmla="*/ 15 h 633"/>
                <a:gd name="T72" fmla="*/ 6862 w 11770"/>
                <a:gd name="T73" fmla="*/ 140 h 633"/>
                <a:gd name="T74" fmla="*/ 6851 w 11770"/>
                <a:gd name="T75" fmla="*/ 502 h 633"/>
                <a:gd name="T76" fmla="*/ 7434 w 11770"/>
                <a:gd name="T77" fmla="*/ 100 h 633"/>
                <a:gd name="T78" fmla="*/ 7497 w 11770"/>
                <a:gd name="T79" fmla="*/ 442 h 633"/>
                <a:gd name="T80" fmla="*/ 7308 w 11770"/>
                <a:gd name="T81" fmla="*/ 545 h 633"/>
                <a:gd name="T82" fmla="*/ 7196 w 11770"/>
                <a:gd name="T83" fmla="*/ 265 h 633"/>
                <a:gd name="T84" fmla="*/ 7353 w 11770"/>
                <a:gd name="T85" fmla="*/ 82 h 633"/>
                <a:gd name="T86" fmla="*/ 7598 w 11770"/>
                <a:gd name="T87" fmla="*/ 477 h 633"/>
                <a:gd name="T88" fmla="*/ 7542 w 11770"/>
                <a:gd name="T89" fmla="*/ 62 h 633"/>
                <a:gd name="T90" fmla="*/ 7207 w 11770"/>
                <a:gd name="T91" fmla="*/ 31 h 633"/>
                <a:gd name="T92" fmla="*/ 7090 w 11770"/>
                <a:gd name="T93" fmla="*/ 406 h 633"/>
                <a:gd name="T94" fmla="*/ 7297 w 11770"/>
                <a:gd name="T95" fmla="*/ 629 h 633"/>
                <a:gd name="T96" fmla="*/ 7986 w 11770"/>
                <a:gd name="T97" fmla="*/ 9 h 633"/>
                <a:gd name="T98" fmla="*/ 9078 w 11770"/>
                <a:gd name="T99" fmla="*/ 289 h 633"/>
                <a:gd name="T100" fmla="*/ 9232 w 11770"/>
                <a:gd name="T101" fmla="*/ 82 h 633"/>
                <a:gd name="T102" fmla="*/ 9132 w 11770"/>
                <a:gd name="T103" fmla="*/ 14 h 633"/>
                <a:gd name="T104" fmla="*/ 8967 w 11770"/>
                <a:gd name="T105" fmla="*/ 312 h 633"/>
                <a:gd name="T106" fmla="*/ 9134 w 11770"/>
                <a:gd name="T107" fmla="*/ 617 h 633"/>
                <a:gd name="T108" fmla="*/ 9312 w 11770"/>
                <a:gd name="T109" fmla="*/ 535 h 633"/>
                <a:gd name="T110" fmla="*/ 9107 w 11770"/>
                <a:gd name="T111" fmla="*/ 462 h 633"/>
                <a:gd name="T112" fmla="*/ 10116 w 11770"/>
                <a:gd name="T113" fmla="*/ 623 h 633"/>
                <a:gd name="T114" fmla="*/ 10481 w 11770"/>
                <a:gd name="T115" fmla="*/ 541 h 633"/>
                <a:gd name="T116" fmla="*/ 10659 w 11770"/>
                <a:gd name="T117" fmla="*/ 175 h 633"/>
                <a:gd name="T118" fmla="*/ 10491 w 11770"/>
                <a:gd name="T119" fmla="*/ 98 h 633"/>
                <a:gd name="T120" fmla="*/ 10506 w 11770"/>
                <a:gd name="T121" fmla="*/ 286 h 633"/>
                <a:gd name="T122" fmla="*/ 11224 w 11770"/>
                <a:gd name="T123" fmla="*/ 91 h 633"/>
                <a:gd name="T124" fmla="*/ 11770 w 11770"/>
                <a:gd name="T125" fmla="*/ 15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70" h="633">
                  <a:moveTo>
                    <a:pt x="370" y="9"/>
                  </a:moveTo>
                  <a:lnTo>
                    <a:pt x="370" y="91"/>
                  </a:lnTo>
                  <a:lnTo>
                    <a:pt x="425" y="91"/>
                  </a:lnTo>
                  <a:lnTo>
                    <a:pt x="425" y="406"/>
                  </a:lnTo>
                  <a:lnTo>
                    <a:pt x="425" y="419"/>
                  </a:lnTo>
                  <a:lnTo>
                    <a:pt x="424" y="431"/>
                  </a:lnTo>
                  <a:lnTo>
                    <a:pt x="423" y="444"/>
                  </a:lnTo>
                  <a:lnTo>
                    <a:pt x="421" y="458"/>
                  </a:lnTo>
                  <a:lnTo>
                    <a:pt x="418" y="470"/>
                  </a:lnTo>
                  <a:lnTo>
                    <a:pt x="414" y="482"/>
                  </a:lnTo>
                  <a:lnTo>
                    <a:pt x="409" y="493"/>
                  </a:lnTo>
                  <a:lnTo>
                    <a:pt x="402" y="503"/>
                  </a:lnTo>
                  <a:lnTo>
                    <a:pt x="395" y="513"/>
                  </a:lnTo>
                  <a:lnTo>
                    <a:pt x="385" y="522"/>
                  </a:lnTo>
                  <a:lnTo>
                    <a:pt x="374" y="530"/>
                  </a:lnTo>
                  <a:lnTo>
                    <a:pt x="362" y="537"/>
                  </a:lnTo>
                  <a:lnTo>
                    <a:pt x="349" y="542"/>
                  </a:lnTo>
                  <a:lnTo>
                    <a:pt x="333" y="547"/>
                  </a:lnTo>
                  <a:lnTo>
                    <a:pt x="315" y="549"/>
                  </a:lnTo>
                  <a:lnTo>
                    <a:pt x="295" y="550"/>
                  </a:lnTo>
                  <a:lnTo>
                    <a:pt x="275" y="549"/>
                  </a:lnTo>
                  <a:lnTo>
                    <a:pt x="256" y="547"/>
                  </a:lnTo>
                  <a:lnTo>
                    <a:pt x="240" y="542"/>
                  </a:lnTo>
                  <a:lnTo>
                    <a:pt x="226" y="537"/>
                  </a:lnTo>
                  <a:lnTo>
                    <a:pt x="212" y="530"/>
                  </a:lnTo>
                  <a:lnTo>
                    <a:pt x="202" y="522"/>
                  </a:lnTo>
                  <a:lnTo>
                    <a:pt x="193" y="513"/>
                  </a:lnTo>
                  <a:lnTo>
                    <a:pt x="185" y="503"/>
                  </a:lnTo>
                  <a:lnTo>
                    <a:pt x="179" y="493"/>
                  </a:lnTo>
                  <a:lnTo>
                    <a:pt x="173" y="482"/>
                  </a:lnTo>
                  <a:lnTo>
                    <a:pt x="169" y="470"/>
                  </a:lnTo>
                  <a:lnTo>
                    <a:pt x="166" y="458"/>
                  </a:lnTo>
                  <a:lnTo>
                    <a:pt x="164" y="444"/>
                  </a:lnTo>
                  <a:lnTo>
                    <a:pt x="163" y="431"/>
                  </a:lnTo>
                  <a:lnTo>
                    <a:pt x="162" y="419"/>
                  </a:lnTo>
                  <a:lnTo>
                    <a:pt x="162" y="406"/>
                  </a:lnTo>
                  <a:lnTo>
                    <a:pt x="162" y="91"/>
                  </a:lnTo>
                  <a:lnTo>
                    <a:pt x="217" y="91"/>
                  </a:lnTo>
                  <a:lnTo>
                    <a:pt x="217" y="9"/>
                  </a:lnTo>
                  <a:lnTo>
                    <a:pt x="0" y="9"/>
                  </a:lnTo>
                  <a:lnTo>
                    <a:pt x="0" y="91"/>
                  </a:lnTo>
                  <a:lnTo>
                    <a:pt x="57" y="91"/>
                  </a:lnTo>
                  <a:lnTo>
                    <a:pt x="57" y="406"/>
                  </a:lnTo>
                  <a:lnTo>
                    <a:pt x="57" y="421"/>
                  </a:lnTo>
                  <a:lnTo>
                    <a:pt x="58" y="435"/>
                  </a:lnTo>
                  <a:lnTo>
                    <a:pt x="59" y="448"/>
                  </a:lnTo>
                  <a:lnTo>
                    <a:pt x="61" y="462"/>
                  </a:lnTo>
                  <a:lnTo>
                    <a:pt x="63" y="475"/>
                  </a:lnTo>
                  <a:lnTo>
                    <a:pt x="66" y="487"/>
                  </a:lnTo>
                  <a:lnTo>
                    <a:pt x="69" y="498"/>
                  </a:lnTo>
                  <a:lnTo>
                    <a:pt x="73" y="509"/>
                  </a:lnTo>
                  <a:lnTo>
                    <a:pt x="77" y="519"/>
                  </a:lnTo>
                  <a:lnTo>
                    <a:pt x="82" y="529"/>
                  </a:lnTo>
                  <a:lnTo>
                    <a:pt x="87" y="539"/>
                  </a:lnTo>
                  <a:lnTo>
                    <a:pt x="93" y="548"/>
                  </a:lnTo>
                  <a:lnTo>
                    <a:pt x="99" y="556"/>
                  </a:lnTo>
                  <a:lnTo>
                    <a:pt x="105" y="564"/>
                  </a:lnTo>
                  <a:lnTo>
                    <a:pt x="112" y="572"/>
                  </a:lnTo>
                  <a:lnTo>
                    <a:pt x="119" y="579"/>
                  </a:lnTo>
                  <a:lnTo>
                    <a:pt x="127" y="585"/>
                  </a:lnTo>
                  <a:lnTo>
                    <a:pt x="135" y="591"/>
                  </a:lnTo>
                  <a:lnTo>
                    <a:pt x="145" y="597"/>
                  </a:lnTo>
                  <a:lnTo>
                    <a:pt x="154" y="602"/>
                  </a:lnTo>
                  <a:lnTo>
                    <a:pt x="163" y="607"/>
                  </a:lnTo>
                  <a:lnTo>
                    <a:pt x="173" y="612"/>
                  </a:lnTo>
                  <a:lnTo>
                    <a:pt x="184" y="615"/>
                  </a:lnTo>
                  <a:lnTo>
                    <a:pt x="194" y="619"/>
                  </a:lnTo>
                  <a:lnTo>
                    <a:pt x="217" y="625"/>
                  </a:lnTo>
                  <a:lnTo>
                    <a:pt x="241" y="630"/>
                  </a:lnTo>
                  <a:lnTo>
                    <a:pt x="267" y="632"/>
                  </a:lnTo>
                  <a:lnTo>
                    <a:pt x="293" y="633"/>
                  </a:lnTo>
                  <a:lnTo>
                    <a:pt x="321" y="632"/>
                  </a:lnTo>
                  <a:lnTo>
                    <a:pt x="346" y="630"/>
                  </a:lnTo>
                  <a:lnTo>
                    <a:pt x="370" y="625"/>
                  </a:lnTo>
                  <a:lnTo>
                    <a:pt x="392" y="619"/>
                  </a:lnTo>
                  <a:lnTo>
                    <a:pt x="404" y="615"/>
                  </a:lnTo>
                  <a:lnTo>
                    <a:pt x="414" y="612"/>
                  </a:lnTo>
                  <a:lnTo>
                    <a:pt x="424" y="607"/>
                  </a:lnTo>
                  <a:lnTo>
                    <a:pt x="433" y="602"/>
                  </a:lnTo>
                  <a:lnTo>
                    <a:pt x="442" y="597"/>
                  </a:lnTo>
                  <a:lnTo>
                    <a:pt x="451" y="591"/>
                  </a:lnTo>
                  <a:lnTo>
                    <a:pt x="459" y="585"/>
                  </a:lnTo>
                  <a:lnTo>
                    <a:pt x="467" y="579"/>
                  </a:lnTo>
                  <a:lnTo>
                    <a:pt x="474" y="572"/>
                  </a:lnTo>
                  <a:lnTo>
                    <a:pt x="482" y="564"/>
                  </a:lnTo>
                  <a:lnTo>
                    <a:pt x="489" y="556"/>
                  </a:lnTo>
                  <a:lnTo>
                    <a:pt x="495" y="548"/>
                  </a:lnTo>
                  <a:lnTo>
                    <a:pt x="500" y="539"/>
                  </a:lnTo>
                  <a:lnTo>
                    <a:pt x="506" y="529"/>
                  </a:lnTo>
                  <a:lnTo>
                    <a:pt x="510" y="519"/>
                  </a:lnTo>
                  <a:lnTo>
                    <a:pt x="514" y="509"/>
                  </a:lnTo>
                  <a:lnTo>
                    <a:pt x="518" y="498"/>
                  </a:lnTo>
                  <a:lnTo>
                    <a:pt x="521" y="487"/>
                  </a:lnTo>
                  <a:lnTo>
                    <a:pt x="524" y="475"/>
                  </a:lnTo>
                  <a:lnTo>
                    <a:pt x="527" y="462"/>
                  </a:lnTo>
                  <a:lnTo>
                    <a:pt x="528" y="448"/>
                  </a:lnTo>
                  <a:lnTo>
                    <a:pt x="530" y="435"/>
                  </a:lnTo>
                  <a:lnTo>
                    <a:pt x="530" y="421"/>
                  </a:lnTo>
                  <a:lnTo>
                    <a:pt x="531" y="406"/>
                  </a:lnTo>
                  <a:lnTo>
                    <a:pt x="531" y="91"/>
                  </a:lnTo>
                  <a:lnTo>
                    <a:pt x="586" y="91"/>
                  </a:lnTo>
                  <a:lnTo>
                    <a:pt x="586" y="9"/>
                  </a:lnTo>
                  <a:lnTo>
                    <a:pt x="370" y="9"/>
                  </a:lnTo>
                  <a:close/>
                  <a:moveTo>
                    <a:pt x="1003" y="9"/>
                  </a:moveTo>
                  <a:lnTo>
                    <a:pt x="1003" y="91"/>
                  </a:lnTo>
                  <a:lnTo>
                    <a:pt x="1060" y="91"/>
                  </a:lnTo>
                  <a:lnTo>
                    <a:pt x="1060" y="447"/>
                  </a:lnTo>
                  <a:lnTo>
                    <a:pt x="1058" y="447"/>
                  </a:lnTo>
                  <a:lnTo>
                    <a:pt x="777" y="9"/>
                  </a:lnTo>
                  <a:lnTo>
                    <a:pt x="618" y="9"/>
                  </a:lnTo>
                  <a:lnTo>
                    <a:pt x="618" y="91"/>
                  </a:lnTo>
                  <a:lnTo>
                    <a:pt x="675" y="91"/>
                  </a:lnTo>
                  <a:lnTo>
                    <a:pt x="675" y="541"/>
                  </a:lnTo>
                  <a:lnTo>
                    <a:pt x="618" y="541"/>
                  </a:lnTo>
                  <a:lnTo>
                    <a:pt x="618" y="623"/>
                  </a:lnTo>
                  <a:lnTo>
                    <a:pt x="830" y="623"/>
                  </a:lnTo>
                  <a:lnTo>
                    <a:pt x="830" y="541"/>
                  </a:lnTo>
                  <a:lnTo>
                    <a:pt x="772" y="541"/>
                  </a:lnTo>
                  <a:lnTo>
                    <a:pt x="772" y="200"/>
                  </a:lnTo>
                  <a:lnTo>
                    <a:pt x="773" y="200"/>
                  </a:lnTo>
                  <a:lnTo>
                    <a:pt x="1049" y="623"/>
                  </a:lnTo>
                  <a:lnTo>
                    <a:pt x="1157" y="623"/>
                  </a:lnTo>
                  <a:lnTo>
                    <a:pt x="1157" y="91"/>
                  </a:lnTo>
                  <a:lnTo>
                    <a:pt x="1213" y="91"/>
                  </a:lnTo>
                  <a:lnTo>
                    <a:pt x="1213" y="9"/>
                  </a:lnTo>
                  <a:lnTo>
                    <a:pt x="1003" y="9"/>
                  </a:lnTo>
                  <a:close/>
                  <a:moveTo>
                    <a:pt x="1245" y="541"/>
                  </a:moveTo>
                  <a:lnTo>
                    <a:pt x="1245" y="623"/>
                  </a:lnTo>
                  <a:lnTo>
                    <a:pt x="1462" y="623"/>
                  </a:lnTo>
                  <a:lnTo>
                    <a:pt x="1462" y="541"/>
                  </a:lnTo>
                  <a:lnTo>
                    <a:pt x="1406" y="541"/>
                  </a:lnTo>
                  <a:lnTo>
                    <a:pt x="1406" y="91"/>
                  </a:lnTo>
                  <a:lnTo>
                    <a:pt x="1462" y="91"/>
                  </a:lnTo>
                  <a:lnTo>
                    <a:pt x="1462" y="9"/>
                  </a:lnTo>
                  <a:lnTo>
                    <a:pt x="1245" y="9"/>
                  </a:lnTo>
                  <a:lnTo>
                    <a:pt x="1245" y="91"/>
                  </a:lnTo>
                  <a:lnTo>
                    <a:pt x="1301" y="91"/>
                  </a:lnTo>
                  <a:lnTo>
                    <a:pt x="1301" y="541"/>
                  </a:lnTo>
                  <a:lnTo>
                    <a:pt x="1245" y="541"/>
                  </a:lnTo>
                  <a:close/>
                  <a:moveTo>
                    <a:pt x="1861" y="9"/>
                  </a:moveTo>
                  <a:lnTo>
                    <a:pt x="1861" y="91"/>
                  </a:lnTo>
                  <a:lnTo>
                    <a:pt x="1934" y="91"/>
                  </a:lnTo>
                  <a:lnTo>
                    <a:pt x="1799" y="519"/>
                  </a:lnTo>
                  <a:lnTo>
                    <a:pt x="1799" y="519"/>
                  </a:lnTo>
                  <a:lnTo>
                    <a:pt x="1656" y="91"/>
                  </a:lnTo>
                  <a:lnTo>
                    <a:pt x="1729" y="91"/>
                  </a:lnTo>
                  <a:lnTo>
                    <a:pt x="1729" y="9"/>
                  </a:lnTo>
                  <a:lnTo>
                    <a:pt x="1494" y="9"/>
                  </a:lnTo>
                  <a:lnTo>
                    <a:pt x="1494" y="91"/>
                  </a:lnTo>
                  <a:lnTo>
                    <a:pt x="1539" y="91"/>
                  </a:lnTo>
                  <a:lnTo>
                    <a:pt x="1726" y="628"/>
                  </a:lnTo>
                  <a:lnTo>
                    <a:pt x="1861" y="628"/>
                  </a:lnTo>
                  <a:lnTo>
                    <a:pt x="2042" y="91"/>
                  </a:lnTo>
                  <a:lnTo>
                    <a:pt x="2089" y="91"/>
                  </a:lnTo>
                  <a:lnTo>
                    <a:pt x="2089" y="9"/>
                  </a:lnTo>
                  <a:lnTo>
                    <a:pt x="1861" y="9"/>
                  </a:lnTo>
                  <a:close/>
                  <a:moveTo>
                    <a:pt x="2121" y="9"/>
                  </a:moveTo>
                  <a:lnTo>
                    <a:pt x="2121" y="91"/>
                  </a:lnTo>
                  <a:lnTo>
                    <a:pt x="2177" y="91"/>
                  </a:lnTo>
                  <a:lnTo>
                    <a:pt x="2177" y="541"/>
                  </a:lnTo>
                  <a:lnTo>
                    <a:pt x="2121" y="541"/>
                  </a:lnTo>
                  <a:lnTo>
                    <a:pt x="2121" y="623"/>
                  </a:lnTo>
                  <a:lnTo>
                    <a:pt x="2588" y="623"/>
                  </a:lnTo>
                  <a:lnTo>
                    <a:pt x="2588" y="483"/>
                  </a:lnTo>
                  <a:lnTo>
                    <a:pt x="2505" y="483"/>
                  </a:lnTo>
                  <a:lnTo>
                    <a:pt x="2505" y="541"/>
                  </a:lnTo>
                  <a:lnTo>
                    <a:pt x="2283" y="541"/>
                  </a:lnTo>
                  <a:lnTo>
                    <a:pt x="2283" y="347"/>
                  </a:lnTo>
                  <a:lnTo>
                    <a:pt x="2543" y="347"/>
                  </a:lnTo>
                  <a:lnTo>
                    <a:pt x="2543" y="264"/>
                  </a:lnTo>
                  <a:lnTo>
                    <a:pt x="2283" y="264"/>
                  </a:lnTo>
                  <a:lnTo>
                    <a:pt x="2283" y="91"/>
                  </a:lnTo>
                  <a:lnTo>
                    <a:pt x="2505" y="91"/>
                  </a:lnTo>
                  <a:lnTo>
                    <a:pt x="2505" y="150"/>
                  </a:lnTo>
                  <a:lnTo>
                    <a:pt x="2588" y="150"/>
                  </a:lnTo>
                  <a:lnTo>
                    <a:pt x="2588" y="9"/>
                  </a:lnTo>
                  <a:lnTo>
                    <a:pt x="2121" y="9"/>
                  </a:lnTo>
                  <a:close/>
                  <a:moveTo>
                    <a:pt x="2639" y="9"/>
                  </a:moveTo>
                  <a:lnTo>
                    <a:pt x="2639" y="91"/>
                  </a:lnTo>
                  <a:lnTo>
                    <a:pt x="2696" y="91"/>
                  </a:lnTo>
                  <a:lnTo>
                    <a:pt x="2696" y="541"/>
                  </a:lnTo>
                  <a:lnTo>
                    <a:pt x="2639" y="541"/>
                  </a:lnTo>
                  <a:lnTo>
                    <a:pt x="2639" y="623"/>
                  </a:lnTo>
                  <a:lnTo>
                    <a:pt x="2856" y="623"/>
                  </a:lnTo>
                  <a:lnTo>
                    <a:pt x="2856" y="541"/>
                  </a:lnTo>
                  <a:lnTo>
                    <a:pt x="2801" y="541"/>
                  </a:lnTo>
                  <a:lnTo>
                    <a:pt x="2801" y="383"/>
                  </a:lnTo>
                  <a:lnTo>
                    <a:pt x="2912" y="383"/>
                  </a:lnTo>
                  <a:lnTo>
                    <a:pt x="3021" y="541"/>
                  </a:lnTo>
                  <a:lnTo>
                    <a:pt x="2973" y="541"/>
                  </a:lnTo>
                  <a:lnTo>
                    <a:pt x="2973" y="623"/>
                  </a:lnTo>
                  <a:lnTo>
                    <a:pt x="3198" y="623"/>
                  </a:lnTo>
                  <a:lnTo>
                    <a:pt x="3198" y="541"/>
                  </a:lnTo>
                  <a:lnTo>
                    <a:pt x="3155" y="541"/>
                  </a:lnTo>
                  <a:lnTo>
                    <a:pt x="3027" y="366"/>
                  </a:lnTo>
                  <a:lnTo>
                    <a:pt x="3042" y="362"/>
                  </a:lnTo>
                  <a:lnTo>
                    <a:pt x="3056" y="357"/>
                  </a:lnTo>
                  <a:lnTo>
                    <a:pt x="3068" y="351"/>
                  </a:lnTo>
                  <a:lnTo>
                    <a:pt x="3080" y="344"/>
                  </a:lnTo>
                  <a:lnTo>
                    <a:pt x="3091" y="336"/>
                  </a:lnTo>
                  <a:lnTo>
                    <a:pt x="3101" y="327"/>
                  </a:lnTo>
                  <a:lnTo>
                    <a:pt x="3110" y="317"/>
                  </a:lnTo>
                  <a:lnTo>
                    <a:pt x="3119" y="306"/>
                  </a:lnTo>
                  <a:lnTo>
                    <a:pt x="3127" y="295"/>
                  </a:lnTo>
                  <a:lnTo>
                    <a:pt x="3134" y="283"/>
                  </a:lnTo>
                  <a:lnTo>
                    <a:pt x="3139" y="269"/>
                  </a:lnTo>
                  <a:lnTo>
                    <a:pt x="3144" y="255"/>
                  </a:lnTo>
                  <a:lnTo>
                    <a:pt x="3147" y="241"/>
                  </a:lnTo>
                  <a:lnTo>
                    <a:pt x="3150" y="227"/>
                  </a:lnTo>
                  <a:lnTo>
                    <a:pt x="3151" y="212"/>
                  </a:lnTo>
                  <a:lnTo>
                    <a:pt x="3152" y="196"/>
                  </a:lnTo>
                  <a:lnTo>
                    <a:pt x="3151" y="175"/>
                  </a:lnTo>
                  <a:lnTo>
                    <a:pt x="3149" y="156"/>
                  </a:lnTo>
                  <a:lnTo>
                    <a:pt x="3144" y="137"/>
                  </a:lnTo>
                  <a:lnTo>
                    <a:pt x="3139" y="119"/>
                  </a:lnTo>
                  <a:lnTo>
                    <a:pt x="3132" y="102"/>
                  </a:lnTo>
                  <a:lnTo>
                    <a:pt x="3123" y="86"/>
                  </a:lnTo>
                  <a:lnTo>
                    <a:pt x="3112" y="72"/>
                  </a:lnTo>
                  <a:lnTo>
                    <a:pt x="3100" y="60"/>
                  </a:lnTo>
                  <a:lnTo>
                    <a:pt x="3087" y="48"/>
                  </a:lnTo>
                  <a:lnTo>
                    <a:pt x="3072" y="38"/>
                  </a:lnTo>
                  <a:lnTo>
                    <a:pt x="3056" y="29"/>
                  </a:lnTo>
                  <a:lnTo>
                    <a:pt x="3039" y="22"/>
                  </a:lnTo>
                  <a:lnTo>
                    <a:pt x="3019" y="17"/>
                  </a:lnTo>
                  <a:lnTo>
                    <a:pt x="2999" y="12"/>
                  </a:lnTo>
                  <a:lnTo>
                    <a:pt x="2978" y="10"/>
                  </a:lnTo>
                  <a:lnTo>
                    <a:pt x="2955" y="9"/>
                  </a:lnTo>
                  <a:lnTo>
                    <a:pt x="2639" y="9"/>
                  </a:lnTo>
                  <a:close/>
                  <a:moveTo>
                    <a:pt x="2801" y="91"/>
                  </a:moveTo>
                  <a:lnTo>
                    <a:pt x="2942" y="91"/>
                  </a:lnTo>
                  <a:lnTo>
                    <a:pt x="2954" y="91"/>
                  </a:lnTo>
                  <a:lnTo>
                    <a:pt x="2965" y="93"/>
                  </a:lnTo>
                  <a:lnTo>
                    <a:pt x="2974" y="95"/>
                  </a:lnTo>
                  <a:lnTo>
                    <a:pt x="2984" y="98"/>
                  </a:lnTo>
                  <a:lnTo>
                    <a:pt x="2993" y="102"/>
                  </a:lnTo>
                  <a:lnTo>
                    <a:pt x="3001" y="108"/>
                  </a:lnTo>
                  <a:lnTo>
                    <a:pt x="3008" y="113"/>
                  </a:lnTo>
                  <a:lnTo>
                    <a:pt x="3015" y="119"/>
                  </a:lnTo>
                  <a:lnTo>
                    <a:pt x="3022" y="126"/>
                  </a:lnTo>
                  <a:lnTo>
                    <a:pt x="3027" y="134"/>
                  </a:lnTo>
                  <a:lnTo>
                    <a:pt x="3032" y="143"/>
                  </a:lnTo>
                  <a:lnTo>
                    <a:pt x="3037" y="152"/>
                  </a:lnTo>
                  <a:lnTo>
                    <a:pt x="3040" y="162"/>
                  </a:lnTo>
                  <a:lnTo>
                    <a:pt x="3042" y="173"/>
                  </a:lnTo>
                  <a:lnTo>
                    <a:pt x="3044" y="184"/>
                  </a:lnTo>
                  <a:lnTo>
                    <a:pt x="3044" y="196"/>
                  </a:lnTo>
                  <a:lnTo>
                    <a:pt x="3043" y="209"/>
                  </a:lnTo>
                  <a:lnTo>
                    <a:pt x="3042" y="220"/>
                  </a:lnTo>
                  <a:lnTo>
                    <a:pt x="3040" y="231"/>
                  </a:lnTo>
                  <a:lnTo>
                    <a:pt x="3035" y="241"/>
                  </a:lnTo>
                  <a:lnTo>
                    <a:pt x="3031" y="251"/>
                  </a:lnTo>
                  <a:lnTo>
                    <a:pt x="3026" y="259"/>
                  </a:lnTo>
                  <a:lnTo>
                    <a:pt x="3020" y="267"/>
                  </a:lnTo>
                  <a:lnTo>
                    <a:pt x="3014" y="274"/>
                  </a:lnTo>
                  <a:lnTo>
                    <a:pt x="3007" y="281"/>
                  </a:lnTo>
                  <a:lnTo>
                    <a:pt x="2999" y="286"/>
                  </a:lnTo>
                  <a:lnTo>
                    <a:pt x="2990" y="291"/>
                  </a:lnTo>
                  <a:lnTo>
                    <a:pt x="2981" y="295"/>
                  </a:lnTo>
                  <a:lnTo>
                    <a:pt x="2972" y="297"/>
                  </a:lnTo>
                  <a:lnTo>
                    <a:pt x="2961" y="300"/>
                  </a:lnTo>
                  <a:lnTo>
                    <a:pt x="2950" y="301"/>
                  </a:lnTo>
                  <a:lnTo>
                    <a:pt x="2939" y="301"/>
                  </a:lnTo>
                  <a:lnTo>
                    <a:pt x="2801" y="301"/>
                  </a:lnTo>
                  <a:lnTo>
                    <a:pt x="2801" y="91"/>
                  </a:lnTo>
                  <a:close/>
                  <a:moveTo>
                    <a:pt x="3250" y="459"/>
                  </a:moveTo>
                  <a:lnTo>
                    <a:pt x="3250" y="599"/>
                  </a:lnTo>
                  <a:lnTo>
                    <a:pt x="3279" y="608"/>
                  </a:lnTo>
                  <a:lnTo>
                    <a:pt x="3310" y="614"/>
                  </a:lnTo>
                  <a:lnTo>
                    <a:pt x="3339" y="620"/>
                  </a:lnTo>
                  <a:lnTo>
                    <a:pt x="3368" y="624"/>
                  </a:lnTo>
                  <a:lnTo>
                    <a:pt x="3397" y="629"/>
                  </a:lnTo>
                  <a:lnTo>
                    <a:pt x="3424" y="631"/>
                  </a:lnTo>
                  <a:lnTo>
                    <a:pt x="3451" y="632"/>
                  </a:lnTo>
                  <a:lnTo>
                    <a:pt x="3478" y="633"/>
                  </a:lnTo>
                  <a:lnTo>
                    <a:pt x="3502" y="632"/>
                  </a:lnTo>
                  <a:lnTo>
                    <a:pt x="3525" y="630"/>
                  </a:lnTo>
                  <a:lnTo>
                    <a:pt x="3546" y="626"/>
                  </a:lnTo>
                  <a:lnTo>
                    <a:pt x="3568" y="621"/>
                  </a:lnTo>
                  <a:lnTo>
                    <a:pt x="3588" y="614"/>
                  </a:lnTo>
                  <a:lnTo>
                    <a:pt x="3607" y="607"/>
                  </a:lnTo>
                  <a:lnTo>
                    <a:pt x="3624" y="597"/>
                  </a:lnTo>
                  <a:lnTo>
                    <a:pt x="3641" y="587"/>
                  </a:lnTo>
                  <a:lnTo>
                    <a:pt x="3648" y="581"/>
                  </a:lnTo>
                  <a:lnTo>
                    <a:pt x="3655" y="575"/>
                  </a:lnTo>
                  <a:lnTo>
                    <a:pt x="3662" y="568"/>
                  </a:lnTo>
                  <a:lnTo>
                    <a:pt x="3668" y="561"/>
                  </a:lnTo>
                  <a:lnTo>
                    <a:pt x="3674" y="554"/>
                  </a:lnTo>
                  <a:lnTo>
                    <a:pt x="3679" y="546"/>
                  </a:lnTo>
                  <a:lnTo>
                    <a:pt x="3684" y="538"/>
                  </a:lnTo>
                  <a:lnTo>
                    <a:pt x="3688" y="529"/>
                  </a:lnTo>
                  <a:lnTo>
                    <a:pt x="3692" y="521"/>
                  </a:lnTo>
                  <a:lnTo>
                    <a:pt x="3696" y="511"/>
                  </a:lnTo>
                  <a:lnTo>
                    <a:pt x="3699" y="502"/>
                  </a:lnTo>
                  <a:lnTo>
                    <a:pt x="3701" y="492"/>
                  </a:lnTo>
                  <a:lnTo>
                    <a:pt x="3703" y="481"/>
                  </a:lnTo>
                  <a:lnTo>
                    <a:pt x="3705" y="470"/>
                  </a:lnTo>
                  <a:lnTo>
                    <a:pt x="3705" y="459"/>
                  </a:lnTo>
                  <a:lnTo>
                    <a:pt x="3706" y="447"/>
                  </a:lnTo>
                  <a:lnTo>
                    <a:pt x="3705" y="437"/>
                  </a:lnTo>
                  <a:lnTo>
                    <a:pt x="3705" y="427"/>
                  </a:lnTo>
                  <a:lnTo>
                    <a:pt x="3703" y="418"/>
                  </a:lnTo>
                  <a:lnTo>
                    <a:pt x="3702" y="409"/>
                  </a:lnTo>
                  <a:lnTo>
                    <a:pt x="3700" y="401"/>
                  </a:lnTo>
                  <a:lnTo>
                    <a:pt x="3697" y="393"/>
                  </a:lnTo>
                  <a:lnTo>
                    <a:pt x="3694" y="385"/>
                  </a:lnTo>
                  <a:lnTo>
                    <a:pt x="3691" y="377"/>
                  </a:lnTo>
                  <a:lnTo>
                    <a:pt x="3682" y="363"/>
                  </a:lnTo>
                  <a:lnTo>
                    <a:pt x="3673" y="350"/>
                  </a:lnTo>
                  <a:lnTo>
                    <a:pt x="3662" y="338"/>
                  </a:lnTo>
                  <a:lnTo>
                    <a:pt x="3649" y="326"/>
                  </a:lnTo>
                  <a:lnTo>
                    <a:pt x="3636" y="316"/>
                  </a:lnTo>
                  <a:lnTo>
                    <a:pt x="3620" y="307"/>
                  </a:lnTo>
                  <a:lnTo>
                    <a:pt x="3605" y="298"/>
                  </a:lnTo>
                  <a:lnTo>
                    <a:pt x="3588" y="291"/>
                  </a:lnTo>
                  <a:lnTo>
                    <a:pt x="3571" y="284"/>
                  </a:lnTo>
                  <a:lnTo>
                    <a:pt x="3553" y="277"/>
                  </a:lnTo>
                  <a:lnTo>
                    <a:pt x="3533" y="272"/>
                  </a:lnTo>
                  <a:lnTo>
                    <a:pt x="3514" y="267"/>
                  </a:lnTo>
                  <a:lnTo>
                    <a:pt x="3488" y="260"/>
                  </a:lnTo>
                  <a:lnTo>
                    <a:pt x="3460" y="253"/>
                  </a:lnTo>
                  <a:lnTo>
                    <a:pt x="3447" y="248"/>
                  </a:lnTo>
                  <a:lnTo>
                    <a:pt x="3435" y="243"/>
                  </a:lnTo>
                  <a:lnTo>
                    <a:pt x="3423" y="238"/>
                  </a:lnTo>
                  <a:lnTo>
                    <a:pt x="3413" y="232"/>
                  </a:lnTo>
                  <a:lnTo>
                    <a:pt x="3402" y="226"/>
                  </a:lnTo>
                  <a:lnTo>
                    <a:pt x="3393" y="219"/>
                  </a:lnTo>
                  <a:lnTo>
                    <a:pt x="3385" y="212"/>
                  </a:lnTo>
                  <a:lnTo>
                    <a:pt x="3378" y="204"/>
                  </a:lnTo>
                  <a:lnTo>
                    <a:pt x="3372" y="195"/>
                  </a:lnTo>
                  <a:lnTo>
                    <a:pt x="3367" y="186"/>
                  </a:lnTo>
                  <a:lnTo>
                    <a:pt x="3365" y="175"/>
                  </a:lnTo>
                  <a:lnTo>
                    <a:pt x="3364" y="165"/>
                  </a:lnTo>
                  <a:lnTo>
                    <a:pt x="3364" y="157"/>
                  </a:lnTo>
                  <a:lnTo>
                    <a:pt x="3365" y="149"/>
                  </a:lnTo>
                  <a:lnTo>
                    <a:pt x="3367" y="142"/>
                  </a:lnTo>
                  <a:lnTo>
                    <a:pt x="3370" y="135"/>
                  </a:lnTo>
                  <a:lnTo>
                    <a:pt x="3373" y="128"/>
                  </a:lnTo>
                  <a:lnTo>
                    <a:pt x="3379" y="122"/>
                  </a:lnTo>
                  <a:lnTo>
                    <a:pt x="3384" y="116"/>
                  </a:lnTo>
                  <a:lnTo>
                    <a:pt x="3390" y="111"/>
                  </a:lnTo>
                  <a:lnTo>
                    <a:pt x="3397" y="106"/>
                  </a:lnTo>
                  <a:lnTo>
                    <a:pt x="3405" y="101"/>
                  </a:lnTo>
                  <a:lnTo>
                    <a:pt x="3413" y="97"/>
                  </a:lnTo>
                  <a:lnTo>
                    <a:pt x="3423" y="94"/>
                  </a:lnTo>
                  <a:lnTo>
                    <a:pt x="3434" y="92"/>
                  </a:lnTo>
                  <a:lnTo>
                    <a:pt x="3445" y="90"/>
                  </a:lnTo>
                  <a:lnTo>
                    <a:pt x="3458" y="89"/>
                  </a:lnTo>
                  <a:lnTo>
                    <a:pt x="3473" y="88"/>
                  </a:lnTo>
                  <a:lnTo>
                    <a:pt x="3500" y="89"/>
                  </a:lnTo>
                  <a:lnTo>
                    <a:pt x="3529" y="91"/>
                  </a:lnTo>
                  <a:lnTo>
                    <a:pt x="3563" y="95"/>
                  </a:lnTo>
                  <a:lnTo>
                    <a:pt x="3602" y="102"/>
                  </a:lnTo>
                  <a:lnTo>
                    <a:pt x="3602" y="174"/>
                  </a:lnTo>
                  <a:lnTo>
                    <a:pt x="3686" y="174"/>
                  </a:lnTo>
                  <a:lnTo>
                    <a:pt x="3686" y="33"/>
                  </a:lnTo>
                  <a:lnTo>
                    <a:pt x="3657" y="24"/>
                  </a:lnTo>
                  <a:lnTo>
                    <a:pt x="3628" y="18"/>
                  </a:lnTo>
                  <a:lnTo>
                    <a:pt x="3601" y="12"/>
                  </a:lnTo>
                  <a:lnTo>
                    <a:pt x="3575" y="8"/>
                  </a:lnTo>
                  <a:lnTo>
                    <a:pt x="3550" y="4"/>
                  </a:lnTo>
                  <a:lnTo>
                    <a:pt x="3523" y="2"/>
                  </a:lnTo>
                  <a:lnTo>
                    <a:pt x="3498" y="1"/>
                  </a:lnTo>
                  <a:lnTo>
                    <a:pt x="3473" y="0"/>
                  </a:lnTo>
                  <a:lnTo>
                    <a:pt x="3450" y="1"/>
                  </a:lnTo>
                  <a:lnTo>
                    <a:pt x="3428" y="2"/>
                  </a:lnTo>
                  <a:lnTo>
                    <a:pt x="3407" y="5"/>
                  </a:lnTo>
                  <a:lnTo>
                    <a:pt x="3388" y="9"/>
                  </a:lnTo>
                  <a:lnTo>
                    <a:pt x="3368" y="15"/>
                  </a:lnTo>
                  <a:lnTo>
                    <a:pt x="3350" y="21"/>
                  </a:lnTo>
                  <a:lnTo>
                    <a:pt x="3333" y="29"/>
                  </a:lnTo>
                  <a:lnTo>
                    <a:pt x="3317" y="38"/>
                  </a:lnTo>
                  <a:lnTo>
                    <a:pt x="3310" y="44"/>
                  </a:lnTo>
                  <a:lnTo>
                    <a:pt x="3303" y="49"/>
                  </a:lnTo>
                  <a:lnTo>
                    <a:pt x="3297" y="55"/>
                  </a:lnTo>
                  <a:lnTo>
                    <a:pt x="3290" y="61"/>
                  </a:lnTo>
                  <a:lnTo>
                    <a:pt x="3284" y="68"/>
                  </a:lnTo>
                  <a:lnTo>
                    <a:pt x="3279" y="75"/>
                  </a:lnTo>
                  <a:lnTo>
                    <a:pt x="3274" y="82"/>
                  </a:lnTo>
                  <a:lnTo>
                    <a:pt x="3270" y="90"/>
                  </a:lnTo>
                  <a:lnTo>
                    <a:pt x="3266" y="98"/>
                  </a:lnTo>
                  <a:lnTo>
                    <a:pt x="3262" y="108"/>
                  </a:lnTo>
                  <a:lnTo>
                    <a:pt x="3259" y="117"/>
                  </a:lnTo>
                  <a:lnTo>
                    <a:pt x="3257" y="126"/>
                  </a:lnTo>
                  <a:lnTo>
                    <a:pt x="3255" y="136"/>
                  </a:lnTo>
                  <a:lnTo>
                    <a:pt x="3254" y="146"/>
                  </a:lnTo>
                  <a:lnTo>
                    <a:pt x="3253" y="156"/>
                  </a:lnTo>
                  <a:lnTo>
                    <a:pt x="3253" y="167"/>
                  </a:lnTo>
                  <a:lnTo>
                    <a:pt x="3253" y="177"/>
                  </a:lnTo>
                  <a:lnTo>
                    <a:pt x="3254" y="186"/>
                  </a:lnTo>
                  <a:lnTo>
                    <a:pt x="3255" y="195"/>
                  </a:lnTo>
                  <a:lnTo>
                    <a:pt x="3257" y="204"/>
                  </a:lnTo>
                  <a:lnTo>
                    <a:pt x="3261" y="221"/>
                  </a:lnTo>
                  <a:lnTo>
                    <a:pt x="3268" y="236"/>
                  </a:lnTo>
                  <a:lnTo>
                    <a:pt x="3276" y="251"/>
                  </a:lnTo>
                  <a:lnTo>
                    <a:pt x="3286" y="265"/>
                  </a:lnTo>
                  <a:lnTo>
                    <a:pt x="3298" y="277"/>
                  </a:lnTo>
                  <a:lnTo>
                    <a:pt x="3311" y="290"/>
                  </a:lnTo>
                  <a:lnTo>
                    <a:pt x="3325" y="301"/>
                  </a:lnTo>
                  <a:lnTo>
                    <a:pt x="3339" y="312"/>
                  </a:lnTo>
                  <a:lnTo>
                    <a:pt x="3355" y="321"/>
                  </a:lnTo>
                  <a:lnTo>
                    <a:pt x="3372" y="329"/>
                  </a:lnTo>
                  <a:lnTo>
                    <a:pt x="3390" y="337"/>
                  </a:lnTo>
                  <a:lnTo>
                    <a:pt x="3408" y="344"/>
                  </a:lnTo>
                  <a:lnTo>
                    <a:pt x="3427" y="350"/>
                  </a:lnTo>
                  <a:lnTo>
                    <a:pt x="3446" y="356"/>
                  </a:lnTo>
                  <a:lnTo>
                    <a:pt x="3473" y="363"/>
                  </a:lnTo>
                  <a:lnTo>
                    <a:pt x="3499" y="371"/>
                  </a:lnTo>
                  <a:lnTo>
                    <a:pt x="3511" y="375"/>
                  </a:lnTo>
                  <a:lnTo>
                    <a:pt x="3523" y="379"/>
                  </a:lnTo>
                  <a:lnTo>
                    <a:pt x="3535" y="384"/>
                  </a:lnTo>
                  <a:lnTo>
                    <a:pt x="3546" y="389"/>
                  </a:lnTo>
                  <a:lnTo>
                    <a:pt x="3557" y="395"/>
                  </a:lnTo>
                  <a:lnTo>
                    <a:pt x="3567" y="402"/>
                  </a:lnTo>
                  <a:lnTo>
                    <a:pt x="3575" y="409"/>
                  </a:lnTo>
                  <a:lnTo>
                    <a:pt x="3582" y="417"/>
                  </a:lnTo>
                  <a:lnTo>
                    <a:pt x="3587" y="426"/>
                  </a:lnTo>
                  <a:lnTo>
                    <a:pt x="3592" y="436"/>
                  </a:lnTo>
                  <a:lnTo>
                    <a:pt x="3594" y="446"/>
                  </a:lnTo>
                  <a:lnTo>
                    <a:pt x="3595" y="459"/>
                  </a:lnTo>
                  <a:lnTo>
                    <a:pt x="3595" y="468"/>
                  </a:lnTo>
                  <a:lnTo>
                    <a:pt x="3594" y="476"/>
                  </a:lnTo>
                  <a:lnTo>
                    <a:pt x="3591" y="484"/>
                  </a:lnTo>
                  <a:lnTo>
                    <a:pt x="3589" y="492"/>
                  </a:lnTo>
                  <a:lnTo>
                    <a:pt x="3585" y="499"/>
                  </a:lnTo>
                  <a:lnTo>
                    <a:pt x="3580" y="506"/>
                  </a:lnTo>
                  <a:lnTo>
                    <a:pt x="3574" y="513"/>
                  </a:lnTo>
                  <a:lnTo>
                    <a:pt x="3568" y="519"/>
                  </a:lnTo>
                  <a:lnTo>
                    <a:pt x="3560" y="524"/>
                  </a:lnTo>
                  <a:lnTo>
                    <a:pt x="3552" y="529"/>
                  </a:lnTo>
                  <a:lnTo>
                    <a:pt x="3541" y="534"/>
                  </a:lnTo>
                  <a:lnTo>
                    <a:pt x="3531" y="538"/>
                  </a:lnTo>
                  <a:lnTo>
                    <a:pt x="3519" y="541"/>
                  </a:lnTo>
                  <a:lnTo>
                    <a:pt x="3507" y="543"/>
                  </a:lnTo>
                  <a:lnTo>
                    <a:pt x="3493" y="544"/>
                  </a:lnTo>
                  <a:lnTo>
                    <a:pt x="3478" y="545"/>
                  </a:lnTo>
                  <a:lnTo>
                    <a:pt x="3464" y="544"/>
                  </a:lnTo>
                  <a:lnTo>
                    <a:pt x="3448" y="544"/>
                  </a:lnTo>
                  <a:lnTo>
                    <a:pt x="3432" y="542"/>
                  </a:lnTo>
                  <a:lnTo>
                    <a:pt x="3415" y="540"/>
                  </a:lnTo>
                  <a:lnTo>
                    <a:pt x="3376" y="534"/>
                  </a:lnTo>
                  <a:lnTo>
                    <a:pt x="3333" y="526"/>
                  </a:lnTo>
                  <a:lnTo>
                    <a:pt x="3333" y="459"/>
                  </a:lnTo>
                  <a:lnTo>
                    <a:pt x="3250" y="459"/>
                  </a:lnTo>
                  <a:close/>
                  <a:moveTo>
                    <a:pt x="3757" y="541"/>
                  </a:moveTo>
                  <a:lnTo>
                    <a:pt x="3757" y="623"/>
                  </a:lnTo>
                  <a:lnTo>
                    <a:pt x="3975" y="623"/>
                  </a:lnTo>
                  <a:lnTo>
                    <a:pt x="3975" y="541"/>
                  </a:lnTo>
                  <a:lnTo>
                    <a:pt x="3919" y="541"/>
                  </a:lnTo>
                  <a:lnTo>
                    <a:pt x="3919" y="91"/>
                  </a:lnTo>
                  <a:lnTo>
                    <a:pt x="3975" y="91"/>
                  </a:lnTo>
                  <a:lnTo>
                    <a:pt x="3975" y="9"/>
                  </a:lnTo>
                  <a:lnTo>
                    <a:pt x="3757" y="9"/>
                  </a:lnTo>
                  <a:lnTo>
                    <a:pt x="3757" y="91"/>
                  </a:lnTo>
                  <a:lnTo>
                    <a:pt x="3814" y="91"/>
                  </a:lnTo>
                  <a:lnTo>
                    <a:pt x="3814" y="541"/>
                  </a:lnTo>
                  <a:lnTo>
                    <a:pt x="3757" y="541"/>
                  </a:lnTo>
                  <a:close/>
                  <a:moveTo>
                    <a:pt x="4006" y="9"/>
                  </a:moveTo>
                  <a:lnTo>
                    <a:pt x="4006" y="91"/>
                  </a:lnTo>
                  <a:lnTo>
                    <a:pt x="4063" y="91"/>
                  </a:lnTo>
                  <a:lnTo>
                    <a:pt x="4063" y="541"/>
                  </a:lnTo>
                  <a:lnTo>
                    <a:pt x="4006" y="541"/>
                  </a:lnTo>
                  <a:lnTo>
                    <a:pt x="4006" y="623"/>
                  </a:lnTo>
                  <a:lnTo>
                    <a:pt x="4288" y="623"/>
                  </a:lnTo>
                  <a:lnTo>
                    <a:pt x="4306" y="622"/>
                  </a:lnTo>
                  <a:lnTo>
                    <a:pt x="4325" y="621"/>
                  </a:lnTo>
                  <a:lnTo>
                    <a:pt x="4342" y="619"/>
                  </a:lnTo>
                  <a:lnTo>
                    <a:pt x="4359" y="617"/>
                  </a:lnTo>
                  <a:lnTo>
                    <a:pt x="4374" y="613"/>
                  </a:lnTo>
                  <a:lnTo>
                    <a:pt x="4389" y="609"/>
                  </a:lnTo>
                  <a:lnTo>
                    <a:pt x="4404" y="604"/>
                  </a:lnTo>
                  <a:lnTo>
                    <a:pt x="4417" y="599"/>
                  </a:lnTo>
                  <a:lnTo>
                    <a:pt x="4430" y="593"/>
                  </a:lnTo>
                  <a:lnTo>
                    <a:pt x="4442" y="586"/>
                  </a:lnTo>
                  <a:lnTo>
                    <a:pt x="4453" y="578"/>
                  </a:lnTo>
                  <a:lnTo>
                    <a:pt x="4463" y="570"/>
                  </a:lnTo>
                  <a:lnTo>
                    <a:pt x="4473" y="562"/>
                  </a:lnTo>
                  <a:lnTo>
                    <a:pt x="4482" y="553"/>
                  </a:lnTo>
                  <a:lnTo>
                    <a:pt x="4491" y="543"/>
                  </a:lnTo>
                  <a:lnTo>
                    <a:pt x="4499" y="533"/>
                  </a:lnTo>
                  <a:lnTo>
                    <a:pt x="4507" y="522"/>
                  </a:lnTo>
                  <a:lnTo>
                    <a:pt x="4513" y="511"/>
                  </a:lnTo>
                  <a:lnTo>
                    <a:pt x="4519" y="499"/>
                  </a:lnTo>
                  <a:lnTo>
                    <a:pt x="4525" y="487"/>
                  </a:lnTo>
                  <a:lnTo>
                    <a:pt x="4530" y="475"/>
                  </a:lnTo>
                  <a:lnTo>
                    <a:pt x="4535" y="462"/>
                  </a:lnTo>
                  <a:lnTo>
                    <a:pt x="4539" y="447"/>
                  </a:lnTo>
                  <a:lnTo>
                    <a:pt x="4542" y="433"/>
                  </a:lnTo>
                  <a:lnTo>
                    <a:pt x="4548" y="405"/>
                  </a:lnTo>
                  <a:lnTo>
                    <a:pt x="4552" y="375"/>
                  </a:lnTo>
                  <a:lnTo>
                    <a:pt x="4554" y="344"/>
                  </a:lnTo>
                  <a:lnTo>
                    <a:pt x="4555" y="312"/>
                  </a:lnTo>
                  <a:lnTo>
                    <a:pt x="4554" y="280"/>
                  </a:lnTo>
                  <a:lnTo>
                    <a:pt x="4552" y="249"/>
                  </a:lnTo>
                  <a:lnTo>
                    <a:pt x="4548" y="220"/>
                  </a:lnTo>
                  <a:lnTo>
                    <a:pt x="4542" y="192"/>
                  </a:lnTo>
                  <a:lnTo>
                    <a:pt x="4539" y="178"/>
                  </a:lnTo>
                  <a:lnTo>
                    <a:pt x="4535" y="165"/>
                  </a:lnTo>
                  <a:lnTo>
                    <a:pt x="4530" y="153"/>
                  </a:lnTo>
                  <a:lnTo>
                    <a:pt x="4525" y="140"/>
                  </a:lnTo>
                  <a:lnTo>
                    <a:pt x="4519" y="129"/>
                  </a:lnTo>
                  <a:lnTo>
                    <a:pt x="4513" y="117"/>
                  </a:lnTo>
                  <a:lnTo>
                    <a:pt x="4507" y="107"/>
                  </a:lnTo>
                  <a:lnTo>
                    <a:pt x="4499" y="95"/>
                  </a:lnTo>
                  <a:lnTo>
                    <a:pt x="4491" y="85"/>
                  </a:lnTo>
                  <a:lnTo>
                    <a:pt x="4482" y="76"/>
                  </a:lnTo>
                  <a:lnTo>
                    <a:pt x="4473" y="67"/>
                  </a:lnTo>
                  <a:lnTo>
                    <a:pt x="4463" y="59"/>
                  </a:lnTo>
                  <a:lnTo>
                    <a:pt x="4453" y="51"/>
                  </a:lnTo>
                  <a:lnTo>
                    <a:pt x="4442" y="44"/>
                  </a:lnTo>
                  <a:lnTo>
                    <a:pt x="4430" y="38"/>
                  </a:lnTo>
                  <a:lnTo>
                    <a:pt x="4417" y="32"/>
                  </a:lnTo>
                  <a:lnTo>
                    <a:pt x="4404" y="27"/>
                  </a:lnTo>
                  <a:lnTo>
                    <a:pt x="4389" y="22"/>
                  </a:lnTo>
                  <a:lnTo>
                    <a:pt x="4374" y="18"/>
                  </a:lnTo>
                  <a:lnTo>
                    <a:pt x="4359" y="15"/>
                  </a:lnTo>
                  <a:lnTo>
                    <a:pt x="4342" y="12"/>
                  </a:lnTo>
                  <a:lnTo>
                    <a:pt x="4325" y="11"/>
                  </a:lnTo>
                  <a:lnTo>
                    <a:pt x="4306" y="9"/>
                  </a:lnTo>
                  <a:lnTo>
                    <a:pt x="4288" y="9"/>
                  </a:lnTo>
                  <a:lnTo>
                    <a:pt x="4006" y="9"/>
                  </a:lnTo>
                  <a:close/>
                  <a:moveTo>
                    <a:pt x="4168" y="541"/>
                  </a:moveTo>
                  <a:lnTo>
                    <a:pt x="4168" y="91"/>
                  </a:lnTo>
                  <a:lnTo>
                    <a:pt x="4288" y="91"/>
                  </a:lnTo>
                  <a:lnTo>
                    <a:pt x="4299" y="91"/>
                  </a:lnTo>
                  <a:lnTo>
                    <a:pt x="4310" y="92"/>
                  </a:lnTo>
                  <a:lnTo>
                    <a:pt x="4321" y="93"/>
                  </a:lnTo>
                  <a:lnTo>
                    <a:pt x="4331" y="95"/>
                  </a:lnTo>
                  <a:lnTo>
                    <a:pt x="4341" y="97"/>
                  </a:lnTo>
                  <a:lnTo>
                    <a:pt x="4349" y="100"/>
                  </a:lnTo>
                  <a:lnTo>
                    <a:pt x="4358" y="104"/>
                  </a:lnTo>
                  <a:lnTo>
                    <a:pt x="4366" y="108"/>
                  </a:lnTo>
                  <a:lnTo>
                    <a:pt x="4373" y="113"/>
                  </a:lnTo>
                  <a:lnTo>
                    <a:pt x="4380" y="117"/>
                  </a:lnTo>
                  <a:lnTo>
                    <a:pt x="4387" y="122"/>
                  </a:lnTo>
                  <a:lnTo>
                    <a:pt x="4393" y="128"/>
                  </a:lnTo>
                  <a:lnTo>
                    <a:pt x="4398" y="134"/>
                  </a:lnTo>
                  <a:lnTo>
                    <a:pt x="4405" y="140"/>
                  </a:lnTo>
                  <a:lnTo>
                    <a:pt x="4409" y="147"/>
                  </a:lnTo>
                  <a:lnTo>
                    <a:pt x="4414" y="154"/>
                  </a:lnTo>
                  <a:lnTo>
                    <a:pt x="4422" y="170"/>
                  </a:lnTo>
                  <a:lnTo>
                    <a:pt x="4428" y="186"/>
                  </a:lnTo>
                  <a:lnTo>
                    <a:pt x="4434" y="204"/>
                  </a:lnTo>
                  <a:lnTo>
                    <a:pt x="4438" y="224"/>
                  </a:lnTo>
                  <a:lnTo>
                    <a:pt x="4441" y="244"/>
                  </a:lnTo>
                  <a:lnTo>
                    <a:pt x="4443" y="265"/>
                  </a:lnTo>
                  <a:lnTo>
                    <a:pt x="4444" y="289"/>
                  </a:lnTo>
                  <a:lnTo>
                    <a:pt x="4444" y="312"/>
                  </a:lnTo>
                  <a:lnTo>
                    <a:pt x="4444" y="335"/>
                  </a:lnTo>
                  <a:lnTo>
                    <a:pt x="4443" y="358"/>
                  </a:lnTo>
                  <a:lnTo>
                    <a:pt x="4441" y="380"/>
                  </a:lnTo>
                  <a:lnTo>
                    <a:pt x="4438" y="401"/>
                  </a:lnTo>
                  <a:lnTo>
                    <a:pt x="4434" y="421"/>
                  </a:lnTo>
                  <a:lnTo>
                    <a:pt x="4428" y="439"/>
                  </a:lnTo>
                  <a:lnTo>
                    <a:pt x="4422" y="458"/>
                  </a:lnTo>
                  <a:lnTo>
                    <a:pt x="4414" y="474"/>
                  </a:lnTo>
                  <a:lnTo>
                    <a:pt x="4409" y="482"/>
                  </a:lnTo>
                  <a:lnTo>
                    <a:pt x="4405" y="489"/>
                  </a:lnTo>
                  <a:lnTo>
                    <a:pt x="4398" y="496"/>
                  </a:lnTo>
                  <a:lnTo>
                    <a:pt x="4393" y="502"/>
                  </a:lnTo>
                  <a:lnTo>
                    <a:pt x="4387" y="508"/>
                  </a:lnTo>
                  <a:lnTo>
                    <a:pt x="4380" y="513"/>
                  </a:lnTo>
                  <a:lnTo>
                    <a:pt x="4373" y="518"/>
                  </a:lnTo>
                  <a:lnTo>
                    <a:pt x="4366" y="523"/>
                  </a:lnTo>
                  <a:lnTo>
                    <a:pt x="4358" y="527"/>
                  </a:lnTo>
                  <a:lnTo>
                    <a:pt x="4349" y="531"/>
                  </a:lnTo>
                  <a:lnTo>
                    <a:pt x="4341" y="534"/>
                  </a:lnTo>
                  <a:lnTo>
                    <a:pt x="4331" y="536"/>
                  </a:lnTo>
                  <a:lnTo>
                    <a:pt x="4321" y="538"/>
                  </a:lnTo>
                  <a:lnTo>
                    <a:pt x="4310" y="540"/>
                  </a:lnTo>
                  <a:lnTo>
                    <a:pt x="4299" y="541"/>
                  </a:lnTo>
                  <a:lnTo>
                    <a:pt x="4288" y="541"/>
                  </a:lnTo>
                  <a:lnTo>
                    <a:pt x="4168" y="541"/>
                  </a:lnTo>
                  <a:close/>
                  <a:moveTo>
                    <a:pt x="4708" y="9"/>
                  </a:moveTo>
                  <a:lnTo>
                    <a:pt x="4708" y="91"/>
                  </a:lnTo>
                  <a:lnTo>
                    <a:pt x="4772" y="91"/>
                  </a:lnTo>
                  <a:lnTo>
                    <a:pt x="4617" y="541"/>
                  </a:lnTo>
                  <a:lnTo>
                    <a:pt x="4559" y="541"/>
                  </a:lnTo>
                  <a:lnTo>
                    <a:pt x="4559" y="623"/>
                  </a:lnTo>
                  <a:lnTo>
                    <a:pt x="4782" y="623"/>
                  </a:lnTo>
                  <a:lnTo>
                    <a:pt x="4782" y="541"/>
                  </a:lnTo>
                  <a:lnTo>
                    <a:pt x="4720" y="541"/>
                  </a:lnTo>
                  <a:lnTo>
                    <a:pt x="4757" y="436"/>
                  </a:lnTo>
                  <a:lnTo>
                    <a:pt x="4966" y="436"/>
                  </a:lnTo>
                  <a:lnTo>
                    <a:pt x="5000" y="541"/>
                  </a:lnTo>
                  <a:lnTo>
                    <a:pt x="4936" y="541"/>
                  </a:lnTo>
                  <a:lnTo>
                    <a:pt x="4936" y="623"/>
                  </a:lnTo>
                  <a:lnTo>
                    <a:pt x="5163" y="623"/>
                  </a:lnTo>
                  <a:lnTo>
                    <a:pt x="5163" y="541"/>
                  </a:lnTo>
                  <a:lnTo>
                    <a:pt x="5115" y="541"/>
                  </a:lnTo>
                  <a:lnTo>
                    <a:pt x="4939" y="9"/>
                  </a:lnTo>
                  <a:lnTo>
                    <a:pt x="4708" y="9"/>
                  </a:lnTo>
                  <a:close/>
                  <a:moveTo>
                    <a:pt x="4866" y="102"/>
                  </a:moveTo>
                  <a:lnTo>
                    <a:pt x="4948" y="360"/>
                  </a:lnTo>
                  <a:lnTo>
                    <a:pt x="4779" y="360"/>
                  </a:lnTo>
                  <a:lnTo>
                    <a:pt x="4865" y="102"/>
                  </a:lnTo>
                  <a:lnTo>
                    <a:pt x="4866" y="102"/>
                  </a:lnTo>
                  <a:close/>
                  <a:moveTo>
                    <a:pt x="5196" y="9"/>
                  </a:moveTo>
                  <a:lnTo>
                    <a:pt x="5196" y="91"/>
                  </a:lnTo>
                  <a:lnTo>
                    <a:pt x="5252" y="91"/>
                  </a:lnTo>
                  <a:lnTo>
                    <a:pt x="5252" y="541"/>
                  </a:lnTo>
                  <a:lnTo>
                    <a:pt x="5196" y="541"/>
                  </a:lnTo>
                  <a:lnTo>
                    <a:pt x="5196" y="623"/>
                  </a:lnTo>
                  <a:lnTo>
                    <a:pt x="5477" y="623"/>
                  </a:lnTo>
                  <a:lnTo>
                    <a:pt x="5496" y="622"/>
                  </a:lnTo>
                  <a:lnTo>
                    <a:pt x="5515" y="621"/>
                  </a:lnTo>
                  <a:lnTo>
                    <a:pt x="5532" y="619"/>
                  </a:lnTo>
                  <a:lnTo>
                    <a:pt x="5548" y="617"/>
                  </a:lnTo>
                  <a:lnTo>
                    <a:pt x="5564" y="613"/>
                  </a:lnTo>
                  <a:lnTo>
                    <a:pt x="5579" y="609"/>
                  </a:lnTo>
                  <a:lnTo>
                    <a:pt x="5594" y="604"/>
                  </a:lnTo>
                  <a:lnTo>
                    <a:pt x="5607" y="599"/>
                  </a:lnTo>
                  <a:lnTo>
                    <a:pt x="5619" y="593"/>
                  </a:lnTo>
                  <a:lnTo>
                    <a:pt x="5631" y="586"/>
                  </a:lnTo>
                  <a:lnTo>
                    <a:pt x="5642" y="578"/>
                  </a:lnTo>
                  <a:lnTo>
                    <a:pt x="5653" y="570"/>
                  </a:lnTo>
                  <a:lnTo>
                    <a:pt x="5663" y="562"/>
                  </a:lnTo>
                  <a:lnTo>
                    <a:pt x="5672" y="553"/>
                  </a:lnTo>
                  <a:lnTo>
                    <a:pt x="5681" y="543"/>
                  </a:lnTo>
                  <a:lnTo>
                    <a:pt x="5689" y="533"/>
                  </a:lnTo>
                  <a:lnTo>
                    <a:pt x="5696" y="522"/>
                  </a:lnTo>
                  <a:lnTo>
                    <a:pt x="5703" y="511"/>
                  </a:lnTo>
                  <a:lnTo>
                    <a:pt x="5709" y="499"/>
                  </a:lnTo>
                  <a:lnTo>
                    <a:pt x="5715" y="487"/>
                  </a:lnTo>
                  <a:lnTo>
                    <a:pt x="5720" y="475"/>
                  </a:lnTo>
                  <a:lnTo>
                    <a:pt x="5724" y="462"/>
                  </a:lnTo>
                  <a:lnTo>
                    <a:pt x="5728" y="447"/>
                  </a:lnTo>
                  <a:lnTo>
                    <a:pt x="5732" y="433"/>
                  </a:lnTo>
                  <a:lnTo>
                    <a:pt x="5737" y="405"/>
                  </a:lnTo>
                  <a:lnTo>
                    <a:pt x="5741" y="375"/>
                  </a:lnTo>
                  <a:lnTo>
                    <a:pt x="5744" y="344"/>
                  </a:lnTo>
                  <a:lnTo>
                    <a:pt x="5744" y="312"/>
                  </a:lnTo>
                  <a:lnTo>
                    <a:pt x="5744" y="280"/>
                  </a:lnTo>
                  <a:lnTo>
                    <a:pt x="5741" y="249"/>
                  </a:lnTo>
                  <a:lnTo>
                    <a:pt x="5737" y="220"/>
                  </a:lnTo>
                  <a:lnTo>
                    <a:pt x="5732" y="192"/>
                  </a:lnTo>
                  <a:lnTo>
                    <a:pt x="5728" y="178"/>
                  </a:lnTo>
                  <a:lnTo>
                    <a:pt x="5724" y="165"/>
                  </a:lnTo>
                  <a:lnTo>
                    <a:pt x="5720" y="153"/>
                  </a:lnTo>
                  <a:lnTo>
                    <a:pt x="5715" y="140"/>
                  </a:lnTo>
                  <a:lnTo>
                    <a:pt x="5709" y="129"/>
                  </a:lnTo>
                  <a:lnTo>
                    <a:pt x="5703" y="117"/>
                  </a:lnTo>
                  <a:lnTo>
                    <a:pt x="5696" y="107"/>
                  </a:lnTo>
                  <a:lnTo>
                    <a:pt x="5689" y="95"/>
                  </a:lnTo>
                  <a:lnTo>
                    <a:pt x="5681" y="85"/>
                  </a:lnTo>
                  <a:lnTo>
                    <a:pt x="5672" y="76"/>
                  </a:lnTo>
                  <a:lnTo>
                    <a:pt x="5663" y="67"/>
                  </a:lnTo>
                  <a:lnTo>
                    <a:pt x="5653" y="59"/>
                  </a:lnTo>
                  <a:lnTo>
                    <a:pt x="5642" y="51"/>
                  </a:lnTo>
                  <a:lnTo>
                    <a:pt x="5631" y="44"/>
                  </a:lnTo>
                  <a:lnTo>
                    <a:pt x="5619" y="38"/>
                  </a:lnTo>
                  <a:lnTo>
                    <a:pt x="5607" y="32"/>
                  </a:lnTo>
                  <a:lnTo>
                    <a:pt x="5594" y="27"/>
                  </a:lnTo>
                  <a:lnTo>
                    <a:pt x="5579" y="22"/>
                  </a:lnTo>
                  <a:lnTo>
                    <a:pt x="5564" y="18"/>
                  </a:lnTo>
                  <a:lnTo>
                    <a:pt x="5548" y="15"/>
                  </a:lnTo>
                  <a:lnTo>
                    <a:pt x="5532" y="12"/>
                  </a:lnTo>
                  <a:lnTo>
                    <a:pt x="5515" y="11"/>
                  </a:lnTo>
                  <a:lnTo>
                    <a:pt x="5496" y="9"/>
                  </a:lnTo>
                  <a:lnTo>
                    <a:pt x="5477" y="9"/>
                  </a:lnTo>
                  <a:lnTo>
                    <a:pt x="5196" y="9"/>
                  </a:lnTo>
                  <a:close/>
                  <a:moveTo>
                    <a:pt x="5358" y="541"/>
                  </a:moveTo>
                  <a:lnTo>
                    <a:pt x="5358" y="91"/>
                  </a:lnTo>
                  <a:lnTo>
                    <a:pt x="5477" y="91"/>
                  </a:lnTo>
                  <a:lnTo>
                    <a:pt x="5489" y="91"/>
                  </a:lnTo>
                  <a:lnTo>
                    <a:pt x="5500" y="92"/>
                  </a:lnTo>
                  <a:lnTo>
                    <a:pt x="5511" y="93"/>
                  </a:lnTo>
                  <a:lnTo>
                    <a:pt x="5521" y="95"/>
                  </a:lnTo>
                  <a:lnTo>
                    <a:pt x="5530" y="97"/>
                  </a:lnTo>
                  <a:lnTo>
                    <a:pt x="5539" y="100"/>
                  </a:lnTo>
                  <a:lnTo>
                    <a:pt x="5548" y="104"/>
                  </a:lnTo>
                  <a:lnTo>
                    <a:pt x="5555" y="108"/>
                  </a:lnTo>
                  <a:lnTo>
                    <a:pt x="5563" y="113"/>
                  </a:lnTo>
                  <a:lnTo>
                    <a:pt x="5570" y="117"/>
                  </a:lnTo>
                  <a:lnTo>
                    <a:pt x="5576" y="122"/>
                  </a:lnTo>
                  <a:lnTo>
                    <a:pt x="5582" y="128"/>
                  </a:lnTo>
                  <a:lnTo>
                    <a:pt x="5588" y="134"/>
                  </a:lnTo>
                  <a:lnTo>
                    <a:pt x="5594" y="140"/>
                  </a:lnTo>
                  <a:lnTo>
                    <a:pt x="5599" y="147"/>
                  </a:lnTo>
                  <a:lnTo>
                    <a:pt x="5604" y="154"/>
                  </a:lnTo>
                  <a:lnTo>
                    <a:pt x="5611" y="170"/>
                  </a:lnTo>
                  <a:lnTo>
                    <a:pt x="5618" y="186"/>
                  </a:lnTo>
                  <a:lnTo>
                    <a:pt x="5623" y="204"/>
                  </a:lnTo>
                  <a:lnTo>
                    <a:pt x="5627" y="224"/>
                  </a:lnTo>
                  <a:lnTo>
                    <a:pt x="5630" y="244"/>
                  </a:lnTo>
                  <a:lnTo>
                    <a:pt x="5632" y="265"/>
                  </a:lnTo>
                  <a:lnTo>
                    <a:pt x="5633" y="289"/>
                  </a:lnTo>
                  <a:lnTo>
                    <a:pt x="5634" y="312"/>
                  </a:lnTo>
                  <a:lnTo>
                    <a:pt x="5633" y="335"/>
                  </a:lnTo>
                  <a:lnTo>
                    <a:pt x="5632" y="358"/>
                  </a:lnTo>
                  <a:lnTo>
                    <a:pt x="5630" y="380"/>
                  </a:lnTo>
                  <a:lnTo>
                    <a:pt x="5627" y="401"/>
                  </a:lnTo>
                  <a:lnTo>
                    <a:pt x="5623" y="421"/>
                  </a:lnTo>
                  <a:lnTo>
                    <a:pt x="5618" y="439"/>
                  </a:lnTo>
                  <a:lnTo>
                    <a:pt x="5611" y="458"/>
                  </a:lnTo>
                  <a:lnTo>
                    <a:pt x="5604" y="474"/>
                  </a:lnTo>
                  <a:lnTo>
                    <a:pt x="5599" y="482"/>
                  </a:lnTo>
                  <a:lnTo>
                    <a:pt x="5594" y="489"/>
                  </a:lnTo>
                  <a:lnTo>
                    <a:pt x="5588" y="496"/>
                  </a:lnTo>
                  <a:lnTo>
                    <a:pt x="5582" y="502"/>
                  </a:lnTo>
                  <a:lnTo>
                    <a:pt x="5576" y="508"/>
                  </a:lnTo>
                  <a:lnTo>
                    <a:pt x="5570" y="513"/>
                  </a:lnTo>
                  <a:lnTo>
                    <a:pt x="5563" y="518"/>
                  </a:lnTo>
                  <a:lnTo>
                    <a:pt x="5555" y="523"/>
                  </a:lnTo>
                  <a:lnTo>
                    <a:pt x="5548" y="527"/>
                  </a:lnTo>
                  <a:lnTo>
                    <a:pt x="5539" y="531"/>
                  </a:lnTo>
                  <a:lnTo>
                    <a:pt x="5530" y="534"/>
                  </a:lnTo>
                  <a:lnTo>
                    <a:pt x="5521" y="536"/>
                  </a:lnTo>
                  <a:lnTo>
                    <a:pt x="5511" y="538"/>
                  </a:lnTo>
                  <a:lnTo>
                    <a:pt x="5500" y="540"/>
                  </a:lnTo>
                  <a:lnTo>
                    <a:pt x="5489" y="541"/>
                  </a:lnTo>
                  <a:lnTo>
                    <a:pt x="5477" y="541"/>
                  </a:lnTo>
                  <a:lnTo>
                    <a:pt x="5358" y="541"/>
                  </a:lnTo>
                  <a:close/>
                  <a:moveTo>
                    <a:pt x="5783" y="9"/>
                  </a:moveTo>
                  <a:lnTo>
                    <a:pt x="5783" y="91"/>
                  </a:lnTo>
                  <a:lnTo>
                    <a:pt x="5839" y="91"/>
                  </a:lnTo>
                  <a:lnTo>
                    <a:pt x="5839" y="541"/>
                  </a:lnTo>
                  <a:lnTo>
                    <a:pt x="5783" y="541"/>
                  </a:lnTo>
                  <a:lnTo>
                    <a:pt x="5783" y="623"/>
                  </a:lnTo>
                  <a:lnTo>
                    <a:pt x="6250" y="623"/>
                  </a:lnTo>
                  <a:lnTo>
                    <a:pt x="6250" y="483"/>
                  </a:lnTo>
                  <a:lnTo>
                    <a:pt x="6167" y="483"/>
                  </a:lnTo>
                  <a:lnTo>
                    <a:pt x="6167" y="541"/>
                  </a:lnTo>
                  <a:lnTo>
                    <a:pt x="5945" y="541"/>
                  </a:lnTo>
                  <a:lnTo>
                    <a:pt x="5945" y="347"/>
                  </a:lnTo>
                  <a:lnTo>
                    <a:pt x="6205" y="347"/>
                  </a:lnTo>
                  <a:lnTo>
                    <a:pt x="6205" y="264"/>
                  </a:lnTo>
                  <a:lnTo>
                    <a:pt x="5945" y="264"/>
                  </a:lnTo>
                  <a:lnTo>
                    <a:pt x="5945" y="91"/>
                  </a:lnTo>
                  <a:lnTo>
                    <a:pt x="6167" y="91"/>
                  </a:lnTo>
                  <a:lnTo>
                    <a:pt x="6167" y="150"/>
                  </a:lnTo>
                  <a:lnTo>
                    <a:pt x="6250" y="150"/>
                  </a:lnTo>
                  <a:lnTo>
                    <a:pt x="6250" y="9"/>
                  </a:lnTo>
                  <a:lnTo>
                    <a:pt x="5783" y="9"/>
                  </a:lnTo>
                  <a:close/>
                  <a:moveTo>
                    <a:pt x="6465" y="9"/>
                  </a:moveTo>
                  <a:lnTo>
                    <a:pt x="6465" y="91"/>
                  </a:lnTo>
                  <a:lnTo>
                    <a:pt x="6520" y="91"/>
                  </a:lnTo>
                  <a:lnTo>
                    <a:pt x="6520" y="541"/>
                  </a:lnTo>
                  <a:lnTo>
                    <a:pt x="6465" y="541"/>
                  </a:lnTo>
                  <a:lnTo>
                    <a:pt x="6465" y="623"/>
                  </a:lnTo>
                  <a:lnTo>
                    <a:pt x="6746" y="623"/>
                  </a:lnTo>
                  <a:lnTo>
                    <a:pt x="6765" y="622"/>
                  </a:lnTo>
                  <a:lnTo>
                    <a:pt x="6783" y="621"/>
                  </a:lnTo>
                  <a:lnTo>
                    <a:pt x="6801" y="619"/>
                  </a:lnTo>
                  <a:lnTo>
                    <a:pt x="6817" y="617"/>
                  </a:lnTo>
                  <a:lnTo>
                    <a:pt x="6833" y="613"/>
                  </a:lnTo>
                  <a:lnTo>
                    <a:pt x="6847" y="609"/>
                  </a:lnTo>
                  <a:lnTo>
                    <a:pt x="6861" y="604"/>
                  </a:lnTo>
                  <a:lnTo>
                    <a:pt x="6876" y="599"/>
                  </a:lnTo>
                  <a:lnTo>
                    <a:pt x="6888" y="593"/>
                  </a:lnTo>
                  <a:lnTo>
                    <a:pt x="6900" y="586"/>
                  </a:lnTo>
                  <a:lnTo>
                    <a:pt x="6911" y="578"/>
                  </a:lnTo>
                  <a:lnTo>
                    <a:pt x="6922" y="570"/>
                  </a:lnTo>
                  <a:lnTo>
                    <a:pt x="6931" y="562"/>
                  </a:lnTo>
                  <a:lnTo>
                    <a:pt x="6940" y="553"/>
                  </a:lnTo>
                  <a:lnTo>
                    <a:pt x="6949" y="543"/>
                  </a:lnTo>
                  <a:lnTo>
                    <a:pt x="6958" y="533"/>
                  </a:lnTo>
                  <a:lnTo>
                    <a:pt x="6965" y="522"/>
                  </a:lnTo>
                  <a:lnTo>
                    <a:pt x="6972" y="511"/>
                  </a:lnTo>
                  <a:lnTo>
                    <a:pt x="6978" y="499"/>
                  </a:lnTo>
                  <a:lnTo>
                    <a:pt x="6983" y="487"/>
                  </a:lnTo>
                  <a:lnTo>
                    <a:pt x="6989" y="475"/>
                  </a:lnTo>
                  <a:lnTo>
                    <a:pt x="6993" y="462"/>
                  </a:lnTo>
                  <a:lnTo>
                    <a:pt x="6997" y="447"/>
                  </a:lnTo>
                  <a:lnTo>
                    <a:pt x="7001" y="433"/>
                  </a:lnTo>
                  <a:lnTo>
                    <a:pt x="7006" y="405"/>
                  </a:lnTo>
                  <a:lnTo>
                    <a:pt x="7010" y="375"/>
                  </a:lnTo>
                  <a:lnTo>
                    <a:pt x="7012" y="344"/>
                  </a:lnTo>
                  <a:lnTo>
                    <a:pt x="7013" y="312"/>
                  </a:lnTo>
                  <a:lnTo>
                    <a:pt x="7012" y="280"/>
                  </a:lnTo>
                  <a:lnTo>
                    <a:pt x="7010" y="249"/>
                  </a:lnTo>
                  <a:lnTo>
                    <a:pt x="7006" y="220"/>
                  </a:lnTo>
                  <a:lnTo>
                    <a:pt x="7001" y="192"/>
                  </a:lnTo>
                  <a:lnTo>
                    <a:pt x="6997" y="178"/>
                  </a:lnTo>
                  <a:lnTo>
                    <a:pt x="6993" y="165"/>
                  </a:lnTo>
                  <a:lnTo>
                    <a:pt x="6989" y="153"/>
                  </a:lnTo>
                  <a:lnTo>
                    <a:pt x="6983" y="140"/>
                  </a:lnTo>
                  <a:lnTo>
                    <a:pt x="6978" y="129"/>
                  </a:lnTo>
                  <a:lnTo>
                    <a:pt x="6972" y="117"/>
                  </a:lnTo>
                  <a:lnTo>
                    <a:pt x="6965" y="107"/>
                  </a:lnTo>
                  <a:lnTo>
                    <a:pt x="6958" y="95"/>
                  </a:lnTo>
                  <a:lnTo>
                    <a:pt x="6949" y="85"/>
                  </a:lnTo>
                  <a:lnTo>
                    <a:pt x="6940" y="76"/>
                  </a:lnTo>
                  <a:lnTo>
                    <a:pt x="6931" y="67"/>
                  </a:lnTo>
                  <a:lnTo>
                    <a:pt x="6922" y="59"/>
                  </a:lnTo>
                  <a:lnTo>
                    <a:pt x="6911" y="51"/>
                  </a:lnTo>
                  <a:lnTo>
                    <a:pt x="6900" y="44"/>
                  </a:lnTo>
                  <a:lnTo>
                    <a:pt x="6888" y="38"/>
                  </a:lnTo>
                  <a:lnTo>
                    <a:pt x="6876" y="32"/>
                  </a:lnTo>
                  <a:lnTo>
                    <a:pt x="6861" y="27"/>
                  </a:lnTo>
                  <a:lnTo>
                    <a:pt x="6847" y="22"/>
                  </a:lnTo>
                  <a:lnTo>
                    <a:pt x="6833" y="18"/>
                  </a:lnTo>
                  <a:lnTo>
                    <a:pt x="6817" y="15"/>
                  </a:lnTo>
                  <a:lnTo>
                    <a:pt x="6801" y="12"/>
                  </a:lnTo>
                  <a:lnTo>
                    <a:pt x="6783" y="11"/>
                  </a:lnTo>
                  <a:lnTo>
                    <a:pt x="6765" y="9"/>
                  </a:lnTo>
                  <a:lnTo>
                    <a:pt x="6746" y="9"/>
                  </a:lnTo>
                  <a:lnTo>
                    <a:pt x="6465" y="9"/>
                  </a:lnTo>
                  <a:close/>
                  <a:moveTo>
                    <a:pt x="6626" y="541"/>
                  </a:moveTo>
                  <a:lnTo>
                    <a:pt x="6626" y="91"/>
                  </a:lnTo>
                  <a:lnTo>
                    <a:pt x="6746" y="91"/>
                  </a:lnTo>
                  <a:lnTo>
                    <a:pt x="6758" y="91"/>
                  </a:lnTo>
                  <a:lnTo>
                    <a:pt x="6768" y="92"/>
                  </a:lnTo>
                  <a:lnTo>
                    <a:pt x="6779" y="93"/>
                  </a:lnTo>
                  <a:lnTo>
                    <a:pt x="6790" y="95"/>
                  </a:lnTo>
                  <a:lnTo>
                    <a:pt x="6799" y="97"/>
                  </a:lnTo>
                  <a:lnTo>
                    <a:pt x="6808" y="100"/>
                  </a:lnTo>
                  <a:lnTo>
                    <a:pt x="6816" y="104"/>
                  </a:lnTo>
                  <a:lnTo>
                    <a:pt x="6824" y="108"/>
                  </a:lnTo>
                  <a:lnTo>
                    <a:pt x="6832" y="113"/>
                  </a:lnTo>
                  <a:lnTo>
                    <a:pt x="6839" y="117"/>
                  </a:lnTo>
                  <a:lnTo>
                    <a:pt x="6845" y="122"/>
                  </a:lnTo>
                  <a:lnTo>
                    <a:pt x="6851" y="128"/>
                  </a:lnTo>
                  <a:lnTo>
                    <a:pt x="6857" y="134"/>
                  </a:lnTo>
                  <a:lnTo>
                    <a:pt x="6862" y="140"/>
                  </a:lnTo>
                  <a:lnTo>
                    <a:pt x="6867" y="147"/>
                  </a:lnTo>
                  <a:lnTo>
                    <a:pt x="6872" y="154"/>
                  </a:lnTo>
                  <a:lnTo>
                    <a:pt x="6880" y="170"/>
                  </a:lnTo>
                  <a:lnTo>
                    <a:pt x="6887" y="186"/>
                  </a:lnTo>
                  <a:lnTo>
                    <a:pt x="6892" y="204"/>
                  </a:lnTo>
                  <a:lnTo>
                    <a:pt x="6896" y="224"/>
                  </a:lnTo>
                  <a:lnTo>
                    <a:pt x="6899" y="244"/>
                  </a:lnTo>
                  <a:lnTo>
                    <a:pt x="6901" y="265"/>
                  </a:lnTo>
                  <a:lnTo>
                    <a:pt x="6902" y="289"/>
                  </a:lnTo>
                  <a:lnTo>
                    <a:pt x="6903" y="312"/>
                  </a:lnTo>
                  <a:lnTo>
                    <a:pt x="6902" y="335"/>
                  </a:lnTo>
                  <a:lnTo>
                    <a:pt x="6901" y="358"/>
                  </a:lnTo>
                  <a:lnTo>
                    <a:pt x="6899" y="380"/>
                  </a:lnTo>
                  <a:lnTo>
                    <a:pt x="6896" y="401"/>
                  </a:lnTo>
                  <a:lnTo>
                    <a:pt x="6892" y="421"/>
                  </a:lnTo>
                  <a:lnTo>
                    <a:pt x="6887" y="439"/>
                  </a:lnTo>
                  <a:lnTo>
                    <a:pt x="6880" y="458"/>
                  </a:lnTo>
                  <a:lnTo>
                    <a:pt x="6872" y="474"/>
                  </a:lnTo>
                  <a:lnTo>
                    <a:pt x="6867" y="482"/>
                  </a:lnTo>
                  <a:lnTo>
                    <a:pt x="6862" y="489"/>
                  </a:lnTo>
                  <a:lnTo>
                    <a:pt x="6857" y="496"/>
                  </a:lnTo>
                  <a:lnTo>
                    <a:pt x="6851" y="502"/>
                  </a:lnTo>
                  <a:lnTo>
                    <a:pt x="6845" y="508"/>
                  </a:lnTo>
                  <a:lnTo>
                    <a:pt x="6839" y="513"/>
                  </a:lnTo>
                  <a:lnTo>
                    <a:pt x="6832" y="518"/>
                  </a:lnTo>
                  <a:lnTo>
                    <a:pt x="6824" y="523"/>
                  </a:lnTo>
                  <a:lnTo>
                    <a:pt x="6816" y="527"/>
                  </a:lnTo>
                  <a:lnTo>
                    <a:pt x="6808" y="531"/>
                  </a:lnTo>
                  <a:lnTo>
                    <a:pt x="6799" y="534"/>
                  </a:lnTo>
                  <a:lnTo>
                    <a:pt x="6790" y="536"/>
                  </a:lnTo>
                  <a:lnTo>
                    <a:pt x="6779" y="538"/>
                  </a:lnTo>
                  <a:lnTo>
                    <a:pt x="6768" y="540"/>
                  </a:lnTo>
                  <a:lnTo>
                    <a:pt x="6758" y="541"/>
                  </a:lnTo>
                  <a:lnTo>
                    <a:pt x="6746" y="541"/>
                  </a:lnTo>
                  <a:lnTo>
                    <a:pt x="6626" y="541"/>
                  </a:lnTo>
                  <a:close/>
                  <a:moveTo>
                    <a:pt x="7353" y="82"/>
                  </a:moveTo>
                  <a:lnTo>
                    <a:pt x="7365" y="82"/>
                  </a:lnTo>
                  <a:lnTo>
                    <a:pt x="7377" y="83"/>
                  </a:lnTo>
                  <a:lnTo>
                    <a:pt x="7389" y="85"/>
                  </a:lnTo>
                  <a:lnTo>
                    <a:pt x="7399" y="87"/>
                  </a:lnTo>
                  <a:lnTo>
                    <a:pt x="7409" y="89"/>
                  </a:lnTo>
                  <a:lnTo>
                    <a:pt x="7418" y="92"/>
                  </a:lnTo>
                  <a:lnTo>
                    <a:pt x="7426" y="96"/>
                  </a:lnTo>
                  <a:lnTo>
                    <a:pt x="7434" y="100"/>
                  </a:lnTo>
                  <a:lnTo>
                    <a:pt x="7442" y="104"/>
                  </a:lnTo>
                  <a:lnTo>
                    <a:pt x="7449" y="110"/>
                  </a:lnTo>
                  <a:lnTo>
                    <a:pt x="7456" y="116"/>
                  </a:lnTo>
                  <a:lnTo>
                    <a:pt x="7462" y="122"/>
                  </a:lnTo>
                  <a:lnTo>
                    <a:pt x="7469" y="128"/>
                  </a:lnTo>
                  <a:lnTo>
                    <a:pt x="7474" y="135"/>
                  </a:lnTo>
                  <a:lnTo>
                    <a:pt x="7479" y="142"/>
                  </a:lnTo>
                  <a:lnTo>
                    <a:pt x="7483" y="150"/>
                  </a:lnTo>
                  <a:lnTo>
                    <a:pt x="7491" y="166"/>
                  </a:lnTo>
                  <a:lnTo>
                    <a:pt x="7497" y="184"/>
                  </a:lnTo>
                  <a:lnTo>
                    <a:pt x="7502" y="202"/>
                  </a:lnTo>
                  <a:lnTo>
                    <a:pt x="7506" y="222"/>
                  </a:lnTo>
                  <a:lnTo>
                    <a:pt x="7508" y="243"/>
                  </a:lnTo>
                  <a:lnTo>
                    <a:pt x="7510" y="265"/>
                  </a:lnTo>
                  <a:lnTo>
                    <a:pt x="7511" y="289"/>
                  </a:lnTo>
                  <a:lnTo>
                    <a:pt x="7511" y="312"/>
                  </a:lnTo>
                  <a:lnTo>
                    <a:pt x="7511" y="335"/>
                  </a:lnTo>
                  <a:lnTo>
                    <a:pt x="7510" y="358"/>
                  </a:lnTo>
                  <a:lnTo>
                    <a:pt x="7508" y="381"/>
                  </a:lnTo>
                  <a:lnTo>
                    <a:pt x="7506" y="402"/>
                  </a:lnTo>
                  <a:lnTo>
                    <a:pt x="7502" y="423"/>
                  </a:lnTo>
                  <a:lnTo>
                    <a:pt x="7497" y="442"/>
                  </a:lnTo>
                  <a:lnTo>
                    <a:pt x="7491" y="462"/>
                  </a:lnTo>
                  <a:lnTo>
                    <a:pt x="7483" y="479"/>
                  </a:lnTo>
                  <a:lnTo>
                    <a:pt x="7479" y="487"/>
                  </a:lnTo>
                  <a:lnTo>
                    <a:pt x="7474" y="494"/>
                  </a:lnTo>
                  <a:lnTo>
                    <a:pt x="7469" y="501"/>
                  </a:lnTo>
                  <a:lnTo>
                    <a:pt x="7462" y="508"/>
                  </a:lnTo>
                  <a:lnTo>
                    <a:pt x="7456" y="514"/>
                  </a:lnTo>
                  <a:lnTo>
                    <a:pt x="7449" y="520"/>
                  </a:lnTo>
                  <a:lnTo>
                    <a:pt x="7442" y="526"/>
                  </a:lnTo>
                  <a:lnTo>
                    <a:pt x="7434" y="531"/>
                  </a:lnTo>
                  <a:lnTo>
                    <a:pt x="7426" y="535"/>
                  </a:lnTo>
                  <a:lnTo>
                    <a:pt x="7418" y="539"/>
                  </a:lnTo>
                  <a:lnTo>
                    <a:pt x="7409" y="542"/>
                  </a:lnTo>
                  <a:lnTo>
                    <a:pt x="7399" y="545"/>
                  </a:lnTo>
                  <a:lnTo>
                    <a:pt x="7389" y="547"/>
                  </a:lnTo>
                  <a:lnTo>
                    <a:pt x="7377" y="549"/>
                  </a:lnTo>
                  <a:lnTo>
                    <a:pt x="7365" y="550"/>
                  </a:lnTo>
                  <a:lnTo>
                    <a:pt x="7353" y="550"/>
                  </a:lnTo>
                  <a:lnTo>
                    <a:pt x="7341" y="550"/>
                  </a:lnTo>
                  <a:lnTo>
                    <a:pt x="7329" y="549"/>
                  </a:lnTo>
                  <a:lnTo>
                    <a:pt x="7318" y="547"/>
                  </a:lnTo>
                  <a:lnTo>
                    <a:pt x="7308" y="545"/>
                  </a:lnTo>
                  <a:lnTo>
                    <a:pt x="7298" y="542"/>
                  </a:lnTo>
                  <a:lnTo>
                    <a:pt x="7288" y="539"/>
                  </a:lnTo>
                  <a:lnTo>
                    <a:pt x="7280" y="535"/>
                  </a:lnTo>
                  <a:lnTo>
                    <a:pt x="7271" y="531"/>
                  </a:lnTo>
                  <a:lnTo>
                    <a:pt x="7264" y="526"/>
                  </a:lnTo>
                  <a:lnTo>
                    <a:pt x="7257" y="520"/>
                  </a:lnTo>
                  <a:lnTo>
                    <a:pt x="7250" y="514"/>
                  </a:lnTo>
                  <a:lnTo>
                    <a:pt x="7244" y="508"/>
                  </a:lnTo>
                  <a:lnTo>
                    <a:pt x="7238" y="501"/>
                  </a:lnTo>
                  <a:lnTo>
                    <a:pt x="7233" y="494"/>
                  </a:lnTo>
                  <a:lnTo>
                    <a:pt x="7228" y="487"/>
                  </a:lnTo>
                  <a:lnTo>
                    <a:pt x="7224" y="479"/>
                  </a:lnTo>
                  <a:lnTo>
                    <a:pt x="7216" y="462"/>
                  </a:lnTo>
                  <a:lnTo>
                    <a:pt x="7209" y="442"/>
                  </a:lnTo>
                  <a:lnTo>
                    <a:pt x="7204" y="423"/>
                  </a:lnTo>
                  <a:lnTo>
                    <a:pt x="7200" y="402"/>
                  </a:lnTo>
                  <a:lnTo>
                    <a:pt x="7198" y="381"/>
                  </a:lnTo>
                  <a:lnTo>
                    <a:pt x="7196" y="358"/>
                  </a:lnTo>
                  <a:lnTo>
                    <a:pt x="7195" y="335"/>
                  </a:lnTo>
                  <a:lnTo>
                    <a:pt x="7195" y="312"/>
                  </a:lnTo>
                  <a:lnTo>
                    <a:pt x="7195" y="289"/>
                  </a:lnTo>
                  <a:lnTo>
                    <a:pt x="7196" y="265"/>
                  </a:lnTo>
                  <a:lnTo>
                    <a:pt x="7198" y="243"/>
                  </a:lnTo>
                  <a:lnTo>
                    <a:pt x="7200" y="222"/>
                  </a:lnTo>
                  <a:lnTo>
                    <a:pt x="7204" y="202"/>
                  </a:lnTo>
                  <a:lnTo>
                    <a:pt x="7209" y="184"/>
                  </a:lnTo>
                  <a:lnTo>
                    <a:pt x="7216" y="166"/>
                  </a:lnTo>
                  <a:lnTo>
                    <a:pt x="7224" y="150"/>
                  </a:lnTo>
                  <a:lnTo>
                    <a:pt x="7228" y="142"/>
                  </a:lnTo>
                  <a:lnTo>
                    <a:pt x="7233" y="135"/>
                  </a:lnTo>
                  <a:lnTo>
                    <a:pt x="7238" y="128"/>
                  </a:lnTo>
                  <a:lnTo>
                    <a:pt x="7244" y="122"/>
                  </a:lnTo>
                  <a:lnTo>
                    <a:pt x="7250" y="116"/>
                  </a:lnTo>
                  <a:lnTo>
                    <a:pt x="7257" y="110"/>
                  </a:lnTo>
                  <a:lnTo>
                    <a:pt x="7264" y="104"/>
                  </a:lnTo>
                  <a:lnTo>
                    <a:pt x="7271" y="100"/>
                  </a:lnTo>
                  <a:lnTo>
                    <a:pt x="7280" y="96"/>
                  </a:lnTo>
                  <a:lnTo>
                    <a:pt x="7288" y="92"/>
                  </a:lnTo>
                  <a:lnTo>
                    <a:pt x="7298" y="89"/>
                  </a:lnTo>
                  <a:lnTo>
                    <a:pt x="7308" y="87"/>
                  </a:lnTo>
                  <a:lnTo>
                    <a:pt x="7318" y="85"/>
                  </a:lnTo>
                  <a:lnTo>
                    <a:pt x="7329" y="83"/>
                  </a:lnTo>
                  <a:lnTo>
                    <a:pt x="7341" y="82"/>
                  </a:lnTo>
                  <a:lnTo>
                    <a:pt x="7353" y="82"/>
                  </a:lnTo>
                  <a:close/>
                  <a:moveTo>
                    <a:pt x="7353" y="633"/>
                  </a:moveTo>
                  <a:lnTo>
                    <a:pt x="7372" y="632"/>
                  </a:lnTo>
                  <a:lnTo>
                    <a:pt x="7392" y="631"/>
                  </a:lnTo>
                  <a:lnTo>
                    <a:pt x="7410" y="629"/>
                  </a:lnTo>
                  <a:lnTo>
                    <a:pt x="7426" y="625"/>
                  </a:lnTo>
                  <a:lnTo>
                    <a:pt x="7442" y="622"/>
                  </a:lnTo>
                  <a:lnTo>
                    <a:pt x="7457" y="617"/>
                  </a:lnTo>
                  <a:lnTo>
                    <a:pt x="7472" y="612"/>
                  </a:lnTo>
                  <a:lnTo>
                    <a:pt x="7486" y="606"/>
                  </a:lnTo>
                  <a:lnTo>
                    <a:pt x="7499" y="600"/>
                  </a:lnTo>
                  <a:lnTo>
                    <a:pt x="7511" y="593"/>
                  </a:lnTo>
                  <a:lnTo>
                    <a:pt x="7522" y="585"/>
                  </a:lnTo>
                  <a:lnTo>
                    <a:pt x="7532" y="577"/>
                  </a:lnTo>
                  <a:lnTo>
                    <a:pt x="7542" y="568"/>
                  </a:lnTo>
                  <a:lnTo>
                    <a:pt x="7551" y="558"/>
                  </a:lnTo>
                  <a:lnTo>
                    <a:pt x="7561" y="548"/>
                  </a:lnTo>
                  <a:lnTo>
                    <a:pt x="7568" y="537"/>
                  </a:lnTo>
                  <a:lnTo>
                    <a:pt x="7576" y="526"/>
                  </a:lnTo>
                  <a:lnTo>
                    <a:pt x="7582" y="515"/>
                  </a:lnTo>
                  <a:lnTo>
                    <a:pt x="7588" y="503"/>
                  </a:lnTo>
                  <a:lnTo>
                    <a:pt x="7594" y="490"/>
                  </a:lnTo>
                  <a:lnTo>
                    <a:pt x="7598" y="477"/>
                  </a:lnTo>
                  <a:lnTo>
                    <a:pt x="7603" y="464"/>
                  </a:lnTo>
                  <a:lnTo>
                    <a:pt x="7607" y="449"/>
                  </a:lnTo>
                  <a:lnTo>
                    <a:pt x="7610" y="435"/>
                  </a:lnTo>
                  <a:lnTo>
                    <a:pt x="7615" y="406"/>
                  </a:lnTo>
                  <a:lnTo>
                    <a:pt x="7619" y="375"/>
                  </a:lnTo>
                  <a:lnTo>
                    <a:pt x="7621" y="344"/>
                  </a:lnTo>
                  <a:lnTo>
                    <a:pt x="7622" y="312"/>
                  </a:lnTo>
                  <a:lnTo>
                    <a:pt x="7621" y="280"/>
                  </a:lnTo>
                  <a:lnTo>
                    <a:pt x="7619" y="248"/>
                  </a:lnTo>
                  <a:lnTo>
                    <a:pt x="7615" y="219"/>
                  </a:lnTo>
                  <a:lnTo>
                    <a:pt x="7610" y="190"/>
                  </a:lnTo>
                  <a:lnTo>
                    <a:pt x="7607" y="176"/>
                  </a:lnTo>
                  <a:lnTo>
                    <a:pt x="7603" y="163"/>
                  </a:lnTo>
                  <a:lnTo>
                    <a:pt x="7598" y="150"/>
                  </a:lnTo>
                  <a:lnTo>
                    <a:pt x="7594" y="138"/>
                  </a:lnTo>
                  <a:lnTo>
                    <a:pt x="7588" y="125"/>
                  </a:lnTo>
                  <a:lnTo>
                    <a:pt x="7582" y="114"/>
                  </a:lnTo>
                  <a:lnTo>
                    <a:pt x="7576" y="101"/>
                  </a:lnTo>
                  <a:lnTo>
                    <a:pt x="7568" y="91"/>
                  </a:lnTo>
                  <a:lnTo>
                    <a:pt x="7561" y="80"/>
                  </a:lnTo>
                  <a:lnTo>
                    <a:pt x="7551" y="71"/>
                  </a:lnTo>
                  <a:lnTo>
                    <a:pt x="7542" y="62"/>
                  </a:lnTo>
                  <a:lnTo>
                    <a:pt x="7532" y="53"/>
                  </a:lnTo>
                  <a:lnTo>
                    <a:pt x="7522" y="45"/>
                  </a:lnTo>
                  <a:lnTo>
                    <a:pt x="7511" y="37"/>
                  </a:lnTo>
                  <a:lnTo>
                    <a:pt x="7499" y="31"/>
                  </a:lnTo>
                  <a:lnTo>
                    <a:pt x="7486" y="24"/>
                  </a:lnTo>
                  <a:lnTo>
                    <a:pt x="7472" y="19"/>
                  </a:lnTo>
                  <a:lnTo>
                    <a:pt x="7457" y="14"/>
                  </a:lnTo>
                  <a:lnTo>
                    <a:pt x="7442" y="10"/>
                  </a:lnTo>
                  <a:lnTo>
                    <a:pt x="7426" y="6"/>
                  </a:lnTo>
                  <a:lnTo>
                    <a:pt x="7410" y="4"/>
                  </a:lnTo>
                  <a:lnTo>
                    <a:pt x="7392" y="2"/>
                  </a:lnTo>
                  <a:lnTo>
                    <a:pt x="7372" y="1"/>
                  </a:lnTo>
                  <a:lnTo>
                    <a:pt x="7353" y="0"/>
                  </a:lnTo>
                  <a:lnTo>
                    <a:pt x="7334" y="1"/>
                  </a:lnTo>
                  <a:lnTo>
                    <a:pt x="7315" y="2"/>
                  </a:lnTo>
                  <a:lnTo>
                    <a:pt x="7297" y="4"/>
                  </a:lnTo>
                  <a:lnTo>
                    <a:pt x="7280" y="6"/>
                  </a:lnTo>
                  <a:lnTo>
                    <a:pt x="7264" y="10"/>
                  </a:lnTo>
                  <a:lnTo>
                    <a:pt x="7249" y="14"/>
                  </a:lnTo>
                  <a:lnTo>
                    <a:pt x="7234" y="19"/>
                  </a:lnTo>
                  <a:lnTo>
                    <a:pt x="7221" y="24"/>
                  </a:lnTo>
                  <a:lnTo>
                    <a:pt x="7207" y="31"/>
                  </a:lnTo>
                  <a:lnTo>
                    <a:pt x="7195" y="37"/>
                  </a:lnTo>
                  <a:lnTo>
                    <a:pt x="7184" y="45"/>
                  </a:lnTo>
                  <a:lnTo>
                    <a:pt x="7174" y="53"/>
                  </a:lnTo>
                  <a:lnTo>
                    <a:pt x="7164" y="62"/>
                  </a:lnTo>
                  <a:lnTo>
                    <a:pt x="7155" y="71"/>
                  </a:lnTo>
                  <a:lnTo>
                    <a:pt x="7146" y="80"/>
                  </a:lnTo>
                  <a:lnTo>
                    <a:pt x="7139" y="91"/>
                  </a:lnTo>
                  <a:lnTo>
                    <a:pt x="7131" y="101"/>
                  </a:lnTo>
                  <a:lnTo>
                    <a:pt x="7124" y="114"/>
                  </a:lnTo>
                  <a:lnTo>
                    <a:pt x="7118" y="125"/>
                  </a:lnTo>
                  <a:lnTo>
                    <a:pt x="7112" y="138"/>
                  </a:lnTo>
                  <a:lnTo>
                    <a:pt x="7107" y="150"/>
                  </a:lnTo>
                  <a:lnTo>
                    <a:pt x="7103" y="163"/>
                  </a:lnTo>
                  <a:lnTo>
                    <a:pt x="7099" y="176"/>
                  </a:lnTo>
                  <a:lnTo>
                    <a:pt x="7096" y="190"/>
                  </a:lnTo>
                  <a:lnTo>
                    <a:pt x="7090" y="219"/>
                  </a:lnTo>
                  <a:lnTo>
                    <a:pt x="7087" y="248"/>
                  </a:lnTo>
                  <a:lnTo>
                    <a:pt x="7085" y="280"/>
                  </a:lnTo>
                  <a:lnTo>
                    <a:pt x="7084" y="312"/>
                  </a:lnTo>
                  <a:lnTo>
                    <a:pt x="7085" y="344"/>
                  </a:lnTo>
                  <a:lnTo>
                    <a:pt x="7087" y="375"/>
                  </a:lnTo>
                  <a:lnTo>
                    <a:pt x="7090" y="406"/>
                  </a:lnTo>
                  <a:lnTo>
                    <a:pt x="7096" y="435"/>
                  </a:lnTo>
                  <a:lnTo>
                    <a:pt x="7099" y="449"/>
                  </a:lnTo>
                  <a:lnTo>
                    <a:pt x="7103" y="464"/>
                  </a:lnTo>
                  <a:lnTo>
                    <a:pt x="7107" y="477"/>
                  </a:lnTo>
                  <a:lnTo>
                    <a:pt x="7112" y="490"/>
                  </a:lnTo>
                  <a:lnTo>
                    <a:pt x="7118" y="503"/>
                  </a:lnTo>
                  <a:lnTo>
                    <a:pt x="7124" y="515"/>
                  </a:lnTo>
                  <a:lnTo>
                    <a:pt x="7131" y="526"/>
                  </a:lnTo>
                  <a:lnTo>
                    <a:pt x="7139" y="537"/>
                  </a:lnTo>
                  <a:lnTo>
                    <a:pt x="7146" y="548"/>
                  </a:lnTo>
                  <a:lnTo>
                    <a:pt x="7155" y="558"/>
                  </a:lnTo>
                  <a:lnTo>
                    <a:pt x="7164" y="568"/>
                  </a:lnTo>
                  <a:lnTo>
                    <a:pt x="7174" y="577"/>
                  </a:lnTo>
                  <a:lnTo>
                    <a:pt x="7184" y="585"/>
                  </a:lnTo>
                  <a:lnTo>
                    <a:pt x="7195" y="593"/>
                  </a:lnTo>
                  <a:lnTo>
                    <a:pt x="7207" y="600"/>
                  </a:lnTo>
                  <a:lnTo>
                    <a:pt x="7221" y="606"/>
                  </a:lnTo>
                  <a:lnTo>
                    <a:pt x="7234" y="612"/>
                  </a:lnTo>
                  <a:lnTo>
                    <a:pt x="7249" y="617"/>
                  </a:lnTo>
                  <a:lnTo>
                    <a:pt x="7264" y="622"/>
                  </a:lnTo>
                  <a:lnTo>
                    <a:pt x="7280" y="625"/>
                  </a:lnTo>
                  <a:lnTo>
                    <a:pt x="7297" y="629"/>
                  </a:lnTo>
                  <a:lnTo>
                    <a:pt x="7315" y="631"/>
                  </a:lnTo>
                  <a:lnTo>
                    <a:pt x="7334" y="632"/>
                  </a:lnTo>
                  <a:lnTo>
                    <a:pt x="7353" y="633"/>
                  </a:lnTo>
                  <a:close/>
                  <a:moveTo>
                    <a:pt x="7986" y="9"/>
                  </a:moveTo>
                  <a:lnTo>
                    <a:pt x="7986" y="91"/>
                  </a:lnTo>
                  <a:lnTo>
                    <a:pt x="8049" y="91"/>
                  </a:lnTo>
                  <a:lnTo>
                    <a:pt x="7894" y="541"/>
                  </a:lnTo>
                  <a:lnTo>
                    <a:pt x="7837" y="541"/>
                  </a:lnTo>
                  <a:lnTo>
                    <a:pt x="7837" y="623"/>
                  </a:lnTo>
                  <a:lnTo>
                    <a:pt x="8059" y="623"/>
                  </a:lnTo>
                  <a:lnTo>
                    <a:pt x="8059" y="541"/>
                  </a:lnTo>
                  <a:lnTo>
                    <a:pt x="7998" y="541"/>
                  </a:lnTo>
                  <a:lnTo>
                    <a:pt x="8034" y="436"/>
                  </a:lnTo>
                  <a:lnTo>
                    <a:pt x="8244" y="436"/>
                  </a:lnTo>
                  <a:lnTo>
                    <a:pt x="8277" y="541"/>
                  </a:lnTo>
                  <a:lnTo>
                    <a:pt x="8213" y="541"/>
                  </a:lnTo>
                  <a:lnTo>
                    <a:pt x="8213" y="623"/>
                  </a:lnTo>
                  <a:lnTo>
                    <a:pt x="8441" y="623"/>
                  </a:lnTo>
                  <a:lnTo>
                    <a:pt x="8441" y="541"/>
                  </a:lnTo>
                  <a:lnTo>
                    <a:pt x="8392" y="541"/>
                  </a:lnTo>
                  <a:lnTo>
                    <a:pt x="8215" y="9"/>
                  </a:lnTo>
                  <a:lnTo>
                    <a:pt x="7986" y="9"/>
                  </a:lnTo>
                  <a:close/>
                  <a:moveTo>
                    <a:pt x="8142" y="102"/>
                  </a:moveTo>
                  <a:lnTo>
                    <a:pt x="8224" y="360"/>
                  </a:lnTo>
                  <a:lnTo>
                    <a:pt x="8055" y="360"/>
                  </a:lnTo>
                  <a:lnTo>
                    <a:pt x="8142" y="102"/>
                  </a:lnTo>
                  <a:lnTo>
                    <a:pt x="8142" y="102"/>
                  </a:lnTo>
                  <a:close/>
                  <a:moveTo>
                    <a:pt x="8852" y="483"/>
                  </a:moveTo>
                  <a:lnTo>
                    <a:pt x="8852" y="541"/>
                  </a:lnTo>
                  <a:lnTo>
                    <a:pt x="8634" y="541"/>
                  </a:lnTo>
                  <a:lnTo>
                    <a:pt x="8634" y="91"/>
                  </a:lnTo>
                  <a:lnTo>
                    <a:pt x="8690" y="91"/>
                  </a:lnTo>
                  <a:lnTo>
                    <a:pt x="8690" y="9"/>
                  </a:lnTo>
                  <a:lnTo>
                    <a:pt x="8472" y="9"/>
                  </a:lnTo>
                  <a:lnTo>
                    <a:pt x="8472" y="91"/>
                  </a:lnTo>
                  <a:lnTo>
                    <a:pt x="8529" y="91"/>
                  </a:lnTo>
                  <a:lnTo>
                    <a:pt x="8529" y="541"/>
                  </a:lnTo>
                  <a:lnTo>
                    <a:pt x="8472" y="541"/>
                  </a:lnTo>
                  <a:lnTo>
                    <a:pt x="8472" y="623"/>
                  </a:lnTo>
                  <a:lnTo>
                    <a:pt x="8935" y="623"/>
                  </a:lnTo>
                  <a:lnTo>
                    <a:pt x="8935" y="483"/>
                  </a:lnTo>
                  <a:lnTo>
                    <a:pt x="8852" y="483"/>
                  </a:lnTo>
                  <a:close/>
                  <a:moveTo>
                    <a:pt x="9078" y="312"/>
                  </a:moveTo>
                  <a:lnTo>
                    <a:pt x="9078" y="289"/>
                  </a:lnTo>
                  <a:lnTo>
                    <a:pt x="9080" y="265"/>
                  </a:lnTo>
                  <a:lnTo>
                    <a:pt x="9082" y="243"/>
                  </a:lnTo>
                  <a:lnTo>
                    <a:pt x="9085" y="222"/>
                  </a:lnTo>
                  <a:lnTo>
                    <a:pt x="9091" y="202"/>
                  </a:lnTo>
                  <a:lnTo>
                    <a:pt x="9097" y="184"/>
                  </a:lnTo>
                  <a:lnTo>
                    <a:pt x="9104" y="166"/>
                  </a:lnTo>
                  <a:lnTo>
                    <a:pt x="9113" y="150"/>
                  </a:lnTo>
                  <a:lnTo>
                    <a:pt x="9118" y="142"/>
                  </a:lnTo>
                  <a:lnTo>
                    <a:pt x="9123" y="135"/>
                  </a:lnTo>
                  <a:lnTo>
                    <a:pt x="9129" y="128"/>
                  </a:lnTo>
                  <a:lnTo>
                    <a:pt x="9135" y="122"/>
                  </a:lnTo>
                  <a:lnTo>
                    <a:pt x="9141" y="116"/>
                  </a:lnTo>
                  <a:lnTo>
                    <a:pt x="9148" y="110"/>
                  </a:lnTo>
                  <a:lnTo>
                    <a:pt x="9156" y="104"/>
                  </a:lnTo>
                  <a:lnTo>
                    <a:pt x="9164" y="100"/>
                  </a:lnTo>
                  <a:lnTo>
                    <a:pt x="9173" y="96"/>
                  </a:lnTo>
                  <a:lnTo>
                    <a:pt x="9182" y="92"/>
                  </a:lnTo>
                  <a:lnTo>
                    <a:pt x="9191" y="89"/>
                  </a:lnTo>
                  <a:lnTo>
                    <a:pt x="9200" y="87"/>
                  </a:lnTo>
                  <a:lnTo>
                    <a:pt x="9211" y="85"/>
                  </a:lnTo>
                  <a:lnTo>
                    <a:pt x="9221" y="83"/>
                  </a:lnTo>
                  <a:lnTo>
                    <a:pt x="9232" y="82"/>
                  </a:lnTo>
                  <a:lnTo>
                    <a:pt x="9244" y="82"/>
                  </a:lnTo>
                  <a:lnTo>
                    <a:pt x="9273" y="82"/>
                  </a:lnTo>
                  <a:lnTo>
                    <a:pt x="9301" y="85"/>
                  </a:lnTo>
                  <a:lnTo>
                    <a:pt x="9333" y="89"/>
                  </a:lnTo>
                  <a:lnTo>
                    <a:pt x="9372" y="96"/>
                  </a:lnTo>
                  <a:lnTo>
                    <a:pt x="9372" y="168"/>
                  </a:lnTo>
                  <a:lnTo>
                    <a:pt x="9454" y="168"/>
                  </a:lnTo>
                  <a:lnTo>
                    <a:pt x="9454" y="33"/>
                  </a:lnTo>
                  <a:lnTo>
                    <a:pt x="9424" y="24"/>
                  </a:lnTo>
                  <a:lnTo>
                    <a:pt x="9396" y="18"/>
                  </a:lnTo>
                  <a:lnTo>
                    <a:pt x="9369" y="12"/>
                  </a:lnTo>
                  <a:lnTo>
                    <a:pt x="9342" y="8"/>
                  </a:lnTo>
                  <a:lnTo>
                    <a:pt x="9315" y="4"/>
                  </a:lnTo>
                  <a:lnTo>
                    <a:pt x="9289" y="2"/>
                  </a:lnTo>
                  <a:lnTo>
                    <a:pt x="9263" y="1"/>
                  </a:lnTo>
                  <a:lnTo>
                    <a:pt x="9236" y="0"/>
                  </a:lnTo>
                  <a:lnTo>
                    <a:pt x="9217" y="1"/>
                  </a:lnTo>
                  <a:lnTo>
                    <a:pt x="9198" y="2"/>
                  </a:lnTo>
                  <a:lnTo>
                    <a:pt x="9180" y="4"/>
                  </a:lnTo>
                  <a:lnTo>
                    <a:pt x="9163" y="6"/>
                  </a:lnTo>
                  <a:lnTo>
                    <a:pt x="9147" y="10"/>
                  </a:lnTo>
                  <a:lnTo>
                    <a:pt x="9132" y="14"/>
                  </a:lnTo>
                  <a:lnTo>
                    <a:pt x="9117" y="19"/>
                  </a:lnTo>
                  <a:lnTo>
                    <a:pt x="9104" y="24"/>
                  </a:lnTo>
                  <a:lnTo>
                    <a:pt x="9091" y="31"/>
                  </a:lnTo>
                  <a:lnTo>
                    <a:pt x="9078" y="37"/>
                  </a:lnTo>
                  <a:lnTo>
                    <a:pt x="9067" y="45"/>
                  </a:lnTo>
                  <a:lnTo>
                    <a:pt x="9057" y="53"/>
                  </a:lnTo>
                  <a:lnTo>
                    <a:pt x="9047" y="62"/>
                  </a:lnTo>
                  <a:lnTo>
                    <a:pt x="9038" y="71"/>
                  </a:lnTo>
                  <a:lnTo>
                    <a:pt x="9029" y="80"/>
                  </a:lnTo>
                  <a:lnTo>
                    <a:pt x="9022" y="91"/>
                  </a:lnTo>
                  <a:lnTo>
                    <a:pt x="9014" y="101"/>
                  </a:lnTo>
                  <a:lnTo>
                    <a:pt x="9008" y="114"/>
                  </a:lnTo>
                  <a:lnTo>
                    <a:pt x="9002" y="125"/>
                  </a:lnTo>
                  <a:lnTo>
                    <a:pt x="8995" y="138"/>
                  </a:lnTo>
                  <a:lnTo>
                    <a:pt x="8990" y="150"/>
                  </a:lnTo>
                  <a:lnTo>
                    <a:pt x="8986" y="163"/>
                  </a:lnTo>
                  <a:lnTo>
                    <a:pt x="8982" y="176"/>
                  </a:lnTo>
                  <a:lnTo>
                    <a:pt x="8979" y="190"/>
                  </a:lnTo>
                  <a:lnTo>
                    <a:pt x="8973" y="219"/>
                  </a:lnTo>
                  <a:lnTo>
                    <a:pt x="8970" y="248"/>
                  </a:lnTo>
                  <a:lnTo>
                    <a:pt x="8968" y="280"/>
                  </a:lnTo>
                  <a:lnTo>
                    <a:pt x="8967" y="312"/>
                  </a:lnTo>
                  <a:lnTo>
                    <a:pt x="8968" y="344"/>
                  </a:lnTo>
                  <a:lnTo>
                    <a:pt x="8970" y="375"/>
                  </a:lnTo>
                  <a:lnTo>
                    <a:pt x="8974" y="406"/>
                  </a:lnTo>
                  <a:lnTo>
                    <a:pt x="8980" y="435"/>
                  </a:lnTo>
                  <a:lnTo>
                    <a:pt x="8983" y="449"/>
                  </a:lnTo>
                  <a:lnTo>
                    <a:pt x="8987" y="464"/>
                  </a:lnTo>
                  <a:lnTo>
                    <a:pt x="8992" y="477"/>
                  </a:lnTo>
                  <a:lnTo>
                    <a:pt x="8997" y="490"/>
                  </a:lnTo>
                  <a:lnTo>
                    <a:pt x="9004" y="503"/>
                  </a:lnTo>
                  <a:lnTo>
                    <a:pt x="9010" y="515"/>
                  </a:lnTo>
                  <a:lnTo>
                    <a:pt x="9017" y="526"/>
                  </a:lnTo>
                  <a:lnTo>
                    <a:pt x="9024" y="537"/>
                  </a:lnTo>
                  <a:lnTo>
                    <a:pt x="9032" y="548"/>
                  </a:lnTo>
                  <a:lnTo>
                    <a:pt x="9041" y="558"/>
                  </a:lnTo>
                  <a:lnTo>
                    <a:pt x="9050" y="568"/>
                  </a:lnTo>
                  <a:lnTo>
                    <a:pt x="9060" y="577"/>
                  </a:lnTo>
                  <a:lnTo>
                    <a:pt x="9070" y="585"/>
                  </a:lnTo>
                  <a:lnTo>
                    <a:pt x="9082" y="593"/>
                  </a:lnTo>
                  <a:lnTo>
                    <a:pt x="9094" y="600"/>
                  </a:lnTo>
                  <a:lnTo>
                    <a:pt x="9107" y="606"/>
                  </a:lnTo>
                  <a:lnTo>
                    <a:pt x="9120" y="612"/>
                  </a:lnTo>
                  <a:lnTo>
                    <a:pt x="9134" y="617"/>
                  </a:lnTo>
                  <a:lnTo>
                    <a:pt x="9149" y="622"/>
                  </a:lnTo>
                  <a:lnTo>
                    <a:pt x="9165" y="625"/>
                  </a:lnTo>
                  <a:lnTo>
                    <a:pt x="9182" y="629"/>
                  </a:lnTo>
                  <a:lnTo>
                    <a:pt x="9199" y="631"/>
                  </a:lnTo>
                  <a:lnTo>
                    <a:pt x="9217" y="632"/>
                  </a:lnTo>
                  <a:lnTo>
                    <a:pt x="9236" y="633"/>
                  </a:lnTo>
                  <a:lnTo>
                    <a:pt x="9267" y="632"/>
                  </a:lnTo>
                  <a:lnTo>
                    <a:pt x="9296" y="629"/>
                  </a:lnTo>
                  <a:lnTo>
                    <a:pt x="9324" y="624"/>
                  </a:lnTo>
                  <a:lnTo>
                    <a:pt x="9351" y="619"/>
                  </a:lnTo>
                  <a:lnTo>
                    <a:pt x="9377" y="612"/>
                  </a:lnTo>
                  <a:lnTo>
                    <a:pt x="9403" y="605"/>
                  </a:lnTo>
                  <a:lnTo>
                    <a:pt x="9429" y="596"/>
                  </a:lnTo>
                  <a:lnTo>
                    <a:pt x="9454" y="587"/>
                  </a:lnTo>
                  <a:lnTo>
                    <a:pt x="9454" y="312"/>
                  </a:lnTo>
                  <a:lnTo>
                    <a:pt x="9241" y="312"/>
                  </a:lnTo>
                  <a:lnTo>
                    <a:pt x="9241" y="394"/>
                  </a:lnTo>
                  <a:lnTo>
                    <a:pt x="9349" y="394"/>
                  </a:lnTo>
                  <a:lnTo>
                    <a:pt x="9349" y="521"/>
                  </a:lnTo>
                  <a:lnTo>
                    <a:pt x="9337" y="526"/>
                  </a:lnTo>
                  <a:lnTo>
                    <a:pt x="9325" y="531"/>
                  </a:lnTo>
                  <a:lnTo>
                    <a:pt x="9312" y="535"/>
                  </a:lnTo>
                  <a:lnTo>
                    <a:pt x="9300" y="538"/>
                  </a:lnTo>
                  <a:lnTo>
                    <a:pt x="9287" y="541"/>
                  </a:lnTo>
                  <a:lnTo>
                    <a:pt x="9273" y="543"/>
                  </a:lnTo>
                  <a:lnTo>
                    <a:pt x="9259" y="544"/>
                  </a:lnTo>
                  <a:lnTo>
                    <a:pt x="9244" y="545"/>
                  </a:lnTo>
                  <a:lnTo>
                    <a:pt x="9233" y="544"/>
                  </a:lnTo>
                  <a:lnTo>
                    <a:pt x="9222" y="543"/>
                  </a:lnTo>
                  <a:lnTo>
                    <a:pt x="9212" y="542"/>
                  </a:lnTo>
                  <a:lnTo>
                    <a:pt x="9202" y="540"/>
                  </a:lnTo>
                  <a:lnTo>
                    <a:pt x="9193" y="538"/>
                  </a:lnTo>
                  <a:lnTo>
                    <a:pt x="9184" y="535"/>
                  </a:lnTo>
                  <a:lnTo>
                    <a:pt x="9176" y="531"/>
                  </a:lnTo>
                  <a:lnTo>
                    <a:pt x="9167" y="527"/>
                  </a:lnTo>
                  <a:lnTo>
                    <a:pt x="9159" y="522"/>
                  </a:lnTo>
                  <a:lnTo>
                    <a:pt x="9152" y="517"/>
                  </a:lnTo>
                  <a:lnTo>
                    <a:pt x="9145" y="512"/>
                  </a:lnTo>
                  <a:lnTo>
                    <a:pt x="9138" y="506"/>
                  </a:lnTo>
                  <a:lnTo>
                    <a:pt x="9132" y="500"/>
                  </a:lnTo>
                  <a:lnTo>
                    <a:pt x="9126" y="493"/>
                  </a:lnTo>
                  <a:lnTo>
                    <a:pt x="9121" y="486"/>
                  </a:lnTo>
                  <a:lnTo>
                    <a:pt x="9116" y="478"/>
                  </a:lnTo>
                  <a:lnTo>
                    <a:pt x="9107" y="462"/>
                  </a:lnTo>
                  <a:lnTo>
                    <a:pt x="9099" y="443"/>
                  </a:lnTo>
                  <a:lnTo>
                    <a:pt x="9093" y="424"/>
                  </a:lnTo>
                  <a:lnTo>
                    <a:pt x="9087" y="403"/>
                  </a:lnTo>
                  <a:lnTo>
                    <a:pt x="9083" y="382"/>
                  </a:lnTo>
                  <a:lnTo>
                    <a:pt x="9080" y="360"/>
                  </a:lnTo>
                  <a:lnTo>
                    <a:pt x="9078" y="336"/>
                  </a:lnTo>
                  <a:lnTo>
                    <a:pt x="9078" y="312"/>
                  </a:lnTo>
                  <a:close/>
                  <a:moveTo>
                    <a:pt x="9659" y="9"/>
                  </a:moveTo>
                  <a:lnTo>
                    <a:pt x="9659" y="91"/>
                  </a:lnTo>
                  <a:lnTo>
                    <a:pt x="9723" y="91"/>
                  </a:lnTo>
                  <a:lnTo>
                    <a:pt x="9568" y="541"/>
                  </a:lnTo>
                  <a:lnTo>
                    <a:pt x="9510" y="541"/>
                  </a:lnTo>
                  <a:lnTo>
                    <a:pt x="9510" y="623"/>
                  </a:lnTo>
                  <a:lnTo>
                    <a:pt x="9733" y="623"/>
                  </a:lnTo>
                  <a:lnTo>
                    <a:pt x="9733" y="541"/>
                  </a:lnTo>
                  <a:lnTo>
                    <a:pt x="9671" y="541"/>
                  </a:lnTo>
                  <a:lnTo>
                    <a:pt x="9708" y="436"/>
                  </a:lnTo>
                  <a:lnTo>
                    <a:pt x="9918" y="436"/>
                  </a:lnTo>
                  <a:lnTo>
                    <a:pt x="9951" y="541"/>
                  </a:lnTo>
                  <a:lnTo>
                    <a:pt x="9887" y="541"/>
                  </a:lnTo>
                  <a:lnTo>
                    <a:pt x="9887" y="623"/>
                  </a:lnTo>
                  <a:lnTo>
                    <a:pt x="10116" y="623"/>
                  </a:lnTo>
                  <a:lnTo>
                    <a:pt x="10116" y="541"/>
                  </a:lnTo>
                  <a:lnTo>
                    <a:pt x="10066" y="541"/>
                  </a:lnTo>
                  <a:lnTo>
                    <a:pt x="9890" y="9"/>
                  </a:lnTo>
                  <a:lnTo>
                    <a:pt x="9659" y="9"/>
                  </a:lnTo>
                  <a:close/>
                  <a:moveTo>
                    <a:pt x="9817" y="102"/>
                  </a:moveTo>
                  <a:lnTo>
                    <a:pt x="9899" y="360"/>
                  </a:lnTo>
                  <a:lnTo>
                    <a:pt x="9730" y="360"/>
                  </a:lnTo>
                  <a:lnTo>
                    <a:pt x="9816" y="102"/>
                  </a:lnTo>
                  <a:lnTo>
                    <a:pt x="9817" y="102"/>
                  </a:lnTo>
                  <a:close/>
                  <a:moveTo>
                    <a:pt x="10147" y="9"/>
                  </a:moveTo>
                  <a:lnTo>
                    <a:pt x="10147" y="91"/>
                  </a:lnTo>
                  <a:lnTo>
                    <a:pt x="10204" y="91"/>
                  </a:lnTo>
                  <a:lnTo>
                    <a:pt x="10204" y="541"/>
                  </a:lnTo>
                  <a:lnTo>
                    <a:pt x="10147" y="541"/>
                  </a:lnTo>
                  <a:lnTo>
                    <a:pt x="10147" y="623"/>
                  </a:lnTo>
                  <a:lnTo>
                    <a:pt x="10365" y="623"/>
                  </a:lnTo>
                  <a:lnTo>
                    <a:pt x="10365" y="541"/>
                  </a:lnTo>
                  <a:lnTo>
                    <a:pt x="10309" y="541"/>
                  </a:lnTo>
                  <a:lnTo>
                    <a:pt x="10309" y="383"/>
                  </a:lnTo>
                  <a:lnTo>
                    <a:pt x="10419" y="383"/>
                  </a:lnTo>
                  <a:lnTo>
                    <a:pt x="10529" y="541"/>
                  </a:lnTo>
                  <a:lnTo>
                    <a:pt x="10481" y="541"/>
                  </a:lnTo>
                  <a:lnTo>
                    <a:pt x="10481" y="623"/>
                  </a:lnTo>
                  <a:lnTo>
                    <a:pt x="10706" y="623"/>
                  </a:lnTo>
                  <a:lnTo>
                    <a:pt x="10706" y="541"/>
                  </a:lnTo>
                  <a:lnTo>
                    <a:pt x="10663" y="541"/>
                  </a:lnTo>
                  <a:lnTo>
                    <a:pt x="10535" y="366"/>
                  </a:lnTo>
                  <a:lnTo>
                    <a:pt x="10550" y="362"/>
                  </a:lnTo>
                  <a:lnTo>
                    <a:pt x="10563" y="357"/>
                  </a:lnTo>
                  <a:lnTo>
                    <a:pt x="10576" y="351"/>
                  </a:lnTo>
                  <a:lnTo>
                    <a:pt x="10588" y="344"/>
                  </a:lnTo>
                  <a:lnTo>
                    <a:pt x="10599" y="336"/>
                  </a:lnTo>
                  <a:lnTo>
                    <a:pt x="10609" y="327"/>
                  </a:lnTo>
                  <a:lnTo>
                    <a:pt x="10618" y="317"/>
                  </a:lnTo>
                  <a:lnTo>
                    <a:pt x="10627" y="306"/>
                  </a:lnTo>
                  <a:lnTo>
                    <a:pt x="10635" y="295"/>
                  </a:lnTo>
                  <a:lnTo>
                    <a:pt x="10641" y="283"/>
                  </a:lnTo>
                  <a:lnTo>
                    <a:pt x="10647" y="269"/>
                  </a:lnTo>
                  <a:lnTo>
                    <a:pt x="10651" y="255"/>
                  </a:lnTo>
                  <a:lnTo>
                    <a:pt x="10655" y="241"/>
                  </a:lnTo>
                  <a:lnTo>
                    <a:pt x="10657" y="227"/>
                  </a:lnTo>
                  <a:lnTo>
                    <a:pt x="10659" y="212"/>
                  </a:lnTo>
                  <a:lnTo>
                    <a:pt x="10659" y="196"/>
                  </a:lnTo>
                  <a:lnTo>
                    <a:pt x="10659" y="175"/>
                  </a:lnTo>
                  <a:lnTo>
                    <a:pt x="10656" y="156"/>
                  </a:lnTo>
                  <a:lnTo>
                    <a:pt x="10652" y="137"/>
                  </a:lnTo>
                  <a:lnTo>
                    <a:pt x="10646" y="119"/>
                  </a:lnTo>
                  <a:lnTo>
                    <a:pt x="10639" y="102"/>
                  </a:lnTo>
                  <a:lnTo>
                    <a:pt x="10630" y="86"/>
                  </a:lnTo>
                  <a:lnTo>
                    <a:pt x="10619" y="72"/>
                  </a:lnTo>
                  <a:lnTo>
                    <a:pt x="10608" y="60"/>
                  </a:lnTo>
                  <a:lnTo>
                    <a:pt x="10594" y="48"/>
                  </a:lnTo>
                  <a:lnTo>
                    <a:pt x="10580" y="38"/>
                  </a:lnTo>
                  <a:lnTo>
                    <a:pt x="10564" y="29"/>
                  </a:lnTo>
                  <a:lnTo>
                    <a:pt x="10546" y="22"/>
                  </a:lnTo>
                  <a:lnTo>
                    <a:pt x="10527" y="17"/>
                  </a:lnTo>
                  <a:lnTo>
                    <a:pt x="10507" y="12"/>
                  </a:lnTo>
                  <a:lnTo>
                    <a:pt x="10485" y="10"/>
                  </a:lnTo>
                  <a:lnTo>
                    <a:pt x="10463" y="9"/>
                  </a:lnTo>
                  <a:lnTo>
                    <a:pt x="10147" y="9"/>
                  </a:lnTo>
                  <a:close/>
                  <a:moveTo>
                    <a:pt x="10309" y="91"/>
                  </a:moveTo>
                  <a:lnTo>
                    <a:pt x="10451" y="91"/>
                  </a:lnTo>
                  <a:lnTo>
                    <a:pt x="10462" y="91"/>
                  </a:lnTo>
                  <a:lnTo>
                    <a:pt x="10472" y="93"/>
                  </a:lnTo>
                  <a:lnTo>
                    <a:pt x="10482" y="95"/>
                  </a:lnTo>
                  <a:lnTo>
                    <a:pt x="10491" y="98"/>
                  </a:lnTo>
                  <a:lnTo>
                    <a:pt x="10500" y="102"/>
                  </a:lnTo>
                  <a:lnTo>
                    <a:pt x="10508" y="108"/>
                  </a:lnTo>
                  <a:lnTo>
                    <a:pt x="10516" y="113"/>
                  </a:lnTo>
                  <a:lnTo>
                    <a:pt x="10523" y="119"/>
                  </a:lnTo>
                  <a:lnTo>
                    <a:pt x="10529" y="126"/>
                  </a:lnTo>
                  <a:lnTo>
                    <a:pt x="10536" y="134"/>
                  </a:lnTo>
                  <a:lnTo>
                    <a:pt x="10540" y="143"/>
                  </a:lnTo>
                  <a:lnTo>
                    <a:pt x="10544" y="152"/>
                  </a:lnTo>
                  <a:lnTo>
                    <a:pt x="10547" y="162"/>
                  </a:lnTo>
                  <a:lnTo>
                    <a:pt x="10550" y="173"/>
                  </a:lnTo>
                  <a:lnTo>
                    <a:pt x="10551" y="184"/>
                  </a:lnTo>
                  <a:lnTo>
                    <a:pt x="10552" y="196"/>
                  </a:lnTo>
                  <a:lnTo>
                    <a:pt x="10551" y="209"/>
                  </a:lnTo>
                  <a:lnTo>
                    <a:pt x="10550" y="220"/>
                  </a:lnTo>
                  <a:lnTo>
                    <a:pt x="10547" y="231"/>
                  </a:lnTo>
                  <a:lnTo>
                    <a:pt x="10544" y="241"/>
                  </a:lnTo>
                  <a:lnTo>
                    <a:pt x="10540" y="251"/>
                  </a:lnTo>
                  <a:lnTo>
                    <a:pt x="10535" y="259"/>
                  </a:lnTo>
                  <a:lnTo>
                    <a:pt x="10528" y="267"/>
                  </a:lnTo>
                  <a:lnTo>
                    <a:pt x="10522" y="274"/>
                  </a:lnTo>
                  <a:lnTo>
                    <a:pt x="10514" y="281"/>
                  </a:lnTo>
                  <a:lnTo>
                    <a:pt x="10506" y="286"/>
                  </a:lnTo>
                  <a:lnTo>
                    <a:pt x="10498" y="291"/>
                  </a:lnTo>
                  <a:lnTo>
                    <a:pt x="10489" y="295"/>
                  </a:lnTo>
                  <a:lnTo>
                    <a:pt x="10479" y="297"/>
                  </a:lnTo>
                  <a:lnTo>
                    <a:pt x="10469" y="300"/>
                  </a:lnTo>
                  <a:lnTo>
                    <a:pt x="10458" y="301"/>
                  </a:lnTo>
                  <a:lnTo>
                    <a:pt x="10446" y="301"/>
                  </a:lnTo>
                  <a:lnTo>
                    <a:pt x="10309" y="301"/>
                  </a:lnTo>
                  <a:lnTo>
                    <a:pt x="10309" y="91"/>
                  </a:lnTo>
                  <a:close/>
                  <a:moveTo>
                    <a:pt x="11042" y="9"/>
                  </a:moveTo>
                  <a:lnTo>
                    <a:pt x="11042" y="91"/>
                  </a:lnTo>
                  <a:lnTo>
                    <a:pt x="11115" y="91"/>
                  </a:lnTo>
                  <a:lnTo>
                    <a:pt x="10981" y="519"/>
                  </a:lnTo>
                  <a:lnTo>
                    <a:pt x="10981" y="519"/>
                  </a:lnTo>
                  <a:lnTo>
                    <a:pt x="10838" y="91"/>
                  </a:lnTo>
                  <a:lnTo>
                    <a:pt x="10911" y="91"/>
                  </a:lnTo>
                  <a:lnTo>
                    <a:pt x="10911" y="9"/>
                  </a:lnTo>
                  <a:lnTo>
                    <a:pt x="10676" y="9"/>
                  </a:lnTo>
                  <a:lnTo>
                    <a:pt x="10676" y="91"/>
                  </a:lnTo>
                  <a:lnTo>
                    <a:pt x="10722" y="91"/>
                  </a:lnTo>
                  <a:lnTo>
                    <a:pt x="10908" y="628"/>
                  </a:lnTo>
                  <a:lnTo>
                    <a:pt x="11042" y="628"/>
                  </a:lnTo>
                  <a:lnTo>
                    <a:pt x="11224" y="91"/>
                  </a:lnTo>
                  <a:lnTo>
                    <a:pt x="11271" y="91"/>
                  </a:lnTo>
                  <a:lnTo>
                    <a:pt x="11271" y="9"/>
                  </a:lnTo>
                  <a:lnTo>
                    <a:pt x="11042" y="9"/>
                  </a:lnTo>
                  <a:close/>
                  <a:moveTo>
                    <a:pt x="11303" y="9"/>
                  </a:moveTo>
                  <a:lnTo>
                    <a:pt x="11303" y="91"/>
                  </a:lnTo>
                  <a:lnTo>
                    <a:pt x="11359" y="91"/>
                  </a:lnTo>
                  <a:lnTo>
                    <a:pt x="11359" y="541"/>
                  </a:lnTo>
                  <a:lnTo>
                    <a:pt x="11303" y="541"/>
                  </a:lnTo>
                  <a:lnTo>
                    <a:pt x="11303" y="623"/>
                  </a:lnTo>
                  <a:lnTo>
                    <a:pt x="11770" y="623"/>
                  </a:lnTo>
                  <a:lnTo>
                    <a:pt x="11770" y="483"/>
                  </a:lnTo>
                  <a:lnTo>
                    <a:pt x="11687" y="483"/>
                  </a:lnTo>
                  <a:lnTo>
                    <a:pt x="11687" y="541"/>
                  </a:lnTo>
                  <a:lnTo>
                    <a:pt x="11464" y="541"/>
                  </a:lnTo>
                  <a:lnTo>
                    <a:pt x="11464" y="347"/>
                  </a:lnTo>
                  <a:lnTo>
                    <a:pt x="11724" y="347"/>
                  </a:lnTo>
                  <a:lnTo>
                    <a:pt x="11724" y="264"/>
                  </a:lnTo>
                  <a:lnTo>
                    <a:pt x="11464" y="264"/>
                  </a:lnTo>
                  <a:lnTo>
                    <a:pt x="11464" y="91"/>
                  </a:lnTo>
                  <a:lnTo>
                    <a:pt x="11687" y="91"/>
                  </a:lnTo>
                  <a:lnTo>
                    <a:pt x="11687" y="150"/>
                  </a:lnTo>
                  <a:lnTo>
                    <a:pt x="11770" y="150"/>
                  </a:lnTo>
                  <a:lnTo>
                    <a:pt x="11770" y="9"/>
                  </a:lnTo>
                  <a:lnTo>
                    <a:pt x="1130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3406140" y="5139189"/>
            <a:ext cx="8162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Condições Estruturais do Empreendedorismo</a:t>
            </a:r>
          </a:p>
          <a:p>
            <a:pPr algn="r"/>
            <a:r>
              <a:rPr lang="pt-PT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Ecossistema de Inovação e Empreendedorismo</a:t>
            </a:r>
          </a:p>
          <a:p>
            <a:pPr algn="r"/>
            <a:r>
              <a:rPr lang="pt-PT" sz="1400" dirty="0">
                <a:solidFill>
                  <a:srgbClr val="81818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FCT </a:t>
            </a:r>
          </a:p>
        </p:txBody>
      </p:sp>
    </p:spTree>
    <p:extLst>
      <p:ext uri="{BB962C8B-B14F-4D97-AF65-F5344CB8AC3E}">
        <p14:creationId xmlns:p14="http://schemas.microsoft.com/office/powerpoint/2010/main" val="1576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Marcador de Posição de Conteúdo 2"/>
          <p:cNvSpPr>
            <a:spLocks noGrp="1"/>
          </p:cNvSpPr>
          <p:nvPr>
            <p:ph idx="1"/>
          </p:nvPr>
        </p:nvSpPr>
        <p:spPr>
          <a:xfrm>
            <a:off x="4667250" y="2914650"/>
            <a:ext cx="5111750" cy="13684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PT" altLang="pt-PT" sz="8000" b="1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IDEIA</a:t>
            </a:r>
          </a:p>
        </p:txBody>
      </p:sp>
      <p:grpSp>
        <p:nvGrpSpPr>
          <p:cNvPr id="15363" name="Grupo 3"/>
          <p:cNvGrpSpPr>
            <a:grpSpLocks/>
          </p:cNvGrpSpPr>
          <p:nvPr/>
        </p:nvGrpSpPr>
        <p:grpSpPr bwMode="auto">
          <a:xfrm>
            <a:off x="2947988" y="2657475"/>
            <a:ext cx="1574800" cy="1635268"/>
            <a:chOff x="467544" y="3305894"/>
            <a:chExt cx="2160240" cy="2243184"/>
          </a:xfrm>
          <a:solidFill>
            <a:srgbClr val="00A1E6"/>
          </a:solidFill>
        </p:grpSpPr>
        <p:sp>
          <p:nvSpPr>
            <p:cNvPr id="3" name="Oval 2"/>
            <p:cNvSpPr/>
            <p:nvPr/>
          </p:nvSpPr>
          <p:spPr>
            <a:xfrm>
              <a:off x="467544" y="3305894"/>
              <a:ext cx="2160240" cy="2160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365" name="Rectângulo 1"/>
            <p:cNvSpPr>
              <a:spLocks noChangeArrowheads="1"/>
            </p:cNvSpPr>
            <p:nvPr/>
          </p:nvSpPr>
          <p:spPr bwMode="auto">
            <a:xfrm>
              <a:off x="887109" y="3395892"/>
              <a:ext cx="1253828" cy="21531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pt-PT" altLang="pt-PT" sz="9600" b="1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28136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Imagem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7448" y="1675863"/>
            <a:ext cx="4464496" cy="4345425"/>
          </a:xfrm>
          <a:prstGeom prst="flowChartConnector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 descr="http://cl.jroo.me/z3/n/v/K/e/a.baa-Dog-looking-through-binocula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00297" y="1626726"/>
            <a:ext cx="4443328" cy="439456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2"/>
          <p:cNvSpPr txBox="1">
            <a:spLocks noChangeArrowheads="1"/>
          </p:cNvSpPr>
          <p:nvPr/>
        </p:nvSpPr>
        <p:spPr bwMode="auto">
          <a:xfrm>
            <a:off x="448171" y="4901406"/>
            <a:ext cx="5595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RESOLVER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PROBLEMAS </a:t>
            </a:r>
          </a:p>
        </p:txBody>
      </p:sp>
      <p:sp>
        <p:nvSpPr>
          <p:cNvPr id="16389" name="CaixaDeTexto 2"/>
          <p:cNvSpPr txBox="1">
            <a:spLocks noChangeArrowheads="1"/>
          </p:cNvSpPr>
          <p:nvPr/>
        </p:nvSpPr>
        <p:spPr bwMode="auto">
          <a:xfrm>
            <a:off x="5972671" y="4863306"/>
            <a:ext cx="55959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OBSERVAR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TENDÊNCIAS</a:t>
            </a:r>
          </a:p>
        </p:txBody>
      </p:sp>
    </p:spTree>
    <p:extLst>
      <p:ext uri="{BB962C8B-B14F-4D97-AF65-F5344CB8AC3E}">
        <p14:creationId xmlns:p14="http://schemas.microsoft.com/office/powerpoint/2010/main" val="16039461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Posição de Conteúdo 2"/>
          <p:cNvSpPr>
            <a:spLocks noGrp="1"/>
          </p:cNvSpPr>
          <p:nvPr>
            <p:ph idx="1"/>
          </p:nvPr>
        </p:nvSpPr>
        <p:spPr>
          <a:xfrm>
            <a:off x="2063750" y="1845345"/>
            <a:ext cx="8229600" cy="3671887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PT" altLang="pt-PT" sz="48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Ninguém pediu o </a:t>
            </a:r>
            <a:r>
              <a:rPr lang="pt-PT" altLang="pt-PT" sz="4800" b="1" dirty="0" err="1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iPAD</a:t>
            </a:r>
            <a:endParaRPr lang="pt-PT" altLang="pt-PT" sz="4800" b="1" dirty="0">
              <a:solidFill>
                <a:srgbClr val="0093E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PT" altLang="pt-PT" i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Apple (Steve Jobs) percebeu a necessidade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PT" altLang="pt-PT" sz="18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PT" altLang="pt-PT" b="1" cap="small" dirty="0">
                <a:latin typeface="Cambria" panose="02040503050406030204" pitchFamily="18" charset="0"/>
                <a:ea typeface="Cambria" panose="02040503050406030204" pitchFamily="18" charset="0"/>
              </a:rPr>
              <a:t>Pensa como o Einstein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PT" altLang="pt-PT" b="1" cap="small" dirty="0">
                <a:latin typeface="Cambria" panose="02040503050406030204" pitchFamily="18" charset="0"/>
                <a:ea typeface="Cambria" panose="02040503050406030204" pitchFamily="18" charset="0"/>
              </a:rPr>
              <a:t>Age como o Edison</a:t>
            </a:r>
          </a:p>
        </p:txBody>
      </p:sp>
    </p:spTree>
    <p:extLst>
      <p:ext uri="{BB962C8B-B14F-4D97-AF65-F5344CB8AC3E}">
        <p14:creationId xmlns:p14="http://schemas.microsoft.com/office/powerpoint/2010/main" val="333932825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Marcador de Posição de Conteúdo 2"/>
          <p:cNvSpPr>
            <a:spLocks noGrp="1"/>
          </p:cNvSpPr>
          <p:nvPr>
            <p:ph idx="1"/>
          </p:nvPr>
        </p:nvSpPr>
        <p:spPr>
          <a:xfrm>
            <a:off x="4222750" y="3068638"/>
            <a:ext cx="7046913" cy="1379537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pt-PT" altLang="pt-PT" sz="4400" b="1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COMPETÊNCIAS</a:t>
            </a:r>
          </a:p>
        </p:txBody>
      </p:sp>
      <p:grpSp>
        <p:nvGrpSpPr>
          <p:cNvPr id="18435" name="Grupo 3"/>
          <p:cNvGrpSpPr>
            <a:grpSpLocks/>
          </p:cNvGrpSpPr>
          <p:nvPr/>
        </p:nvGrpSpPr>
        <p:grpSpPr bwMode="auto">
          <a:xfrm>
            <a:off x="2495550" y="2657475"/>
            <a:ext cx="1574800" cy="1574800"/>
            <a:chOff x="467544" y="3305894"/>
            <a:chExt cx="2160240" cy="2160240"/>
          </a:xfrm>
        </p:grpSpPr>
        <p:sp>
          <p:nvSpPr>
            <p:cNvPr id="5" name="Oval 4"/>
            <p:cNvSpPr/>
            <p:nvPr/>
          </p:nvSpPr>
          <p:spPr>
            <a:xfrm>
              <a:off x="467544" y="3305894"/>
              <a:ext cx="2160240" cy="2160240"/>
            </a:xfrm>
            <a:prstGeom prst="ellipse">
              <a:avLst/>
            </a:prstGeom>
            <a:solidFill>
              <a:srgbClr val="00A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437" name="Rectângulo 5"/>
            <p:cNvSpPr>
              <a:spLocks noChangeArrowheads="1"/>
            </p:cNvSpPr>
            <p:nvPr/>
          </p:nvSpPr>
          <p:spPr bwMode="auto">
            <a:xfrm>
              <a:off x="897977" y="3306382"/>
              <a:ext cx="1253828" cy="21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pt-PT" sz="9600" b="1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0101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>
            <a:grpSpLocks/>
          </p:cNvGrpSpPr>
          <p:nvPr/>
        </p:nvGrpSpPr>
        <p:grpSpPr bwMode="auto">
          <a:xfrm>
            <a:off x="2351088" y="549275"/>
            <a:ext cx="7489825" cy="5177870"/>
            <a:chOff x="1547664" y="1220502"/>
            <a:chExt cx="6336704" cy="4277507"/>
          </a:xfrm>
        </p:grpSpPr>
        <p:pic>
          <p:nvPicPr>
            <p:cNvPr id="19459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04" y="1615044"/>
              <a:ext cx="5771110" cy="3562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3503205" y="1220502"/>
              <a:ext cx="2375928" cy="305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conhecimento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547664" y="5192899"/>
              <a:ext cx="2375928" cy="305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Gestão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5508439" y="5161424"/>
              <a:ext cx="2375929" cy="305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Mercado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34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/>
        </p:nvGrpSpPr>
        <p:grpSpPr bwMode="auto">
          <a:xfrm>
            <a:off x="2424113" y="620713"/>
            <a:ext cx="7416800" cy="5112782"/>
            <a:chOff x="1547664" y="1220502"/>
            <a:chExt cx="6336704" cy="4281933"/>
          </a:xfrm>
        </p:grpSpPr>
        <p:pic>
          <p:nvPicPr>
            <p:cNvPr id="20483" name="Imagem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638795"/>
              <a:ext cx="5771110" cy="352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3503470" y="1220502"/>
              <a:ext cx="2376264" cy="3093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conhecimento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547664" y="5193121"/>
              <a:ext cx="2376264" cy="3093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Gestão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08104" y="5161213"/>
              <a:ext cx="2376264" cy="3093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pt-PT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Mercado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858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"/>
          <p:cNvSpPr txBox="1">
            <a:spLocks noChangeArrowheads="1"/>
          </p:cNvSpPr>
          <p:nvPr/>
        </p:nvSpPr>
        <p:spPr bwMode="auto">
          <a:xfrm>
            <a:off x="1992313" y="1484313"/>
            <a:ext cx="828040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PT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44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EMPREENDEDOR</a:t>
            </a:r>
          </a:p>
          <a:p>
            <a:pPr algn="ctr" eaLnBrk="1" hangingPunct="1">
              <a:defRPr/>
            </a:pPr>
            <a:endParaRPr lang="pt-PT" sz="44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eaLnBrk="1" hangingPunct="1">
              <a:defRPr/>
            </a:pPr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Perfil de Empreendedor </a:t>
            </a:r>
            <a:b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b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gerais </a:t>
            </a:r>
            <a:b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b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Competências Base</a:t>
            </a:r>
          </a:p>
        </p:txBody>
      </p:sp>
    </p:spTree>
    <p:extLst>
      <p:ext uri="{BB962C8B-B14F-4D97-AF65-F5344CB8AC3E}">
        <p14:creationId xmlns:p14="http://schemas.microsoft.com/office/powerpoint/2010/main" val="40129775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6083" y="-27384"/>
            <a:ext cx="7794773" cy="6925072"/>
          </a:xfrm>
          <a:prstGeom prst="flowChartInputOutpu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aralelogramo 9"/>
          <p:cNvSpPr/>
          <p:nvPr/>
        </p:nvSpPr>
        <p:spPr>
          <a:xfrm>
            <a:off x="6005513" y="3175"/>
            <a:ext cx="3097212" cy="6911975"/>
          </a:xfrm>
          <a:custGeom>
            <a:avLst/>
            <a:gdLst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2322258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687001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344" h="6912768">
                <a:moveTo>
                  <a:pt x="0" y="6912768"/>
                </a:moveTo>
                <a:lnTo>
                  <a:pt x="687001" y="0"/>
                </a:lnTo>
                <a:lnTo>
                  <a:pt x="3096344" y="0"/>
                </a:lnTo>
                <a:lnTo>
                  <a:pt x="972429" y="6912768"/>
                </a:lnTo>
                <a:lnTo>
                  <a:pt x="0" y="6912768"/>
                </a:lnTo>
                <a:close/>
              </a:path>
            </a:pathLst>
          </a:custGeom>
          <a:solidFill>
            <a:schemeClr val="tx1"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6" name="Paralelogramo 9"/>
          <p:cNvSpPr/>
          <p:nvPr/>
        </p:nvSpPr>
        <p:spPr>
          <a:xfrm>
            <a:off x="6367463" y="-14288"/>
            <a:ext cx="2303462" cy="6911976"/>
          </a:xfrm>
          <a:custGeom>
            <a:avLst/>
            <a:gdLst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2322258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687001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125799 w 3222143"/>
              <a:gd name="connsiteY0" fmla="*/ 6912768 h 6912768"/>
              <a:gd name="connsiteX1" fmla="*/ 0 w 3222143"/>
              <a:gd name="connsiteY1" fmla="*/ 29029 h 6912768"/>
              <a:gd name="connsiteX2" fmla="*/ 3222143 w 3222143"/>
              <a:gd name="connsiteY2" fmla="*/ 0 h 6912768"/>
              <a:gd name="connsiteX3" fmla="*/ 1098228 w 3222143"/>
              <a:gd name="connsiteY3" fmla="*/ 6912768 h 6912768"/>
              <a:gd name="connsiteX4" fmla="*/ 125799 w 3222143"/>
              <a:gd name="connsiteY4" fmla="*/ 6912768 h 6912768"/>
              <a:gd name="connsiteX0" fmla="*/ 125799 w 1098228"/>
              <a:gd name="connsiteY0" fmla="*/ 6898254 h 6898254"/>
              <a:gd name="connsiteX1" fmla="*/ 0 w 1098228"/>
              <a:gd name="connsiteY1" fmla="*/ 14515 h 6898254"/>
              <a:gd name="connsiteX2" fmla="*/ 1045000 w 1098228"/>
              <a:gd name="connsiteY2" fmla="*/ 0 h 6898254"/>
              <a:gd name="connsiteX3" fmla="*/ 1098228 w 1098228"/>
              <a:gd name="connsiteY3" fmla="*/ 6898254 h 6898254"/>
              <a:gd name="connsiteX4" fmla="*/ 125799 w 1098228"/>
              <a:gd name="connsiteY4" fmla="*/ 6898254 h 6898254"/>
              <a:gd name="connsiteX0" fmla="*/ 125799 w 2970571"/>
              <a:gd name="connsiteY0" fmla="*/ 6898254 h 6898254"/>
              <a:gd name="connsiteX1" fmla="*/ 0 w 2970571"/>
              <a:gd name="connsiteY1" fmla="*/ 14515 h 6898254"/>
              <a:gd name="connsiteX2" fmla="*/ 1045000 w 2970571"/>
              <a:gd name="connsiteY2" fmla="*/ 0 h 6898254"/>
              <a:gd name="connsiteX3" fmla="*/ 2970571 w 2970571"/>
              <a:gd name="connsiteY3" fmla="*/ 6869226 h 6898254"/>
              <a:gd name="connsiteX4" fmla="*/ 125799 w 2970571"/>
              <a:gd name="connsiteY4" fmla="*/ 6898254 h 6898254"/>
              <a:gd name="connsiteX0" fmla="*/ 125799 w 2302913"/>
              <a:gd name="connsiteY0" fmla="*/ 6898254 h 6912769"/>
              <a:gd name="connsiteX1" fmla="*/ 0 w 2302913"/>
              <a:gd name="connsiteY1" fmla="*/ 14515 h 6912769"/>
              <a:gd name="connsiteX2" fmla="*/ 1045000 w 2302913"/>
              <a:gd name="connsiteY2" fmla="*/ 0 h 6912769"/>
              <a:gd name="connsiteX3" fmla="*/ 2302913 w 2302913"/>
              <a:gd name="connsiteY3" fmla="*/ 6912769 h 6912769"/>
              <a:gd name="connsiteX4" fmla="*/ 125799 w 2302913"/>
              <a:gd name="connsiteY4" fmla="*/ 6898254 h 691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13" h="6912769">
                <a:moveTo>
                  <a:pt x="125799" y="6898254"/>
                </a:moveTo>
                <a:lnTo>
                  <a:pt x="0" y="14515"/>
                </a:lnTo>
                <a:lnTo>
                  <a:pt x="1045000" y="0"/>
                </a:lnTo>
                <a:lnTo>
                  <a:pt x="2302913" y="6912769"/>
                </a:lnTo>
                <a:lnTo>
                  <a:pt x="125799" y="6898254"/>
                </a:lnTo>
                <a:close/>
              </a:path>
            </a:pathLst>
          </a:custGeom>
          <a:solidFill>
            <a:srgbClr val="00A1E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766763" y="1773262"/>
            <a:ext cx="7777162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PT" sz="40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CARACTERISTICAS GERAIS</a:t>
            </a:r>
          </a:p>
          <a:p>
            <a:pPr eaLnBrk="1" hangingPunct="1">
              <a:defRPr/>
            </a:pPr>
            <a:endParaRPr lang="pt-PT" sz="2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Orientados para a Acção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Tolerantes ao Risco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Procuram Status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Lideres Natos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Vitalidade e Energia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Auto-confiantes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Evitam Laços Emocionais Fortes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Necessidade de Realização Pessoal</a:t>
            </a:r>
          </a:p>
          <a:p>
            <a:pPr marL="179388" indent="-179388" eaLnBrk="1" hangingPunct="1"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Acreditam no controlo sobre o seu destino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774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695325" y="2092672"/>
            <a:ext cx="11449050" cy="328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PT" sz="48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COMPETÊNCIAS BASE</a:t>
            </a:r>
          </a:p>
          <a:p>
            <a:pPr eaLnBrk="1" hangingPunct="1">
              <a:lnSpc>
                <a:spcPct val="200000"/>
              </a:lnSpc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Competências Técnicas do Negócio / Função Profissional</a:t>
            </a:r>
          </a:p>
          <a:p>
            <a:pPr eaLnBrk="1" hangingPunct="1">
              <a:lnSpc>
                <a:spcPct val="200000"/>
              </a:lnSpc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Competências de Gestão</a:t>
            </a:r>
          </a:p>
          <a:p>
            <a:pPr eaLnBrk="1" hangingPunct="1">
              <a:lnSpc>
                <a:spcPct val="200000"/>
              </a:lnSpc>
              <a:buClr>
                <a:srgbClr val="00A1E6"/>
              </a:buClr>
              <a:buFont typeface="Arial" charset="0"/>
              <a:buChar char="•"/>
              <a:defRPr/>
            </a:pP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Competências de Marketing</a:t>
            </a:r>
            <a:endParaRPr lang="pt-PT" sz="44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016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792288" y="1484313"/>
            <a:ext cx="800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PT" sz="2000" b="1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(António Paraíso @ Time to Inspire)</a:t>
            </a:r>
            <a:endParaRPr lang="pt-PT" sz="1600" b="1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133601"/>
            <a:ext cx="4230688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ângulo 4"/>
          <p:cNvSpPr>
            <a:spLocks noChangeArrowheads="1"/>
          </p:cNvSpPr>
          <p:nvPr/>
        </p:nvSpPr>
        <p:spPr bwMode="auto">
          <a:xfrm>
            <a:off x="3648076" y="5876925"/>
            <a:ext cx="422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pt-PT" altLang="pt-PT" sz="18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3"/>
              </a:rPr>
              <a:t>http://www.youtube.com/watch?v=jE1MSCdblrg</a:t>
            </a:r>
            <a:r>
              <a:rPr lang="pt-PT" altLang="pt-PT" sz="18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8614" name="CaixaDeTexto 1"/>
          <p:cNvSpPr txBox="1">
            <a:spLocks noChangeArrowheads="1"/>
          </p:cNvSpPr>
          <p:nvPr/>
        </p:nvSpPr>
        <p:spPr bwMode="auto">
          <a:xfrm>
            <a:off x="3723482" y="712787"/>
            <a:ext cx="40751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pt-PT" altLang="pt-PT" sz="2800" b="1" dirty="0">
                <a:solidFill>
                  <a:srgbClr val="0093E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Balança das Competências </a:t>
            </a:r>
          </a:p>
        </p:txBody>
      </p:sp>
    </p:spTree>
    <p:extLst>
      <p:ext uri="{BB962C8B-B14F-4D97-AF65-F5344CB8AC3E}">
        <p14:creationId xmlns:p14="http://schemas.microsoft.com/office/powerpoint/2010/main" val="3732392105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-14287"/>
            <a:ext cx="7992888" cy="6899672"/>
          </a:xfrm>
          <a:prstGeom prst="flowChartInputOutput">
            <a:avLst/>
          </a:prstGeom>
        </p:spPr>
      </p:pic>
      <p:sp>
        <p:nvSpPr>
          <p:cNvPr id="5" name="Paralelogramo 4"/>
          <p:cNvSpPr/>
          <p:nvPr/>
        </p:nvSpPr>
        <p:spPr>
          <a:xfrm>
            <a:off x="5807968" y="3212976"/>
            <a:ext cx="7272808" cy="3675516"/>
          </a:xfrm>
          <a:prstGeom prst="parallelogram">
            <a:avLst>
              <a:gd name="adj" fmla="val 23197"/>
            </a:avLst>
          </a:prstGeom>
          <a:solidFill>
            <a:srgbClr val="00A0E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03" name="Rectangle 16"/>
          <p:cNvSpPr>
            <a:spLocks noChangeArrowheads="1"/>
          </p:cNvSpPr>
          <p:nvPr/>
        </p:nvSpPr>
        <p:spPr bwMode="auto">
          <a:xfrm>
            <a:off x="6960096" y="3901986"/>
            <a:ext cx="410445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Universidades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assumem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um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papel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relevante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Inovação de Produtos, Serviços e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pt-PT" sz="24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4517" t="21323" r="36729" b="58962"/>
          <a:stretch/>
        </p:blipFill>
        <p:spPr>
          <a:xfrm>
            <a:off x="6968102" y="2690744"/>
            <a:ext cx="936104" cy="79208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700808"/>
            <a:ext cx="439066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Slide Number Placeholder 18"/>
          <p:cNvSpPr>
            <a:spLocks noGrp="1"/>
          </p:cNvSpPr>
          <p:nvPr>
            <p:ph type="sldNum" sz="quarter" idx="12"/>
          </p:nvPr>
        </p:nvSpPr>
        <p:spPr bwMode="auto">
          <a:xfrm>
            <a:off x="8435975" y="6446838"/>
            <a:ext cx="21336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fld id="{928F85F9-B944-48B5-BBA4-11850C1EF605}" type="slidenum">
              <a:rPr lang="pt-PT" altLang="pt-PT" sz="120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</a:t>
            </a:fld>
            <a:endParaRPr lang="pt-PT" altLang="pt-PT" sz="1200">
              <a:solidFill>
                <a:prstClr val="black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9397" name="Rectangle 12"/>
          <p:cNvSpPr>
            <a:spLocks noChangeArrowheads="1"/>
          </p:cNvSpPr>
          <p:nvPr/>
        </p:nvSpPr>
        <p:spPr bwMode="auto">
          <a:xfrm>
            <a:off x="2524125" y="333375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pt-PT" altLang="pt-PT" sz="2800" b="1" dirty="0">
                <a:solidFill>
                  <a:srgbClr val="0093E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Razões para o insucesso de empreendedores / empresários</a:t>
            </a:r>
          </a:p>
        </p:txBody>
      </p:sp>
      <p:sp>
        <p:nvSpPr>
          <p:cNvPr id="59398" name="Rectangle 9"/>
          <p:cNvSpPr>
            <a:spLocks noChangeArrowheads="1"/>
          </p:cNvSpPr>
          <p:nvPr/>
        </p:nvSpPr>
        <p:spPr bwMode="auto">
          <a:xfrm>
            <a:off x="1774826" y="1803590"/>
            <a:ext cx="87487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Falta de competências de gestão e conhecimentos específicos para o negócio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Incapacidade para delegar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endParaRPr lang="pt-PT" altLang="pt-PT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Carências ao nível da gestão financeira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endParaRPr lang="pt-PT" altLang="pt-PT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Má gestão do crédito / falta de capital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endParaRPr lang="pt-PT" altLang="pt-PT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Crescimento exagerado / descontrolado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endParaRPr lang="pt-PT" altLang="pt-PT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Ineficácia de controlo</a:t>
            </a: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endParaRPr lang="pt-PT" altLang="pt-PT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/>
              <a:defRPr/>
            </a:pPr>
            <a:r>
              <a:rPr lang="pt-PT" altLang="pt-PT" sz="2000" dirty="0">
                <a:latin typeface="Arial Narrow" panose="020B0606020202030204" pitchFamily="34" charset="0"/>
                <a:cs typeface="Arial" panose="020B0604020202020204" pitchFamily="34" charset="0"/>
              </a:rPr>
              <a:t>Gastos exagerados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pt-PT" altLang="pt-PT" sz="1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846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Marcador de Posição de Conteúdo 2"/>
          <p:cNvSpPr>
            <a:spLocks noGrp="1"/>
          </p:cNvSpPr>
          <p:nvPr>
            <p:ph idx="1"/>
          </p:nvPr>
        </p:nvSpPr>
        <p:spPr>
          <a:xfrm>
            <a:off x="4562475" y="3141663"/>
            <a:ext cx="8229600" cy="10795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PT" altLang="pt-PT" sz="4800" b="1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PROCESSO</a:t>
            </a:r>
          </a:p>
        </p:txBody>
      </p:sp>
      <p:grpSp>
        <p:nvGrpSpPr>
          <p:cNvPr id="24579" name="Grupo 3"/>
          <p:cNvGrpSpPr>
            <a:grpSpLocks/>
          </p:cNvGrpSpPr>
          <p:nvPr/>
        </p:nvGrpSpPr>
        <p:grpSpPr bwMode="auto">
          <a:xfrm>
            <a:off x="2855913" y="2657474"/>
            <a:ext cx="1574800" cy="1601913"/>
            <a:chOff x="467544" y="3305894"/>
            <a:chExt cx="2160240" cy="2197404"/>
          </a:xfrm>
        </p:grpSpPr>
        <p:sp>
          <p:nvSpPr>
            <p:cNvPr id="5" name="Oval 4"/>
            <p:cNvSpPr/>
            <p:nvPr/>
          </p:nvSpPr>
          <p:spPr>
            <a:xfrm>
              <a:off x="467544" y="3305894"/>
              <a:ext cx="2160240" cy="2160212"/>
            </a:xfrm>
            <a:prstGeom prst="ellipse">
              <a:avLst/>
            </a:prstGeom>
            <a:solidFill>
              <a:srgbClr val="00A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581" name="Rectângulo 5"/>
            <p:cNvSpPr>
              <a:spLocks noChangeArrowheads="1"/>
            </p:cNvSpPr>
            <p:nvPr/>
          </p:nvSpPr>
          <p:spPr bwMode="auto">
            <a:xfrm>
              <a:off x="897977" y="3350137"/>
              <a:ext cx="1253828" cy="215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pt-PT" sz="9600" b="1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498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24" name="Grupo 25823"/>
          <p:cNvGrpSpPr>
            <a:grpSpLocks/>
          </p:cNvGrpSpPr>
          <p:nvPr/>
        </p:nvGrpSpPr>
        <p:grpSpPr bwMode="auto">
          <a:xfrm>
            <a:off x="1992313" y="2563813"/>
            <a:ext cx="2182812" cy="1679575"/>
            <a:chOff x="1992313" y="2563813"/>
            <a:chExt cx="2182812" cy="1679575"/>
          </a:xfrm>
        </p:grpSpPr>
        <p:sp>
          <p:nvSpPr>
            <p:cNvPr id="25882" name="Freeform 45"/>
            <p:cNvSpPr>
              <a:spLocks noEditPoints="1"/>
            </p:cNvSpPr>
            <p:nvPr/>
          </p:nvSpPr>
          <p:spPr bwMode="auto">
            <a:xfrm>
              <a:off x="2392363" y="2563813"/>
              <a:ext cx="1276350" cy="1679575"/>
            </a:xfrm>
            <a:custGeom>
              <a:avLst/>
              <a:gdLst>
                <a:gd name="T0" fmla="*/ 2147483646 w 2412"/>
                <a:gd name="T1" fmla="*/ 2147483646 h 3172"/>
                <a:gd name="T2" fmla="*/ 2147483646 w 2412"/>
                <a:gd name="T3" fmla="*/ 2147483646 h 3172"/>
                <a:gd name="T4" fmla="*/ 2147483646 w 2412"/>
                <a:gd name="T5" fmla="*/ 2147483646 h 3172"/>
                <a:gd name="T6" fmla="*/ 2147483646 w 2412"/>
                <a:gd name="T7" fmla="*/ 2147483646 h 3172"/>
                <a:gd name="T8" fmla="*/ 2147483646 w 2412"/>
                <a:gd name="T9" fmla="*/ 2147483646 h 3172"/>
                <a:gd name="T10" fmla="*/ 2147483646 w 2412"/>
                <a:gd name="T11" fmla="*/ 2147483646 h 3172"/>
                <a:gd name="T12" fmla="*/ 2147483646 w 2412"/>
                <a:gd name="T13" fmla="*/ 2147483646 h 3172"/>
                <a:gd name="T14" fmla="*/ 2147483646 w 2412"/>
                <a:gd name="T15" fmla="*/ 2147483646 h 3172"/>
                <a:gd name="T16" fmla="*/ 2147483646 w 2412"/>
                <a:gd name="T17" fmla="*/ 2147483646 h 3172"/>
                <a:gd name="T18" fmla="*/ 2147483646 w 2412"/>
                <a:gd name="T19" fmla="*/ 2147483646 h 3172"/>
                <a:gd name="T20" fmla="*/ 2147483646 w 2412"/>
                <a:gd name="T21" fmla="*/ 2147483646 h 3172"/>
                <a:gd name="T22" fmla="*/ 2147483646 w 2412"/>
                <a:gd name="T23" fmla="*/ 2147483646 h 3172"/>
                <a:gd name="T24" fmla="*/ 2147483646 w 2412"/>
                <a:gd name="T25" fmla="*/ 2147483646 h 3172"/>
                <a:gd name="T26" fmla="*/ 2147483646 w 2412"/>
                <a:gd name="T27" fmla="*/ 2147483646 h 3172"/>
                <a:gd name="T28" fmla="*/ 2147483646 w 2412"/>
                <a:gd name="T29" fmla="*/ 0 h 3172"/>
                <a:gd name="T30" fmla="*/ 2147483646 w 2412"/>
                <a:gd name="T31" fmla="*/ 2147483646 h 3172"/>
                <a:gd name="T32" fmla="*/ 2147483646 w 2412"/>
                <a:gd name="T33" fmla="*/ 2147483646 h 3172"/>
                <a:gd name="T34" fmla="*/ 2147483646 w 2412"/>
                <a:gd name="T35" fmla="*/ 2147483646 h 3172"/>
                <a:gd name="T36" fmla="*/ 2147483646 w 2412"/>
                <a:gd name="T37" fmla="*/ 2147483646 h 3172"/>
                <a:gd name="T38" fmla="*/ 2147483646 w 2412"/>
                <a:gd name="T39" fmla="*/ 2147483646 h 3172"/>
                <a:gd name="T40" fmla="*/ 2147483646 w 2412"/>
                <a:gd name="T41" fmla="*/ 2147483646 h 3172"/>
                <a:gd name="T42" fmla="*/ 2147483646 w 2412"/>
                <a:gd name="T43" fmla="*/ 2147483646 h 3172"/>
                <a:gd name="T44" fmla="*/ 2147483646 w 2412"/>
                <a:gd name="T45" fmla="*/ 2147483646 h 3172"/>
                <a:gd name="T46" fmla="*/ 2147483646 w 2412"/>
                <a:gd name="T47" fmla="*/ 2147483646 h 3172"/>
                <a:gd name="T48" fmla="*/ 2147483646 w 2412"/>
                <a:gd name="T49" fmla="*/ 2147483646 h 3172"/>
                <a:gd name="T50" fmla="*/ 2147483646 w 2412"/>
                <a:gd name="T51" fmla="*/ 2147483646 h 3172"/>
                <a:gd name="T52" fmla="*/ 2147483646 w 2412"/>
                <a:gd name="T53" fmla="*/ 2147483646 h 3172"/>
                <a:gd name="T54" fmla="*/ 2147483646 w 2412"/>
                <a:gd name="T55" fmla="*/ 2147483646 h 3172"/>
                <a:gd name="T56" fmla="*/ 2147483646 w 2412"/>
                <a:gd name="T57" fmla="*/ 2147483646 h 3172"/>
                <a:gd name="T58" fmla="*/ 2147483646 w 2412"/>
                <a:gd name="T59" fmla="*/ 2147483646 h 3172"/>
                <a:gd name="T60" fmla="*/ 2147483646 w 2412"/>
                <a:gd name="T61" fmla="*/ 2147483646 h 3172"/>
                <a:gd name="T62" fmla="*/ 2147483646 w 2412"/>
                <a:gd name="T63" fmla="*/ 2147483646 h 3172"/>
                <a:gd name="T64" fmla="*/ 2147483646 w 2412"/>
                <a:gd name="T65" fmla="*/ 2147483646 h 3172"/>
                <a:gd name="T66" fmla="*/ 2147483646 w 2412"/>
                <a:gd name="T67" fmla="*/ 2147483646 h 3172"/>
                <a:gd name="T68" fmla="*/ 2147483646 w 2412"/>
                <a:gd name="T69" fmla="*/ 2147483646 h 3172"/>
                <a:gd name="T70" fmla="*/ 2147483646 w 2412"/>
                <a:gd name="T71" fmla="*/ 2147483646 h 3172"/>
                <a:gd name="T72" fmla="*/ 2147483646 w 2412"/>
                <a:gd name="T73" fmla="*/ 2147483646 h 3172"/>
                <a:gd name="T74" fmla="*/ 2147483646 w 2412"/>
                <a:gd name="T75" fmla="*/ 2147483646 h 3172"/>
                <a:gd name="T76" fmla="*/ 2147483646 w 2412"/>
                <a:gd name="T77" fmla="*/ 2147483646 h 3172"/>
                <a:gd name="T78" fmla="*/ 2147483646 w 2412"/>
                <a:gd name="T79" fmla="*/ 2147483646 h 3172"/>
                <a:gd name="T80" fmla="*/ 2147483646 w 2412"/>
                <a:gd name="T81" fmla="*/ 2147483646 h 3172"/>
                <a:gd name="T82" fmla="*/ 2147483646 w 2412"/>
                <a:gd name="T83" fmla="*/ 2147483646 h 3172"/>
                <a:gd name="T84" fmla="*/ 2147483646 w 2412"/>
                <a:gd name="T85" fmla="*/ 2147483646 h 3172"/>
                <a:gd name="T86" fmla="*/ 2147483646 w 2412"/>
                <a:gd name="T87" fmla="*/ 2147483646 h 3172"/>
                <a:gd name="T88" fmla="*/ 2147483646 w 2412"/>
                <a:gd name="T89" fmla="*/ 2147483646 h 3172"/>
                <a:gd name="T90" fmla="*/ 2147483646 w 2412"/>
                <a:gd name="T91" fmla="*/ 2147483646 h 3172"/>
                <a:gd name="T92" fmla="*/ 2147483646 w 2412"/>
                <a:gd name="T93" fmla="*/ 2147483646 h 3172"/>
                <a:gd name="T94" fmla="*/ 2147483646 w 2412"/>
                <a:gd name="T95" fmla="*/ 2147483646 h 3172"/>
                <a:gd name="T96" fmla="*/ 2147483646 w 2412"/>
                <a:gd name="T97" fmla="*/ 2147483646 h 3172"/>
                <a:gd name="T98" fmla="*/ 2147483646 w 2412"/>
                <a:gd name="T99" fmla="*/ 2147483646 h 3172"/>
                <a:gd name="T100" fmla="*/ 2147483646 w 2412"/>
                <a:gd name="T101" fmla="*/ 2147483646 h 3172"/>
                <a:gd name="T102" fmla="*/ 2147483646 w 2412"/>
                <a:gd name="T103" fmla="*/ 2147483646 h 3172"/>
                <a:gd name="T104" fmla="*/ 2147483646 w 2412"/>
                <a:gd name="T105" fmla="*/ 2147483646 h 3172"/>
                <a:gd name="T106" fmla="*/ 2147483646 w 2412"/>
                <a:gd name="T107" fmla="*/ 2147483646 h 3172"/>
                <a:gd name="T108" fmla="*/ 2147483646 w 2412"/>
                <a:gd name="T109" fmla="*/ 2147483646 h 3172"/>
                <a:gd name="T110" fmla="*/ 2147483646 w 2412"/>
                <a:gd name="T111" fmla="*/ 2147483646 h 3172"/>
                <a:gd name="T112" fmla="*/ 2147483646 w 2412"/>
                <a:gd name="T113" fmla="*/ 2147483646 h 3172"/>
                <a:gd name="T114" fmla="*/ 2147483646 w 2412"/>
                <a:gd name="T115" fmla="*/ 2147483646 h 3172"/>
                <a:gd name="T116" fmla="*/ 2147483646 w 2412"/>
                <a:gd name="T117" fmla="*/ 2147483646 h 31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12" h="3172">
                  <a:moveTo>
                    <a:pt x="217" y="603"/>
                  </a:moveTo>
                  <a:lnTo>
                    <a:pt x="210" y="610"/>
                  </a:lnTo>
                  <a:lnTo>
                    <a:pt x="203" y="615"/>
                  </a:lnTo>
                  <a:lnTo>
                    <a:pt x="194" y="620"/>
                  </a:lnTo>
                  <a:lnTo>
                    <a:pt x="186" y="624"/>
                  </a:lnTo>
                  <a:lnTo>
                    <a:pt x="177" y="627"/>
                  </a:lnTo>
                  <a:lnTo>
                    <a:pt x="168" y="629"/>
                  </a:lnTo>
                  <a:lnTo>
                    <a:pt x="158" y="630"/>
                  </a:lnTo>
                  <a:lnTo>
                    <a:pt x="150" y="632"/>
                  </a:lnTo>
                  <a:lnTo>
                    <a:pt x="141" y="630"/>
                  </a:lnTo>
                  <a:lnTo>
                    <a:pt x="131" y="629"/>
                  </a:lnTo>
                  <a:lnTo>
                    <a:pt x="123" y="627"/>
                  </a:lnTo>
                  <a:lnTo>
                    <a:pt x="114" y="624"/>
                  </a:lnTo>
                  <a:lnTo>
                    <a:pt x="105" y="621"/>
                  </a:lnTo>
                  <a:lnTo>
                    <a:pt x="97" y="615"/>
                  </a:lnTo>
                  <a:lnTo>
                    <a:pt x="89" y="610"/>
                  </a:lnTo>
                  <a:lnTo>
                    <a:pt x="82" y="603"/>
                  </a:lnTo>
                  <a:lnTo>
                    <a:pt x="75" y="596"/>
                  </a:lnTo>
                  <a:lnTo>
                    <a:pt x="70" y="588"/>
                  </a:lnTo>
                  <a:lnTo>
                    <a:pt x="65" y="581"/>
                  </a:lnTo>
                  <a:lnTo>
                    <a:pt x="61" y="572"/>
                  </a:lnTo>
                  <a:lnTo>
                    <a:pt x="58" y="563"/>
                  </a:lnTo>
                  <a:lnTo>
                    <a:pt x="56" y="554"/>
                  </a:lnTo>
                  <a:lnTo>
                    <a:pt x="54" y="545"/>
                  </a:lnTo>
                  <a:lnTo>
                    <a:pt x="53" y="535"/>
                  </a:lnTo>
                  <a:lnTo>
                    <a:pt x="54" y="526"/>
                  </a:lnTo>
                  <a:lnTo>
                    <a:pt x="56" y="518"/>
                  </a:lnTo>
                  <a:lnTo>
                    <a:pt x="58" y="508"/>
                  </a:lnTo>
                  <a:lnTo>
                    <a:pt x="61" y="499"/>
                  </a:lnTo>
                  <a:lnTo>
                    <a:pt x="64" y="491"/>
                  </a:lnTo>
                  <a:lnTo>
                    <a:pt x="70" y="483"/>
                  </a:lnTo>
                  <a:lnTo>
                    <a:pt x="75" y="475"/>
                  </a:lnTo>
                  <a:lnTo>
                    <a:pt x="82" y="468"/>
                  </a:lnTo>
                  <a:lnTo>
                    <a:pt x="217" y="603"/>
                  </a:lnTo>
                  <a:close/>
                  <a:moveTo>
                    <a:pt x="82" y="468"/>
                  </a:moveTo>
                  <a:lnTo>
                    <a:pt x="110" y="441"/>
                  </a:lnTo>
                  <a:lnTo>
                    <a:pt x="138" y="414"/>
                  </a:lnTo>
                  <a:lnTo>
                    <a:pt x="167" y="388"/>
                  </a:lnTo>
                  <a:lnTo>
                    <a:pt x="196" y="363"/>
                  </a:lnTo>
                  <a:lnTo>
                    <a:pt x="227" y="339"/>
                  </a:lnTo>
                  <a:lnTo>
                    <a:pt x="258" y="315"/>
                  </a:lnTo>
                  <a:lnTo>
                    <a:pt x="290" y="291"/>
                  </a:lnTo>
                  <a:lnTo>
                    <a:pt x="322" y="270"/>
                  </a:lnTo>
                  <a:lnTo>
                    <a:pt x="355" y="248"/>
                  </a:lnTo>
                  <a:lnTo>
                    <a:pt x="387" y="227"/>
                  </a:lnTo>
                  <a:lnTo>
                    <a:pt x="421" y="208"/>
                  </a:lnTo>
                  <a:lnTo>
                    <a:pt x="455" y="188"/>
                  </a:lnTo>
                  <a:lnTo>
                    <a:pt x="490" y="171"/>
                  </a:lnTo>
                  <a:lnTo>
                    <a:pt x="526" y="154"/>
                  </a:lnTo>
                  <a:lnTo>
                    <a:pt x="562" y="136"/>
                  </a:lnTo>
                  <a:lnTo>
                    <a:pt x="597" y="121"/>
                  </a:lnTo>
                  <a:lnTo>
                    <a:pt x="671" y="298"/>
                  </a:lnTo>
                  <a:lnTo>
                    <a:pt x="640" y="312"/>
                  </a:lnTo>
                  <a:lnTo>
                    <a:pt x="608" y="326"/>
                  </a:lnTo>
                  <a:lnTo>
                    <a:pt x="577" y="341"/>
                  </a:lnTo>
                  <a:lnTo>
                    <a:pt x="546" y="357"/>
                  </a:lnTo>
                  <a:lnTo>
                    <a:pt x="516" y="375"/>
                  </a:lnTo>
                  <a:lnTo>
                    <a:pt x="486" y="392"/>
                  </a:lnTo>
                  <a:lnTo>
                    <a:pt x="456" y="409"/>
                  </a:lnTo>
                  <a:lnTo>
                    <a:pt x="428" y="429"/>
                  </a:lnTo>
                  <a:lnTo>
                    <a:pt x="400" y="448"/>
                  </a:lnTo>
                  <a:lnTo>
                    <a:pt x="372" y="468"/>
                  </a:lnTo>
                  <a:lnTo>
                    <a:pt x="345" y="490"/>
                  </a:lnTo>
                  <a:lnTo>
                    <a:pt x="319" y="510"/>
                  </a:lnTo>
                  <a:lnTo>
                    <a:pt x="293" y="533"/>
                  </a:lnTo>
                  <a:lnTo>
                    <a:pt x="267" y="556"/>
                  </a:lnTo>
                  <a:lnTo>
                    <a:pt x="242" y="578"/>
                  </a:lnTo>
                  <a:lnTo>
                    <a:pt x="217" y="603"/>
                  </a:lnTo>
                  <a:lnTo>
                    <a:pt x="82" y="468"/>
                  </a:lnTo>
                  <a:close/>
                  <a:moveTo>
                    <a:pt x="597" y="121"/>
                  </a:moveTo>
                  <a:lnTo>
                    <a:pt x="633" y="107"/>
                  </a:lnTo>
                  <a:lnTo>
                    <a:pt x="669" y="93"/>
                  </a:lnTo>
                  <a:lnTo>
                    <a:pt x="705" y="81"/>
                  </a:lnTo>
                  <a:lnTo>
                    <a:pt x="741" y="69"/>
                  </a:lnTo>
                  <a:lnTo>
                    <a:pt x="778" y="58"/>
                  </a:lnTo>
                  <a:lnTo>
                    <a:pt x="816" y="49"/>
                  </a:lnTo>
                  <a:lnTo>
                    <a:pt x="853" y="40"/>
                  </a:lnTo>
                  <a:lnTo>
                    <a:pt x="891" y="31"/>
                  </a:lnTo>
                  <a:lnTo>
                    <a:pt x="930" y="24"/>
                  </a:lnTo>
                  <a:lnTo>
                    <a:pt x="968" y="18"/>
                  </a:lnTo>
                  <a:lnTo>
                    <a:pt x="1007" y="13"/>
                  </a:lnTo>
                  <a:lnTo>
                    <a:pt x="1047" y="8"/>
                  </a:lnTo>
                  <a:lnTo>
                    <a:pt x="1086" y="4"/>
                  </a:lnTo>
                  <a:lnTo>
                    <a:pt x="1126" y="2"/>
                  </a:lnTo>
                  <a:lnTo>
                    <a:pt x="1166" y="1"/>
                  </a:lnTo>
                  <a:lnTo>
                    <a:pt x="1206" y="0"/>
                  </a:lnTo>
                  <a:lnTo>
                    <a:pt x="1206" y="192"/>
                  </a:lnTo>
                  <a:lnTo>
                    <a:pt x="1170" y="193"/>
                  </a:lnTo>
                  <a:lnTo>
                    <a:pt x="1135" y="194"/>
                  </a:lnTo>
                  <a:lnTo>
                    <a:pt x="1100" y="196"/>
                  </a:lnTo>
                  <a:lnTo>
                    <a:pt x="1065" y="199"/>
                  </a:lnTo>
                  <a:lnTo>
                    <a:pt x="1031" y="202"/>
                  </a:lnTo>
                  <a:lnTo>
                    <a:pt x="997" y="208"/>
                  </a:lnTo>
                  <a:lnTo>
                    <a:pt x="962" y="213"/>
                  </a:lnTo>
                  <a:lnTo>
                    <a:pt x="929" y="220"/>
                  </a:lnTo>
                  <a:lnTo>
                    <a:pt x="895" y="226"/>
                  </a:lnTo>
                  <a:lnTo>
                    <a:pt x="863" y="235"/>
                  </a:lnTo>
                  <a:lnTo>
                    <a:pt x="829" y="244"/>
                  </a:lnTo>
                  <a:lnTo>
                    <a:pt x="798" y="252"/>
                  </a:lnTo>
                  <a:lnTo>
                    <a:pt x="765" y="263"/>
                  </a:lnTo>
                  <a:lnTo>
                    <a:pt x="734" y="274"/>
                  </a:lnTo>
                  <a:lnTo>
                    <a:pt x="702" y="286"/>
                  </a:lnTo>
                  <a:lnTo>
                    <a:pt x="671" y="298"/>
                  </a:lnTo>
                  <a:lnTo>
                    <a:pt x="597" y="121"/>
                  </a:lnTo>
                  <a:close/>
                  <a:moveTo>
                    <a:pt x="1206" y="0"/>
                  </a:moveTo>
                  <a:lnTo>
                    <a:pt x="1246" y="1"/>
                  </a:lnTo>
                  <a:lnTo>
                    <a:pt x="1286" y="2"/>
                  </a:lnTo>
                  <a:lnTo>
                    <a:pt x="1325" y="4"/>
                  </a:lnTo>
                  <a:lnTo>
                    <a:pt x="1366" y="8"/>
                  </a:lnTo>
                  <a:lnTo>
                    <a:pt x="1405" y="13"/>
                  </a:lnTo>
                  <a:lnTo>
                    <a:pt x="1444" y="18"/>
                  </a:lnTo>
                  <a:lnTo>
                    <a:pt x="1483" y="24"/>
                  </a:lnTo>
                  <a:lnTo>
                    <a:pt x="1520" y="31"/>
                  </a:lnTo>
                  <a:lnTo>
                    <a:pt x="1558" y="40"/>
                  </a:lnTo>
                  <a:lnTo>
                    <a:pt x="1596" y="49"/>
                  </a:lnTo>
                  <a:lnTo>
                    <a:pt x="1633" y="58"/>
                  </a:lnTo>
                  <a:lnTo>
                    <a:pt x="1670" y="69"/>
                  </a:lnTo>
                  <a:lnTo>
                    <a:pt x="1707" y="81"/>
                  </a:lnTo>
                  <a:lnTo>
                    <a:pt x="1743" y="93"/>
                  </a:lnTo>
                  <a:lnTo>
                    <a:pt x="1779" y="107"/>
                  </a:lnTo>
                  <a:lnTo>
                    <a:pt x="1814" y="121"/>
                  </a:lnTo>
                  <a:lnTo>
                    <a:pt x="1740" y="298"/>
                  </a:lnTo>
                  <a:lnTo>
                    <a:pt x="1710" y="286"/>
                  </a:lnTo>
                  <a:lnTo>
                    <a:pt x="1679" y="274"/>
                  </a:lnTo>
                  <a:lnTo>
                    <a:pt x="1646" y="263"/>
                  </a:lnTo>
                  <a:lnTo>
                    <a:pt x="1615" y="252"/>
                  </a:lnTo>
                  <a:lnTo>
                    <a:pt x="1582" y="244"/>
                  </a:lnTo>
                  <a:lnTo>
                    <a:pt x="1550" y="235"/>
                  </a:lnTo>
                  <a:lnTo>
                    <a:pt x="1516" y="226"/>
                  </a:lnTo>
                  <a:lnTo>
                    <a:pt x="1483" y="220"/>
                  </a:lnTo>
                  <a:lnTo>
                    <a:pt x="1449" y="213"/>
                  </a:lnTo>
                  <a:lnTo>
                    <a:pt x="1415" y="208"/>
                  </a:lnTo>
                  <a:lnTo>
                    <a:pt x="1381" y="202"/>
                  </a:lnTo>
                  <a:lnTo>
                    <a:pt x="1346" y="199"/>
                  </a:lnTo>
                  <a:lnTo>
                    <a:pt x="1311" y="196"/>
                  </a:lnTo>
                  <a:lnTo>
                    <a:pt x="1277" y="194"/>
                  </a:lnTo>
                  <a:lnTo>
                    <a:pt x="1241" y="193"/>
                  </a:lnTo>
                  <a:lnTo>
                    <a:pt x="1206" y="192"/>
                  </a:lnTo>
                  <a:lnTo>
                    <a:pt x="1206" y="0"/>
                  </a:lnTo>
                  <a:close/>
                  <a:moveTo>
                    <a:pt x="1814" y="121"/>
                  </a:moveTo>
                  <a:lnTo>
                    <a:pt x="1851" y="136"/>
                  </a:lnTo>
                  <a:lnTo>
                    <a:pt x="1887" y="154"/>
                  </a:lnTo>
                  <a:lnTo>
                    <a:pt x="1921" y="171"/>
                  </a:lnTo>
                  <a:lnTo>
                    <a:pt x="1956" y="188"/>
                  </a:lnTo>
                  <a:lnTo>
                    <a:pt x="1991" y="208"/>
                  </a:lnTo>
                  <a:lnTo>
                    <a:pt x="2024" y="227"/>
                  </a:lnTo>
                  <a:lnTo>
                    <a:pt x="2058" y="248"/>
                  </a:lnTo>
                  <a:lnTo>
                    <a:pt x="2090" y="270"/>
                  </a:lnTo>
                  <a:lnTo>
                    <a:pt x="2123" y="291"/>
                  </a:lnTo>
                  <a:lnTo>
                    <a:pt x="2154" y="315"/>
                  </a:lnTo>
                  <a:lnTo>
                    <a:pt x="2185" y="339"/>
                  </a:lnTo>
                  <a:lnTo>
                    <a:pt x="2215" y="363"/>
                  </a:lnTo>
                  <a:lnTo>
                    <a:pt x="2245" y="388"/>
                  </a:lnTo>
                  <a:lnTo>
                    <a:pt x="2274" y="414"/>
                  </a:lnTo>
                  <a:lnTo>
                    <a:pt x="2303" y="441"/>
                  </a:lnTo>
                  <a:lnTo>
                    <a:pt x="2330" y="468"/>
                  </a:lnTo>
                  <a:lnTo>
                    <a:pt x="2194" y="603"/>
                  </a:lnTo>
                  <a:lnTo>
                    <a:pt x="2171" y="578"/>
                  </a:lnTo>
                  <a:lnTo>
                    <a:pt x="2145" y="556"/>
                  </a:lnTo>
                  <a:lnTo>
                    <a:pt x="2120" y="533"/>
                  </a:lnTo>
                  <a:lnTo>
                    <a:pt x="2094" y="510"/>
                  </a:lnTo>
                  <a:lnTo>
                    <a:pt x="2067" y="490"/>
                  </a:lnTo>
                  <a:lnTo>
                    <a:pt x="2040" y="468"/>
                  </a:lnTo>
                  <a:lnTo>
                    <a:pt x="2012" y="448"/>
                  </a:lnTo>
                  <a:lnTo>
                    <a:pt x="1983" y="429"/>
                  </a:lnTo>
                  <a:lnTo>
                    <a:pt x="1955" y="409"/>
                  </a:lnTo>
                  <a:lnTo>
                    <a:pt x="1926" y="392"/>
                  </a:lnTo>
                  <a:lnTo>
                    <a:pt x="1896" y="375"/>
                  </a:lnTo>
                  <a:lnTo>
                    <a:pt x="1866" y="357"/>
                  </a:lnTo>
                  <a:lnTo>
                    <a:pt x="1836" y="341"/>
                  </a:lnTo>
                  <a:lnTo>
                    <a:pt x="1804" y="326"/>
                  </a:lnTo>
                  <a:lnTo>
                    <a:pt x="1773" y="312"/>
                  </a:lnTo>
                  <a:lnTo>
                    <a:pt x="1740" y="298"/>
                  </a:lnTo>
                  <a:lnTo>
                    <a:pt x="1814" y="121"/>
                  </a:lnTo>
                  <a:close/>
                  <a:moveTo>
                    <a:pt x="2330" y="468"/>
                  </a:moveTo>
                  <a:lnTo>
                    <a:pt x="2336" y="475"/>
                  </a:lnTo>
                  <a:lnTo>
                    <a:pt x="2343" y="483"/>
                  </a:lnTo>
                  <a:lnTo>
                    <a:pt x="2347" y="491"/>
                  </a:lnTo>
                  <a:lnTo>
                    <a:pt x="2352" y="499"/>
                  </a:lnTo>
                  <a:lnTo>
                    <a:pt x="2354" y="508"/>
                  </a:lnTo>
                  <a:lnTo>
                    <a:pt x="2356" y="518"/>
                  </a:lnTo>
                  <a:lnTo>
                    <a:pt x="2358" y="526"/>
                  </a:lnTo>
                  <a:lnTo>
                    <a:pt x="2358" y="535"/>
                  </a:lnTo>
                  <a:lnTo>
                    <a:pt x="2358" y="545"/>
                  </a:lnTo>
                  <a:lnTo>
                    <a:pt x="2356" y="554"/>
                  </a:lnTo>
                  <a:lnTo>
                    <a:pt x="2354" y="563"/>
                  </a:lnTo>
                  <a:lnTo>
                    <a:pt x="2350" y="572"/>
                  </a:lnTo>
                  <a:lnTo>
                    <a:pt x="2347" y="581"/>
                  </a:lnTo>
                  <a:lnTo>
                    <a:pt x="2342" y="588"/>
                  </a:lnTo>
                  <a:lnTo>
                    <a:pt x="2336" y="596"/>
                  </a:lnTo>
                  <a:lnTo>
                    <a:pt x="2330" y="603"/>
                  </a:lnTo>
                  <a:lnTo>
                    <a:pt x="2322" y="610"/>
                  </a:lnTo>
                  <a:lnTo>
                    <a:pt x="2315" y="615"/>
                  </a:lnTo>
                  <a:lnTo>
                    <a:pt x="2307" y="621"/>
                  </a:lnTo>
                  <a:lnTo>
                    <a:pt x="2298" y="624"/>
                  </a:lnTo>
                  <a:lnTo>
                    <a:pt x="2290" y="627"/>
                  </a:lnTo>
                  <a:lnTo>
                    <a:pt x="2280" y="629"/>
                  </a:lnTo>
                  <a:lnTo>
                    <a:pt x="2271" y="630"/>
                  </a:lnTo>
                  <a:lnTo>
                    <a:pt x="2262" y="632"/>
                  </a:lnTo>
                  <a:lnTo>
                    <a:pt x="2253" y="630"/>
                  </a:lnTo>
                  <a:lnTo>
                    <a:pt x="2244" y="629"/>
                  </a:lnTo>
                  <a:lnTo>
                    <a:pt x="2235" y="627"/>
                  </a:lnTo>
                  <a:lnTo>
                    <a:pt x="2226" y="624"/>
                  </a:lnTo>
                  <a:lnTo>
                    <a:pt x="2217" y="620"/>
                  </a:lnTo>
                  <a:lnTo>
                    <a:pt x="2210" y="615"/>
                  </a:lnTo>
                  <a:lnTo>
                    <a:pt x="2202" y="610"/>
                  </a:lnTo>
                  <a:lnTo>
                    <a:pt x="2194" y="603"/>
                  </a:lnTo>
                  <a:lnTo>
                    <a:pt x="2330" y="468"/>
                  </a:lnTo>
                  <a:close/>
                  <a:moveTo>
                    <a:pt x="2245" y="2516"/>
                  </a:moveTo>
                  <a:lnTo>
                    <a:pt x="2252" y="2508"/>
                  </a:lnTo>
                  <a:lnTo>
                    <a:pt x="2259" y="2503"/>
                  </a:lnTo>
                  <a:lnTo>
                    <a:pt x="2267" y="2498"/>
                  </a:lnTo>
                  <a:lnTo>
                    <a:pt x="2276" y="2493"/>
                  </a:lnTo>
                  <a:lnTo>
                    <a:pt x="2284" y="2490"/>
                  </a:lnTo>
                  <a:lnTo>
                    <a:pt x="2293" y="2487"/>
                  </a:lnTo>
                  <a:lnTo>
                    <a:pt x="2302" y="2485"/>
                  </a:lnTo>
                  <a:lnTo>
                    <a:pt x="2311" y="2484"/>
                  </a:lnTo>
                  <a:lnTo>
                    <a:pt x="2320" y="2484"/>
                  </a:lnTo>
                  <a:lnTo>
                    <a:pt x="2330" y="2485"/>
                  </a:lnTo>
                  <a:lnTo>
                    <a:pt x="2339" y="2487"/>
                  </a:lnTo>
                  <a:lnTo>
                    <a:pt x="2347" y="2489"/>
                  </a:lnTo>
                  <a:lnTo>
                    <a:pt x="2356" y="2492"/>
                  </a:lnTo>
                  <a:lnTo>
                    <a:pt x="2365" y="2497"/>
                  </a:lnTo>
                  <a:lnTo>
                    <a:pt x="2372" y="2502"/>
                  </a:lnTo>
                  <a:lnTo>
                    <a:pt x="2380" y="2508"/>
                  </a:lnTo>
                  <a:lnTo>
                    <a:pt x="2387" y="2515"/>
                  </a:lnTo>
                  <a:lnTo>
                    <a:pt x="2393" y="2523"/>
                  </a:lnTo>
                  <a:lnTo>
                    <a:pt x="2398" y="2530"/>
                  </a:lnTo>
                  <a:lnTo>
                    <a:pt x="2403" y="2539"/>
                  </a:lnTo>
                  <a:lnTo>
                    <a:pt x="2407" y="2548"/>
                  </a:lnTo>
                  <a:lnTo>
                    <a:pt x="2409" y="2556"/>
                  </a:lnTo>
                  <a:lnTo>
                    <a:pt x="2411" y="2565"/>
                  </a:lnTo>
                  <a:lnTo>
                    <a:pt x="2412" y="2575"/>
                  </a:lnTo>
                  <a:lnTo>
                    <a:pt x="2412" y="2583"/>
                  </a:lnTo>
                  <a:lnTo>
                    <a:pt x="2411" y="2593"/>
                  </a:lnTo>
                  <a:lnTo>
                    <a:pt x="2409" y="2602"/>
                  </a:lnTo>
                  <a:lnTo>
                    <a:pt x="2407" y="2610"/>
                  </a:lnTo>
                  <a:lnTo>
                    <a:pt x="2404" y="2619"/>
                  </a:lnTo>
                  <a:lnTo>
                    <a:pt x="2399" y="2628"/>
                  </a:lnTo>
                  <a:lnTo>
                    <a:pt x="2394" y="2635"/>
                  </a:lnTo>
                  <a:lnTo>
                    <a:pt x="2387" y="2643"/>
                  </a:lnTo>
                  <a:lnTo>
                    <a:pt x="2245" y="2516"/>
                  </a:lnTo>
                  <a:close/>
                  <a:moveTo>
                    <a:pt x="2387" y="2643"/>
                  </a:moveTo>
                  <a:lnTo>
                    <a:pt x="2359" y="2674"/>
                  </a:lnTo>
                  <a:lnTo>
                    <a:pt x="2331" y="2704"/>
                  </a:lnTo>
                  <a:lnTo>
                    <a:pt x="2301" y="2733"/>
                  </a:lnTo>
                  <a:lnTo>
                    <a:pt x="2270" y="2761"/>
                  </a:lnTo>
                  <a:lnTo>
                    <a:pt x="2239" y="2789"/>
                  </a:lnTo>
                  <a:lnTo>
                    <a:pt x="2207" y="2815"/>
                  </a:lnTo>
                  <a:lnTo>
                    <a:pt x="2175" y="2841"/>
                  </a:lnTo>
                  <a:lnTo>
                    <a:pt x="2141" y="2866"/>
                  </a:lnTo>
                  <a:lnTo>
                    <a:pt x="2108" y="2891"/>
                  </a:lnTo>
                  <a:lnTo>
                    <a:pt x="2073" y="2914"/>
                  </a:lnTo>
                  <a:lnTo>
                    <a:pt x="2037" y="2937"/>
                  </a:lnTo>
                  <a:lnTo>
                    <a:pt x="2002" y="2958"/>
                  </a:lnTo>
                  <a:lnTo>
                    <a:pt x="1966" y="2979"/>
                  </a:lnTo>
                  <a:lnTo>
                    <a:pt x="1928" y="2998"/>
                  </a:lnTo>
                  <a:lnTo>
                    <a:pt x="1891" y="3017"/>
                  </a:lnTo>
                  <a:lnTo>
                    <a:pt x="1852" y="3034"/>
                  </a:lnTo>
                  <a:lnTo>
                    <a:pt x="1774" y="2860"/>
                  </a:lnTo>
                  <a:lnTo>
                    <a:pt x="1808" y="2844"/>
                  </a:lnTo>
                  <a:lnTo>
                    <a:pt x="1841" y="2828"/>
                  </a:lnTo>
                  <a:lnTo>
                    <a:pt x="1874" y="2811"/>
                  </a:lnTo>
                  <a:lnTo>
                    <a:pt x="1906" y="2792"/>
                  </a:lnTo>
                  <a:lnTo>
                    <a:pt x="1938" y="2774"/>
                  </a:lnTo>
                  <a:lnTo>
                    <a:pt x="1968" y="2753"/>
                  </a:lnTo>
                  <a:lnTo>
                    <a:pt x="1998" y="2733"/>
                  </a:lnTo>
                  <a:lnTo>
                    <a:pt x="2029" y="2712"/>
                  </a:lnTo>
                  <a:lnTo>
                    <a:pt x="2058" y="2689"/>
                  </a:lnTo>
                  <a:lnTo>
                    <a:pt x="2087" y="2667"/>
                  </a:lnTo>
                  <a:lnTo>
                    <a:pt x="2114" y="2644"/>
                  </a:lnTo>
                  <a:lnTo>
                    <a:pt x="2142" y="2619"/>
                  </a:lnTo>
                  <a:lnTo>
                    <a:pt x="2168" y="2594"/>
                  </a:lnTo>
                  <a:lnTo>
                    <a:pt x="2194" y="2569"/>
                  </a:lnTo>
                  <a:lnTo>
                    <a:pt x="2220" y="2543"/>
                  </a:lnTo>
                  <a:lnTo>
                    <a:pt x="2245" y="2516"/>
                  </a:lnTo>
                  <a:lnTo>
                    <a:pt x="2387" y="2643"/>
                  </a:lnTo>
                  <a:close/>
                  <a:moveTo>
                    <a:pt x="1852" y="3034"/>
                  </a:moveTo>
                  <a:lnTo>
                    <a:pt x="1815" y="3050"/>
                  </a:lnTo>
                  <a:lnTo>
                    <a:pt x="1777" y="3066"/>
                  </a:lnTo>
                  <a:lnTo>
                    <a:pt x="1739" y="3080"/>
                  </a:lnTo>
                  <a:lnTo>
                    <a:pt x="1700" y="3094"/>
                  </a:lnTo>
                  <a:lnTo>
                    <a:pt x="1661" y="3106"/>
                  </a:lnTo>
                  <a:lnTo>
                    <a:pt x="1621" y="3116"/>
                  </a:lnTo>
                  <a:lnTo>
                    <a:pt x="1581" y="3127"/>
                  </a:lnTo>
                  <a:lnTo>
                    <a:pt x="1541" y="3137"/>
                  </a:lnTo>
                  <a:lnTo>
                    <a:pt x="1500" y="3145"/>
                  </a:lnTo>
                  <a:lnTo>
                    <a:pt x="1460" y="3152"/>
                  </a:lnTo>
                  <a:lnTo>
                    <a:pt x="1418" y="3158"/>
                  </a:lnTo>
                  <a:lnTo>
                    <a:pt x="1376" y="3163"/>
                  </a:lnTo>
                  <a:lnTo>
                    <a:pt x="1334" y="3167"/>
                  </a:lnTo>
                  <a:lnTo>
                    <a:pt x="1292" y="3170"/>
                  </a:lnTo>
                  <a:lnTo>
                    <a:pt x="1249" y="3172"/>
                  </a:lnTo>
                  <a:lnTo>
                    <a:pt x="1206" y="3172"/>
                  </a:lnTo>
                  <a:lnTo>
                    <a:pt x="1206" y="2980"/>
                  </a:lnTo>
                  <a:lnTo>
                    <a:pt x="1244" y="2980"/>
                  </a:lnTo>
                  <a:lnTo>
                    <a:pt x="1281" y="2979"/>
                  </a:lnTo>
                  <a:lnTo>
                    <a:pt x="1319" y="2976"/>
                  </a:lnTo>
                  <a:lnTo>
                    <a:pt x="1356" y="2972"/>
                  </a:lnTo>
                  <a:lnTo>
                    <a:pt x="1393" y="2968"/>
                  </a:lnTo>
                  <a:lnTo>
                    <a:pt x="1429" y="2963"/>
                  </a:lnTo>
                  <a:lnTo>
                    <a:pt x="1465" y="2956"/>
                  </a:lnTo>
                  <a:lnTo>
                    <a:pt x="1501" y="2950"/>
                  </a:lnTo>
                  <a:lnTo>
                    <a:pt x="1537" y="2941"/>
                  </a:lnTo>
                  <a:lnTo>
                    <a:pt x="1572" y="2932"/>
                  </a:lnTo>
                  <a:lnTo>
                    <a:pt x="1607" y="2922"/>
                  </a:lnTo>
                  <a:lnTo>
                    <a:pt x="1641" y="2912"/>
                  </a:lnTo>
                  <a:lnTo>
                    <a:pt x="1675" y="2900"/>
                  </a:lnTo>
                  <a:lnTo>
                    <a:pt x="1709" y="2887"/>
                  </a:lnTo>
                  <a:lnTo>
                    <a:pt x="1742" y="2874"/>
                  </a:lnTo>
                  <a:lnTo>
                    <a:pt x="1774" y="2860"/>
                  </a:lnTo>
                  <a:lnTo>
                    <a:pt x="1852" y="3034"/>
                  </a:lnTo>
                  <a:close/>
                  <a:moveTo>
                    <a:pt x="1206" y="3172"/>
                  </a:moveTo>
                  <a:lnTo>
                    <a:pt x="1163" y="3172"/>
                  </a:lnTo>
                  <a:lnTo>
                    <a:pt x="1121" y="3170"/>
                  </a:lnTo>
                  <a:lnTo>
                    <a:pt x="1078" y="3167"/>
                  </a:lnTo>
                  <a:lnTo>
                    <a:pt x="1036" y="3163"/>
                  </a:lnTo>
                  <a:lnTo>
                    <a:pt x="994" y="3158"/>
                  </a:lnTo>
                  <a:lnTo>
                    <a:pt x="953" y="3152"/>
                  </a:lnTo>
                  <a:lnTo>
                    <a:pt x="912" y="3145"/>
                  </a:lnTo>
                  <a:lnTo>
                    <a:pt x="870" y="3137"/>
                  </a:lnTo>
                  <a:lnTo>
                    <a:pt x="830" y="3127"/>
                  </a:lnTo>
                  <a:lnTo>
                    <a:pt x="790" y="3116"/>
                  </a:lnTo>
                  <a:lnTo>
                    <a:pt x="751" y="3106"/>
                  </a:lnTo>
                  <a:lnTo>
                    <a:pt x="712" y="3094"/>
                  </a:lnTo>
                  <a:lnTo>
                    <a:pt x="673" y="3080"/>
                  </a:lnTo>
                  <a:lnTo>
                    <a:pt x="634" y="3066"/>
                  </a:lnTo>
                  <a:lnTo>
                    <a:pt x="597" y="3050"/>
                  </a:lnTo>
                  <a:lnTo>
                    <a:pt x="559" y="3034"/>
                  </a:lnTo>
                  <a:lnTo>
                    <a:pt x="637" y="2860"/>
                  </a:lnTo>
                  <a:lnTo>
                    <a:pt x="670" y="2874"/>
                  </a:lnTo>
                  <a:lnTo>
                    <a:pt x="703" y="2887"/>
                  </a:lnTo>
                  <a:lnTo>
                    <a:pt x="737" y="2900"/>
                  </a:lnTo>
                  <a:lnTo>
                    <a:pt x="771" y="2912"/>
                  </a:lnTo>
                  <a:lnTo>
                    <a:pt x="805" y="2922"/>
                  </a:lnTo>
                  <a:lnTo>
                    <a:pt x="840" y="2932"/>
                  </a:lnTo>
                  <a:lnTo>
                    <a:pt x="875" y="2941"/>
                  </a:lnTo>
                  <a:lnTo>
                    <a:pt x="910" y="2950"/>
                  </a:lnTo>
                  <a:lnTo>
                    <a:pt x="946" y="2956"/>
                  </a:lnTo>
                  <a:lnTo>
                    <a:pt x="982" y="2963"/>
                  </a:lnTo>
                  <a:lnTo>
                    <a:pt x="1019" y="2968"/>
                  </a:lnTo>
                  <a:lnTo>
                    <a:pt x="1056" y="2972"/>
                  </a:lnTo>
                  <a:lnTo>
                    <a:pt x="1092" y="2976"/>
                  </a:lnTo>
                  <a:lnTo>
                    <a:pt x="1130" y="2979"/>
                  </a:lnTo>
                  <a:lnTo>
                    <a:pt x="1168" y="2980"/>
                  </a:lnTo>
                  <a:lnTo>
                    <a:pt x="1206" y="2980"/>
                  </a:lnTo>
                  <a:lnTo>
                    <a:pt x="1206" y="3172"/>
                  </a:lnTo>
                  <a:close/>
                  <a:moveTo>
                    <a:pt x="559" y="3034"/>
                  </a:moveTo>
                  <a:lnTo>
                    <a:pt x="521" y="3017"/>
                  </a:lnTo>
                  <a:lnTo>
                    <a:pt x="484" y="2998"/>
                  </a:lnTo>
                  <a:lnTo>
                    <a:pt x="447" y="2979"/>
                  </a:lnTo>
                  <a:lnTo>
                    <a:pt x="410" y="2958"/>
                  </a:lnTo>
                  <a:lnTo>
                    <a:pt x="374" y="2937"/>
                  </a:lnTo>
                  <a:lnTo>
                    <a:pt x="339" y="2914"/>
                  </a:lnTo>
                  <a:lnTo>
                    <a:pt x="305" y="2891"/>
                  </a:lnTo>
                  <a:lnTo>
                    <a:pt x="270" y="2866"/>
                  </a:lnTo>
                  <a:lnTo>
                    <a:pt x="238" y="2841"/>
                  </a:lnTo>
                  <a:lnTo>
                    <a:pt x="205" y="2815"/>
                  </a:lnTo>
                  <a:lnTo>
                    <a:pt x="173" y="2789"/>
                  </a:lnTo>
                  <a:lnTo>
                    <a:pt x="141" y="2761"/>
                  </a:lnTo>
                  <a:lnTo>
                    <a:pt x="111" y="2733"/>
                  </a:lnTo>
                  <a:lnTo>
                    <a:pt x="82" y="2704"/>
                  </a:lnTo>
                  <a:lnTo>
                    <a:pt x="52" y="2674"/>
                  </a:lnTo>
                  <a:lnTo>
                    <a:pt x="24" y="2643"/>
                  </a:lnTo>
                  <a:lnTo>
                    <a:pt x="167" y="2516"/>
                  </a:lnTo>
                  <a:lnTo>
                    <a:pt x="191" y="2543"/>
                  </a:lnTo>
                  <a:lnTo>
                    <a:pt x="217" y="2569"/>
                  </a:lnTo>
                  <a:lnTo>
                    <a:pt x="243" y="2594"/>
                  </a:lnTo>
                  <a:lnTo>
                    <a:pt x="270" y="2619"/>
                  </a:lnTo>
                  <a:lnTo>
                    <a:pt x="297" y="2644"/>
                  </a:lnTo>
                  <a:lnTo>
                    <a:pt x="325" y="2667"/>
                  </a:lnTo>
                  <a:lnTo>
                    <a:pt x="353" y="2689"/>
                  </a:lnTo>
                  <a:lnTo>
                    <a:pt x="383" y="2712"/>
                  </a:lnTo>
                  <a:lnTo>
                    <a:pt x="413" y="2733"/>
                  </a:lnTo>
                  <a:lnTo>
                    <a:pt x="443" y="2753"/>
                  </a:lnTo>
                  <a:lnTo>
                    <a:pt x="475" y="2774"/>
                  </a:lnTo>
                  <a:lnTo>
                    <a:pt x="506" y="2792"/>
                  </a:lnTo>
                  <a:lnTo>
                    <a:pt x="538" y="2811"/>
                  </a:lnTo>
                  <a:lnTo>
                    <a:pt x="570" y="2828"/>
                  </a:lnTo>
                  <a:lnTo>
                    <a:pt x="604" y="2844"/>
                  </a:lnTo>
                  <a:lnTo>
                    <a:pt x="637" y="2860"/>
                  </a:lnTo>
                  <a:lnTo>
                    <a:pt x="559" y="3034"/>
                  </a:lnTo>
                  <a:close/>
                  <a:moveTo>
                    <a:pt x="24" y="2643"/>
                  </a:moveTo>
                  <a:lnTo>
                    <a:pt x="18" y="2635"/>
                  </a:lnTo>
                  <a:lnTo>
                    <a:pt x="13" y="2628"/>
                  </a:lnTo>
                  <a:lnTo>
                    <a:pt x="9" y="2619"/>
                  </a:lnTo>
                  <a:lnTo>
                    <a:pt x="5" y="2610"/>
                  </a:lnTo>
                  <a:lnTo>
                    <a:pt x="2" y="2602"/>
                  </a:lnTo>
                  <a:lnTo>
                    <a:pt x="0" y="2593"/>
                  </a:lnTo>
                  <a:lnTo>
                    <a:pt x="0" y="2583"/>
                  </a:lnTo>
                  <a:lnTo>
                    <a:pt x="0" y="2575"/>
                  </a:lnTo>
                  <a:lnTo>
                    <a:pt x="1" y="2565"/>
                  </a:lnTo>
                  <a:lnTo>
                    <a:pt x="2" y="2556"/>
                  </a:lnTo>
                  <a:lnTo>
                    <a:pt x="6" y="2548"/>
                  </a:lnTo>
                  <a:lnTo>
                    <a:pt x="9" y="2539"/>
                  </a:lnTo>
                  <a:lnTo>
                    <a:pt x="13" y="2530"/>
                  </a:lnTo>
                  <a:lnTo>
                    <a:pt x="19" y="2523"/>
                  </a:lnTo>
                  <a:lnTo>
                    <a:pt x="25" y="2515"/>
                  </a:lnTo>
                  <a:lnTo>
                    <a:pt x="32" y="2508"/>
                  </a:lnTo>
                  <a:lnTo>
                    <a:pt x="39" y="2502"/>
                  </a:lnTo>
                  <a:lnTo>
                    <a:pt x="48" y="2497"/>
                  </a:lnTo>
                  <a:lnTo>
                    <a:pt x="56" y="2492"/>
                  </a:lnTo>
                  <a:lnTo>
                    <a:pt x="64" y="2489"/>
                  </a:lnTo>
                  <a:lnTo>
                    <a:pt x="74" y="2487"/>
                  </a:lnTo>
                  <a:lnTo>
                    <a:pt x="83" y="2485"/>
                  </a:lnTo>
                  <a:lnTo>
                    <a:pt x="91" y="2484"/>
                  </a:lnTo>
                  <a:lnTo>
                    <a:pt x="101" y="2484"/>
                  </a:lnTo>
                  <a:lnTo>
                    <a:pt x="110" y="2485"/>
                  </a:lnTo>
                  <a:lnTo>
                    <a:pt x="119" y="2487"/>
                  </a:lnTo>
                  <a:lnTo>
                    <a:pt x="128" y="2490"/>
                  </a:lnTo>
                  <a:lnTo>
                    <a:pt x="137" y="2493"/>
                  </a:lnTo>
                  <a:lnTo>
                    <a:pt x="144" y="2498"/>
                  </a:lnTo>
                  <a:lnTo>
                    <a:pt x="152" y="2503"/>
                  </a:lnTo>
                  <a:lnTo>
                    <a:pt x="160" y="2508"/>
                  </a:lnTo>
                  <a:lnTo>
                    <a:pt x="167" y="2516"/>
                  </a:lnTo>
                  <a:lnTo>
                    <a:pt x="24" y="2643"/>
                  </a:lnTo>
                  <a:close/>
                </a:path>
              </a:pathLst>
            </a:custGeom>
            <a:solidFill>
              <a:srgbClr val="00A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3" name="Freeform 46"/>
            <p:cNvSpPr>
              <a:spLocks noEditPoints="1"/>
            </p:cNvSpPr>
            <p:nvPr/>
          </p:nvSpPr>
          <p:spPr bwMode="auto">
            <a:xfrm>
              <a:off x="2111375" y="2919413"/>
              <a:ext cx="449262" cy="522288"/>
            </a:xfrm>
            <a:custGeom>
              <a:avLst/>
              <a:gdLst>
                <a:gd name="T0" fmla="*/ 2147483646 w 850"/>
                <a:gd name="T1" fmla="*/ 2147483646 h 987"/>
                <a:gd name="T2" fmla="*/ 2147483646 w 850"/>
                <a:gd name="T3" fmla="*/ 2147483646 h 987"/>
                <a:gd name="T4" fmla="*/ 2147483646 w 850"/>
                <a:gd name="T5" fmla="*/ 2147483646 h 987"/>
                <a:gd name="T6" fmla="*/ 2147483646 w 850"/>
                <a:gd name="T7" fmla="*/ 2147483646 h 987"/>
                <a:gd name="T8" fmla="*/ 2147483646 w 850"/>
                <a:gd name="T9" fmla="*/ 2147483646 h 987"/>
                <a:gd name="T10" fmla="*/ 2147483646 w 850"/>
                <a:gd name="T11" fmla="*/ 2147483646 h 987"/>
                <a:gd name="T12" fmla="*/ 2147483646 w 850"/>
                <a:gd name="T13" fmla="*/ 2147483646 h 987"/>
                <a:gd name="T14" fmla="*/ 2147483646 w 850"/>
                <a:gd name="T15" fmla="*/ 2147483646 h 987"/>
                <a:gd name="T16" fmla="*/ 2147483646 w 850"/>
                <a:gd name="T17" fmla="*/ 2147483646 h 987"/>
                <a:gd name="T18" fmla="*/ 2147483646 w 850"/>
                <a:gd name="T19" fmla="*/ 2147483646 h 987"/>
                <a:gd name="T20" fmla="*/ 2147483646 w 850"/>
                <a:gd name="T21" fmla="*/ 2147483646 h 987"/>
                <a:gd name="T22" fmla="*/ 2147483646 w 850"/>
                <a:gd name="T23" fmla="*/ 2147483646 h 987"/>
                <a:gd name="T24" fmla="*/ 2147483646 w 850"/>
                <a:gd name="T25" fmla="*/ 0 h 987"/>
                <a:gd name="T26" fmla="*/ 2147483646 w 850"/>
                <a:gd name="T27" fmla="*/ 2147483646 h 987"/>
                <a:gd name="T28" fmla="*/ 2147483646 w 850"/>
                <a:gd name="T29" fmla="*/ 2147483646 h 987"/>
                <a:gd name="T30" fmla="*/ 2147483646 w 850"/>
                <a:gd name="T31" fmla="*/ 2147483646 h 987"/>
                <a:gd name="T32" fmla="*/ 2147483646 w 850"/>
                <a:gd name="T33" fmla="*/ 2147483646 h 987"/>
                <a:gd name="T34" fmla="*/ 2147483646 w 850"/>
                <a:gd name="T35" fmla="*/ 2147483646 h 987"/>
                <a:gd name="T36" fmla="*/ 2147483646 w 850"/>
                <a:gd name="T37" fmla="*/ 2147483646 h 987"/>
                <a:gd name="T38" fmla="*/ 2147483646 w 850"/>
                <a:gd name="T39" fmla="*/ 2147483646 h 987"/>
                <a:gd name="T40" fmla="*/ 2147483646 w 850"/>
                <a:gd name="T41" fmla="*/ 2147483646 h 987"/>
                <a:gd name="T42" fmla="*/ 2147483646 w 850"/>
                <a:gd name="T43" fmla="*/ 2147483646 h 987"/>
                <a:gd name="T44" fmla="*/ 2147483646 w 850"/>
                <a:gd name="T45" fmla="*/ 2147483646 h 987"/>
                <a:gd name="T46" fmla="*/ 2147483646 w 850"/>
                <a:gd name="T47" fmla="*/ 2147483646 h 987"/>
                <a:gd name="T48" fmla="*/ 2147483646 w 850"/>
                <a:gd name="T49" fmla="*/ 2147483646 h 987"/>
                <a:gd name="T50" fmla="*/ 2147483646 w 850"/>
                <a:gd name="T51" fmla="*/ 2147483646 h 987"/>
                <a:gd name="T52" fmla="*/ 2147483646 w 850"/>
                <a:gd name="T53" fmla="*/ 2147483646 h 987"/>
                <a:gd name="T54" fmla="*/ 2147483646 w 850"/>
                <a:gd name="T55" fmla="*/ 2147483646 h 987"/>
                <a:gd name="T56" fmla="*/ 2147483646 w 850"/>
                <a:gd name="T57" fmla="*/ 2147483646 h 987"/>
                <a:gd name="T58" fmla="*/ 2147483646 w 850"/>
                <a:gd name="T59" fmla="*/ 2147483646 h 987"/>
                <a:gd name="T60" fmla="*/ 2147483646 w 850"/>
                <a:gd name="T61" fmla="*/ 2147483646 h 987"/>
                <a:gd name="T62" fmla="*/ 2147483646 w 850"/>
                <a:gd name="T63" fmla="*/ 2147483646 h 987"/>
                <a:gd name="T64" fmla="*/ 2147483646 w 850"/>
                <a:gd name="T65" fmla="*/ 2147483646 h 987"/>
                <a:gd name="T66" fmla="*/ 2147483646 w 850"/>
                <a:gd name="T67" fmla="*/ 2147483646 h 987"/>
                <a:gd name="T68" fmla="*/ 2147483646 w 850"/>
                <a:gd name="T69" fmla="*/ 2147483646 h 987"/>
                <a:gd name="T70" fmla="*/ 2147483646 w 850"/>
                <a:gd name="T71" fmla="*/ 2147483646 h 987"/>
                <a:gd name="T72" fmla="*/ 2147483646 w 850"/>
                <a:gd name="T73" fmla="*/ 2147483646 h 987"/>
                <a:gd name="T74" fmla="*/ 2147483646 w 850"/>
                <a:gd name="T75" fmla="*/ 2147483646 h 987"/>
                <a:gd name="T76" fmla="*/ 2147483646 w 850"/>
                <a:gd name="T77" fmla="*/ 2147483646 h 987"/>
                <a:gd name="T78" fmla="*/ 2147483646 w 850"/>
                <a:gd name="T79" fmla="*/ 2147483646 h 987"/>
                <a:gd name="T80" fmla="*/ 2147483646 w 850"/>
                <a:gd name="T81" fmla="*/ 2147483646 h 987"/>
                <a:gd name="T82" fmla="*/ 2147483646 w 850"/>
                <a:gd name="T83" fmla="*/ 2147483646 h 987"/>
                <a:gd name="T84" fmla="*/ 2147483646 w 850"/>
                <a:gd name="T85" fmla="*/ 2147483646 h 987"/>
                <a:gd name="T86" fmla="*/ 2147483646 w 850"/>
                <a:gd name="T87" fmla="*/ 2147483646 h 987"/>
                <a:gd name="T88" fmla="*/ 2147483646 w 850"/>
                <a:gd name="T89" fmla="*/ 2147483646 h 987"/>
                <a:gd name="T90" fmla="*/ 2147483646 w 850"/>
                <a:gd name="T91" fmla="*/ 2147483646 h 987"/>
                <a:gd name="T92" fmla="*/ 2147483646 w 850"/>
                <a:gd name="T93" fmla="*/ 2147483646 h 987"/>
                <a:gd name="T94" fmla="*/ 2147483646 w 850"/>
                <a:gd name="T95" fmla="*/ 2147483646 h 987"/>
                <a:gd name="T96" fmla="*/ 2147483646 w 850"/>
                <a:gd name="T97" fmla="*/ 2147483646 h 987"/>
                <a:gd name="T98" fmla="*/ 2147483646 w 850"/>
                <a:gd name="T99" fmla="*/ 2147483646 h 987"/>
                <a:gd name="T100" fmla="*/ 2147483646 w 850"/>
                <a:gd name="T101" fmla="*/ 2147483646 h 987"/>
                <a:gd name="T102" fmla="*/ 2147483646 w 850"/>
                <a:gd name="T103" fmla="*/ 2147483646 h 987"/>
                <a:gd name="T104" fmla="*/ 2147483646 w 850"/>
                <a:gd name="T105" fmla="*/ 2147483646 h 987"/>
                <a:gd name="T106" fmla="*/ 2147483646 w 850"/>
                <a:gd name="T107" fmla="*/ 2147483646 h 987"/>
                <a:gd name="T108" fmla="*/ 2147483646 w 850"/>
                <a:gd name="T109" fmla="*/ 2147483646 h 98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50" h="987">
                  <a:moveTo>
                    <a:pt x="758" y="711"/>
                  </a:moveTo>
                  <a:lnTo>
                    <a:pt x="766" y="708"/>
                  </a:lnTo>
                  <a:lnTo>
                    <a:pt x="774" y="705"/>
                  </a:lnTo>
                  <a:lnTo>
                    <a:pt x="782" y="702"/>
                  </a:lnTo>
                  <a:lnTo>
                    <a:pt x="789" y="698"/>
                  </a:lnTo>
                  <a:lnTo>
                    <a:pt x="797" y="693"/>
                  </a:lnTo>
                  <a:lnTo>
                    <a:pt x="804" y="688"/>
                  </a:lnTo>
                  <a:lnTo>
                    <a:pt x="811" y="681"/>
                  </a:lnTo>
                  <a:lnTo>
                    <a:pt x="817" y="674"/>
                  </a:lnTo>
                  <a:lnTo>
                    <a:pt x="823" y="666"/>
                  </a:lnTo>
                  <a:lnTo>
                    <a:pt x="828" y="657"/>
                  </a:lnTo>
                  <a:lnTo>
                    <a:pt x="834" y="648"/>
                  </a:lnTo>
                  <a:lnTo>
                    <a:pt x="838" y="637"/>
                  </a:lnTo>
                  <a:lnTo>
                    <a:pt x="841" y="625"/>
                  </a:lnTo>
                  <a:lnTo>
                    <a:pt x="844" y="613"/>
                  </a:lnTo>
                  <a:lnTo>
                    <a:pt x="847" y="599"/>
                  </a:lnTo>
                  <a:lnTo>
                    <a:pt x="849" y="585"/>
                  </a:lnTo>
                  <a:lnTo>
                    <a:pt x="850" y="562"/>
                  </a:lnTo>
                  <a:lnTo>
                    <a:pt x="849" y="541"/>
                  </a:lnTo>
                  <a:lnTo>
                    <a:pt x="846" y="523"/>
                  </a:lnTo>
                  <a:lnTo>
                    <a:pt x="841" y="508"/>
                  </a:lnTo>
                  <a:lnTo>
                    <a:pt x="836" y="495"/>
                  </a:lnTo>
                  <a:lnTo>
                    <a:pt x="829" y="484"/>
                  </a:lnTo>
                  <a:lnTo>
                    <a:pt x="821" y="475"/>
                  </a:lnTo>
                  <a:lnTo>
                    <a:pt x="812" y="468"/>
                  </a:lnTo>
                  <a:lnTo>
                    <a:pt x="818" y="443"/>
                  </a:lnTo>
                  <a:lnTo>
                    <a:pt x="823" y="418"/>
                  </a:lnTo>
                  <a:lnTo>
                    <a:pt x="825" y="395"/>
                  </a:lnTo>
                  <a:lnTo>
                    <a:pt x="827" y="372"/>
                  </a:lnTo>
                  <a:lnTo>
                    <a:pt x="827" y="352"/>
                  </a:lnTo>
                  <a:lnTo>
                    <a:pt x="827" y="332"/>
                  </a:lnTo>
                  <a:lnTo>
                    <a:pt x="825" y="314"/>
                  </a:lnTo>
                  <a:lnTo>
                    <a:pt x="823" y="297"/>
                  </a:lnTo>
                  <a:lnTo>
                    <a:pt x="818" y="280"/>
                  </a:lnTo>
                  <a:lnTo>
                    <a:pt x="815" y="265"/>
                  </a:lnTo>
                  <a:lnTo>
                    <a:pt x="810" y="251"/>
                  </a:lnTo>
                  <a:lnTo>
                    <a:pt x="804" y="238"/>
                  </a:lnTo>
                  <a:lnTo>
                    <a:pt x="798" y="226"/>
                  </a:lnTo>
                  <a:lnTo>
                    <a:pt x="791" y="214"/>
                  </a:lnTo>
                  <a:lnTo>
                    <a:pt x="785" y="204"/>
                  </a:lnTo>
                  <a:lnTo>
                    <a:pt x="777" y="195"/>
                  </a:lnTo>
                  <a:lnTo>
                    <a:pt x="770" y="186"/>
                  </a:lnTo>
                  <a:lnTo>
                    <a:pt x="762" y="178"/>
                  </a:lnTo>
                  <a:lnTo>
                    <a:pt x="755" y="171"/>
                  </a:lnTo>
                  <a:lnTo>
                    <a:pt x="748" y="164"/>
                  </a:lnTo>
                  <a:lnTo>
                    <a:pt x="733" y="154"/>
                  </a:lnTo>
                  <a:lnTo>
                    <a:pt x="720" y="145"/>
                  </a:lnTo>
                  <a:lnTo>
                    <a:pt x="699" y="135"/>
                  </a:lnTo>
                  <a:lnTo>
                    <a:pt x="691" y="132"/>
                  </a:lnTo>
                  <a:lnTo>
                    <a:pt x="684" y="122"/>
                  </a:lnTo>
                  <a:lnTo>
                    <a:pt x="665" y="97"/>
                  </a:lnTo>
                  <a:lnTo>
                    <a:pt x="649" y="81"/>
                  </a:lnTo>
                  <a:lnTo>
                    <a:pt x="631" y="65"/>
                  </a:lnTo>
                  <a:lnTo>
                    <a:pt x="621" y="56"/>
                  </a:lnTo>
                  <a:lnTo>
                    <a:pt x="610" y="48"/>
                  </a:lnTo>
                  <a:lnTo>
                    <a:pt x="599" y="40"/>
                  </a:lnTo>
                  <a:lnTo>
                    <a:pt x="586" y="33"/>
                  </a:lnTo>
                  <a:lnTo>
                    <a:pt x="571" y="26"/>
                  </a:lnTo>
                  <a:lnTo>
                    <a:pt x="557" y="19"/>
                  </a:lnTo>
                  <a:lnTo>
                    <a:pt x="542" y="14"/>
                  </a:lnTo>
                  <a:lnTo>
                    <a:pt x="526" y="8"/>
                  </a:lnTo>
                  <a:lnTo>
                    <a:pt x="510" y="5"/>
                  </a:lnTo>
                  <a:lnTo>
                    <a:pt x="492" y="2"/>
                  </a:lnTo>
                  <a:lnTo>
                    <a:pt x="474" y="1"/>
                  </a:lnTo>
                  <a:lnTo>
                    <a:pt x="454" y="0"/>
                  </a:lnTo>
                  <a:lnTo>
                    <a:pt x="434" y="1"/>
                  </a:lnTo>
                  <a:lnTo>
                    <a:pt x="413" y="4"/>
                  </a:lnTo>
                  <a:lnTo>
                    <a:pt x="392" y="8"/>
                  </a:lnTo>
                  <a:lnTo>
                    <a:pt x="369" y="15"/>
                  </a:lnTo>
                  <a:lnTo>
                    <a:pt x="346" y="22"/>
                  </a:lnTo>
                  <a:lnTo>
                    <a:pt x="322" y="33"/>
                  </a:lnTo>
                  <a:lnTo>
                    <a:pt x="297" y="45"/>
                  </a:lnTo>
                  <a:lnTo>
                    <a:pt x="271" y="60"/>
                  </a:lnTo>
                  <a:lnTo>
                    <a:pt x="257" y="69"/>
                  </a:lnTo>
                  <a:lnTo>
                    <a:pt x="242" y="80"/>
                  </a:lnTo>
                  <a:lnTo>
                    <a:pt x="226" y="92"/>
                  </a:lnTo>
                  <a:lnTo>
                    <a:pt x="210" y="105"/>
                  </a:lnTo>
                  <a:lnTo>
                    <a:pt x="193" y="119"/>
                  </a:lnTo>
                  <a:lnTo>
                    <a:pt x="177" y="134"/>
                  </a:lnTo>
                  <a:lnTo>
                    <a:pt x="162" y="149"/>
                  </a:lnTo>
                  <a:lnTo>
                    <a:pt x="149" y="165"/>
                  </a:lnTo>
                  <a:lnTo>
                    <a:pt x="139" y="176"/>
                  </a:lnTo>
                  <a:lnTo>
                    <a:pt x="130" y="188"/>
                  </a:lnTo>
                  <a:lnTo>
                    <a:pt x="122" y="200"/>
                  </a:lnTo>
                  <a:lnTo>
                    <a:pt x="113" y="214"/>
                  </a:lnTo>
                  <a:lnTo>
                    <a:pt x="105" y="228"/>
                  </a:lnTo>
                  <a:lnTo>
                    <a:pt x="98" y="245"/>
                  </a:lnTo>
                  <a:lnTo>
                    <a:pt x="90" y="261"/>
                  </a:lnTo>
                  <a:lnTo>
                    <a:pt x="85" y="278"/>
                  </a:lnTo>
                  <a:lnTo>
                    <a:pt x="78" y="297"/>
                  </a:lnTo>
                  <a:lnTo>
                    <a:pt x="73" y="316"/>
                  </a:lnTo>
                  <a:lnTo>
                    <a:pt x="69" y="337"/>
                  </a:lnTo>
                  <a:lnTo>
                    <a:pt x="64" y="358"/>
                  </a:lnTo>
                  <a:lnTo>
                    <a:pt x="61" y="382"/>
                  </a:lnTo>
                  <a:lnTo>
                    <a:pt x="59" y="406"/>
                  </a:lnTo>
                  <a:lnTo>
                    <a:pt x="57" y="432"/>
                  </a:lnTo>
                  <a:lnTo>
                    <a:pt x="56" y="459"/>
                  </a:lnTo>
                  <a:lnTo>
                    <a:pt x="49" y="461"/>
                  </a:lnTo>
                  <a:lnTo>
                    <a:pt x="43" y="465"/>
                  </a:lnTo>
                  <a:lnTo>
                    <a:pt x="37" y="469"/>
                  </a:lnTo>
                  <a:lnTo>
                    <a:pt x="32" y="473"/>
                  </a:lnTo>
                  <a:lnTo>
                    <a:pt x="26" y="478"/>
                  </a:lnTo>
                  <a:lnTo>
                    <a:pt x="22" y="483"/>
                  </a:lnTo>
                  <a:lnTo>
                    <a:pt x="17" y="489"/>
                  </a:lnTo>
                  <a:lnTo>
                    <a:pt x="13" y="497"/>
                  </a:lnTo>
                  <a:lnTo>
                    <a:pt x="10" y="505"/>
                  </a:lnTo>
                  <a:lnTo>
                    <a:pt x="7" y="513"/>
                  </a:lnTo>
                  <a:lnTo>
                    <a:pt x="4" y="523"/>
                  </a:lnTo>
                  <a:lnTo>
                    <a:pt x="3" y="533"/>
                  </a:lnTo>
                  <a:lnTo>
                    <a:pt x="1" y="545"/>
                  </a:lnTo>
                  <a:lnTo>
                    <a:pt x="0" y="557"/>
                  </a:lnTo>
                  <a:lnTo>
                    <a:pt x="0" y="570"/>
                  </a:lnTo>
                  <a:lnTo>
                    <a:pt x="1" y="585"/>
                  </a:lnTo>
                  <a:lnTo>
                    <a:pt x="4" y="600"/>
                  </a:lnTo>
                  <a:lnTo>
                    <a:pt x="6" y="614"/>
                  </a:lnTo>
                  <a:lnTo>
                    <a:pt x="9" y="627"/>
                  </a:lnTo>
                  <a:lnTo>
                    <a:pt x="13" y="639"/>
                  </a:lnTo>
                  <a:lnTo>
                    <a:pt x="18" y="650"/>
                  </a:lnTo>
                  <a:lnTo>
                    <a:pt x="23" y="660"/>
                  </a:lnTo>
                  <a:lnTo>
                    <a:pt x="29" y="668"/>
                  </a:lnTo>
                  <a:lnTo>
                    <a:pt x="35" y="677"/>
                  </a:lnTo>
                  <a:lnTo>
                    <a:pt x="42" y="683"/>
                  </a:lnTo>
                  <a:lnTo>
                    <a:pt x="49" y="690"/>
                  </a:lnTo>
                  <a:lnTo>
                    <a:pt x="57" y="695"/>
                  </a:lnTo>
                  <a:lnTo>
                    <a:pt x="64" y="701"/>
                  </a:lnTo>
                  <a:lnTo>
                    <a:pt x="73" y="704"/>
                  </a:lnTo>
                  <a:lnTo>
                    <a:pt x="81" y="707"/>
                  </a:lnTo>
                  <a:lnTo>
                    <a:pt x="89" y="709"/>
                  </a:lnTo>
                  <a:lnTo>
                    <a:pt x="98" y="712"/>
                  </a:lnTo>
                  <a:lnTo>
                    <a:pt x="110" y="740"/>
                  </a:lnTo>
                  <a:lnTo>
                    <a:pt x="124" y="767"/>
                  </a:lnTo>
                  <a:lnTo>
                    <a:pt x="139" y="793"/>
                  </a:lnTo>
                  <a:lnTo>
                    <a:pt x="155" y="818"/>
                  </a:lnTo>
                  <a:lnTo>
                    <a:pt x="173" y="843"/>
                  </a:lnTo>
                  <a:lnTo>
                    <a:pt x="191" y="866"/>
                  </a:lnTo>
                  <a:lnTo>
                    <a:pt x="211" y="886"/>
                  </a:lnTo>
                  <a:lnTo>
                    <a:pt x="232" y="906"/>
                  </a:lnTo>
                  <a:lnTo>
                    <a:pt x="254" y="924"/>
                  </a:lnTo>
                  <a:lnTo>
                    <a:pt x="276" y="939"/>
                  </a:lnTo>
                  <a:lnTo>
                    <a:pt x="288" y="947"/>
                  </a:lnTo>
                  <a:lnTo>
                    <a:pt x="299" y="953"/>
                  </a:lnTo>
                  <a:lnTo>
                    <a:pt x="311" y="960"/>
                  </a:lnTo>
                  <a:lnTo>
                    <a:pt x="323" y="965"/>
                  </a:lnTo>
                  <a:lnTo>
                    <a:pt x="336" y="971"/>
                  </a:lnTo>
                  <a:lnTo>
                    <a:pt x="349" y="975"/>
                  </a:lnTo>
                  <a:lnTo>
                    <a:pt x="361" y="978"/>
                  </a:lnTo>
                  <a:lnTo>
                    <a:pt x="374" y="981"/>
                  </a:lnTo>
                  <a:lnTo>
                    <a:pt x="387" y="984"/>
                  </a:lnTo>
                  <a:lnTo>
                    <a:pt x="401" y="986"/>
                  </a:lnTo>
                  <a:lnTo>
                    <a:pt x="414" y="987"/>
                  </a:lnTo>
                  <a:lnTo>
                    <a:pt x="427" y="987"/>
                  </a:lnTo>
                  <a:lnTo>
                    <a:pt x="441" y="987"/>
                  </a:lnTo>
                  <a:lnTo>
                    <a:pt x="454" y="986"/>
                  </a:lnTo>
                  <a:lnTo>
                    <a:pt x="468" y="984"/>
                  </a:lnTo>
                  <a:lnTo>
                    <a:pt x="481" y="981"/>
                  </a:lnTo>
                  <a:lnTo>
                    <a:pt x="494" y="978"/>
                  </a:lnTo>
                  <a:lnTo>
                    <a:pt x="506" y="975"/>
                  </a:lnTo>
                  <a:lnTo>
                    <a:pt x="519" y="971"/>
                  </a:lnTo>
                  <a:lnTo>
                    <a:pt x="532" y="965"/>
                  </a:lnTo>
                  <a:lnTo>
                    <a:pt x="544" y="960"/>
                  </a:lnTo>
                  <a:lnTo>
                    <a:pt x="556" y="953"/>
                  </a:lnTo>
                  <a:lnTo>
                    <a:pt x="568" y="947"/>
                  </a:lnTo>
                  <a:lnTo>
                    <a:pt x="580" y="939"/>
                  </a:lnTo>
                  <a:lnTo>
                    <a:pt x="603" y="924"/>
                  </a:lnTo>
                  <a:lnTo>
                    <a:pt x="625" y="906"/>
                  </a:lnTo>
                  <a:lnTo>
                    <a:pt x="645" y="886"/>
                  </a:lnTo>
                  <a:lnTo>
                    <a:pt x="665" y="864"/>
                  </a:lnTo>
                  <a:lnTo>
                    <a:pt x="683" y="842"/>
                  </a:lnTo>
                  <a:lnTo>
                    <a:pt x="700" y="818"/>
                  </a:lnTo>
                  <a:lnTo>
                    <a:pt x="717" y="792"/>
                  </a:lnTo>
                  <a:lnTo>
                    <a:pt x="732" y="766"/>
                  </a:lnTo>
                  <a:lnTo>
                    <a:pt x="746" y="739"/>
                  </a:lnTo>
                  <a:lnTo>
                    <a:pt x="758" y="711"/>
                  </a:lnTo>
                  <a:close/>
                  <a:moveTo>
                    <a:pt x="427" y="916"/>
                  </a:moveTo>
                  <a:lnTo>
                    <a:pt x="412" y="916"/>
                  </a:lnTo>
                  <a:lnTo>
                    <a:pt x="397" y="914"/>
                  </a:lnTo>
                  <a:lnTo>
                    <a:pt x="382" y="911"/>
                  </a:lnTo>
                  <a:lnTo>
                    <a:pt x="367" y="907"/>
                  </a:lnTo>
                  <a:lnTo>
                    <a:pt x="351" y="901"/>
                  </a:lnTo>
                  <a:lnTo>
                    <a:pt x="337" y="895"/>
                  </a:lnTo>
                  <a:lnTo>
                    <a:pt x="323" y="887"/>
                  </a:lnTo>
                  <a:lnTo>
                    <a:pt x="309" y="879"/>
                  </a:lnTo>
                  <a:lnTo>
                    <a:pt x="296" y="869"/>
                  </a:lnTo>
                  <a:lnTo>
                    <a:pt x="283" y="858"/>
                  </a:lnTo>
                  <a:lnTo>
                    <a:pt x="270" y="847"/>
                  </a:lnTo>
                  <a:lnTo>
                    <a:pt x="258" y="835"/>
                  </a:lnTo>
                  <a:lnTo>
                    <a:pt x="246" y="822"/>
                  </a:lnTo>
                  <a:lnTo>
                    <a:pt x="234" y="808"/>
                  </a:lnTo>
                  <a:lnTo>
                    <a:pt x="224" y="794"/>
                  </a:lnTo>
                  <a:lnTo>
                    <a:pt x="214" y="779"/>
                  </a:lnTo>
                  <a:lnTo>
                    <a:pt x="203" y="764"/>
                  </a:lnTo>
                  <a:lnTo>
                    <a:pt x="194" y="748"/>
                  </a:lnTo>
                  <a:lnTo>
                    <a:pt x="185" y="731"/>
                  </a:lnTo>
                  <a:lnTo>
                    <a:pt x="177" y="715"/>
                  </a:lnTo>
                  <a:lnTo>
                    <a:pt x="168" y="698"/>
                  </a:lnTo>
                  <a:lnTo>
                    <a:pt x="162" y="680"/>
                  </a:lnTo>
                  <a:lnTo>
                    <a:pt x="154" y="663"/>
                  </a:lnTo>
                  <a:lnTo>
                    <a:pt x="149" y="644"/>
                  </a:lnTo>
                  <a:lnTo>
                    <a:pt x="143" y="627"/>
                  </a:lnTo>
                  <a:lnTo>
                    <a:pt x="139" y="609"/>
                  </a:lnTo>
                  <a:lnTo>
                    <a:pt x="135" y="590"/>
                  </a:lnTo>
                  <a:lnTo>
                    <a:pt x="131" y="572"/>
                  </a:lnTo>
                  <a:lnTo>
                    <a:pt x="128" y="554"/>
                  </a:lnTo>
                  <a:lnTo>
                    <a:pt x="126" y="536"/>
                  </a:lnTo>
                  <a:lnTo>
                    <a:pt x="125" y="518"/>
                  </a:lnTo>
                  <a:lnTo>
                    <a:pt x="125" y="500"/>
                  </a:lnTo>
                  <a:lnTo>
                    <a:pt x="125" y="481"/>
                  </a:lnTo>
                  <a:lnTo>
                    <a:pt x="126" y="462"/>
                  </a:lnTo>
                  <a:lnTo>
                    <a:pt x="126" y="445"/>
                  </a:lnTo>
                  <a:lnTo>
                    <a:pt x="127" y="429"/>
                  </a:lnTo>
                  <a:lnTo>
                    <a:pt x="150" y="429"/>
                  </a:lnTo>
                  <a:lnTo>
                    <a:pt x="172" y="429"/>
                  </a:lnTo>
                  <a:lnTo>
                    <a:pt x="193" y="429"/>
                  </a:lnTo>
                  <a:lnTo>
                    <a:pt x="215" y="428"/>
                  </a:lnTo>
                  <a:lnTo>
                    <a:pt x="236" y="426"/>
                  </a:lnTo>
                  <a:lnTo>
                    <a:pt x="255" y="423"/>
                  </a:lnTo>
                  <a:lnTo>
                    <a:pt x="275" y="421"/>
                  </a:lnTo>
                  <a:lnTo>
                    <a:pt x="293" y="418"/>
                  </a:lnTo>
                  <a:lnTo>
                    <a:pt x="329" y="410"/>
                  </a:lnTo>
                  <a:lnTo>
                    <a:pt x="362" y="401"/>
                  </a:lnTo>
                  <a:lnTo>
                    <a:pt x="395" y="390"/>
                  </a:lnTo>
                  <a:lnTo>
                    <a:pt x="424" y="378"/>
                  </a:lnTo>
                  <a:lnTo>
                    <a:pt x="452" y="365"/>
                  </a:lnTo>
                  <a:lnTo>
                    <a:pt x="478" y="351"/>
                  </a:lnTo>
                  <a:lnTo>
                    <a:pt x="502" y="336"/>
                  </a:lnTo>
                  <a:lnTo>
                    <a:pt x="525" y="319"/>
                  </a:lnTo>
                  <a:lnTo>
                    <a:pt x="545" y="304"/>
                  </a:lnTo>
                  <a:lnTo>
                    <a:pt x="564" y="288"/>
                  </a:lnTo>
                  <a:lnTo>
                    <a:pt x="581" y="272"/>
                  </a:lnTo>
                  <a:lnTo>
                    <a:pt x="596" y="255"/>
                  </a:lnTo>
                  <a:lnTo>
                    <a:pt x="610" y="269"/>
                  </a:lnTo>
                  <a:lnTo>
                    <a:pt x="623" y="285"/>
                  </a:lnTo>
                  <a:lnTo>
                    <a:pt x="635" y="299"/>
                  </a:lnTo>
                  <a:lnTo>
                    <a:pt x="646" y="314"/>
                  </a:lnTo>
                  <a:lnTo>
                    <a:pt x="657" y="330"/>
                  </a:lnTo>
                  <a:lnTo>
                    <a:pt x="667" y="345"/>
                  </a:lnTo>
                  <a:lnTo>
                    <a:pt x="675" y="361"/>
                  </a:lnTo>
                  <a:lnTo>
                    <a:pt x="684" y="377"/>
                  </a:lnTo>
                  <a:lnTo>
                    <a:pt x="699" y="407"/>
                  </a:lnTo>
                  <a:lnTo>
                    <a:pt x="711" y="437"/>
                  </a:lnTo>
                  <a:lnTo>
                    <a:pt x="722" y="467"/>
                  </a:lnTo>
                  <a:lnTo>
                    <a:pt x="731" y="494"/>
                  </a:lnTo>
                  <a:lnTo>
                    <a:pt x="731" y="497"/>
                  </a:lnTo>
                  <a:lnTo>
                    <a:pt x="731" y="500"/>
                  </a:lnTo>
                  <a:lnTo>
                    <a:pt x="730" y="518"/>
                  </a:lnTo>
                  <a:lnTo>
                    <a:pt x="729" y="536"/>
                  </a:lnTo>
                  <a:lnTo>
                    <a:pt x="727" y="554"/>
                  </a:lnTo>
                  <a:lnTo>
                    <a:pt x="724" y="572"/>
                  </a:lnTo>
                  <a:lnTo>
                    <a:pt x="721" y="590"/>
                  </a:lnTo>
                  <a:lnTo>
                    <a:pt x="717" y="609"/>
                  </a:lnTo>
                  <a:lnTo>
                    <a:pt x="712" y="627"/>
                  </a:lnTo>
                  <a:lnTo>
                    <a:pt x="707" y="644"/>
                  </a:lnTo>
                  <a:lnTo>
                    <a:pt x="700" y="663"/>
                  </a:lnTo>
                  <a:lnTo>
                    <a:pt x="694" y="680"/>
                  </a:lnTo>
                  <a:lnTo>
                    <a:pt x="687" y="698"/>
                  </a:lnTo>
                  <a:lnTo>
                    <a:pt x="679" y="715"/>
                  </a:lnTo>
                  <a:lnTo>
                    <a:pt x="670" y="731"/>
                  </a:lnTo>
                  <a:lnTo>
                    <a:pt x="661" y="748"/>
                  </a:lnTo>
                  <a:lnTo>
                    <a:pt x="652" y="764"/>
                  </a:lnTo>
                  <a:lnTo>
                    <a:pt x="642" y="779"/>
                  </a:lnTo>
                  <a:lnTo>
                    <a:pt x="632" y="794"/>
                  </a:lnTo>
                  <a:lnTo>
                    <a:pt x="620" y="808"/>
                  </a:lnTo>
                  <a:lnTo>
                    <a:pt x="609" y="822"/>
                  </a:lnTo>
                  <a:lnTo>
                    <a:pt x="597" y="835"/>
                  </a:lnTo>
                  <a:lnTo>
                    <a:pt x="586" y="847"/>
                  </a:lnTo>
                  <a:lnTo>
                    <a:pt x="573" y="858"/>
                  </a:lnTo>
                  <a:lnTo>
                    <a:pt x="559" y="869"/>
                  </a:lnTo>
                  <a:lnTo>
                    <a:pt x="545" y="879"/>
                  </a:lnTo>
                  <a:lnTo>
                    <a:pt x="532" y="887"/>
                  </a:lnTo>
                  <a:lnTo>
                    <a:pt x="518" y="895"/>
                  </a:lnTo>
                  <a:lnTo>
                    <a:pt x="503" y="901"/>
                  </a:lnTo>
                  <a:lnTo>
                    <a:pt x="489" y="907"/>
                  </a:lnTo>
                  <a:lnTo>
                    <a:pt x="474" y="911"/>
                  </a:lnTo>
                  <a:lnTo>
                    <a:pt x="459" y="914"/>
                  </a:lnTo>
                  <a:lnTo>
                    <a:pt x="444" y="916"/>
                  </a:lnTo>
                  <a:lnTo>
                    <a:pt x="427" y="916"/>
                  </a:lnTo>
                  <a:close/>
                </a:path>
              </a:pathLst>
            </a:custGeom>
            <a:solidFill>
              <a:srgbClr val="00A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4" name="Freeform 47"/>
            <p:cNvSpPr>
              <a:spLocks/>
            </p:cNvSpPr>
            <p:nvPr/>
          </p:nvSpPr>
          <p:spPr bwMode="auto">
            <a:xfrm>
              <a:off x="1992313" y="3422650"/>
              <a:ext cx="319087" cy="369888"/>
            </a:xfrm>
            <a:custGeom>
              <a:avLst/>
              <a:gdLst>
                <a:gd name="T0" fmla="*/ 2147483646 w 602"/>
                <a:gd name="T1" fmla="*/ 2147483646 h 699"/>
                <a:gd name="T2" fmla="*/ 2147483646 w 602"/>
                <a:gd name="T3" fmla="*/ 2147483646 h 699"/>
                <a:gd name="T4" fmla="*/ 2147483646 w 602"/>
                <a:gd name="T5" fmla="*/ 2147483646 h 699"/>
                <a:gd name="T6" fmla="*/ 2147483646 w 602"/>
                <a:gd name="T7" fmla="*/ 2147483646 h 699"/>
                <a:gd name="T8" fmla="*/ 2147483646 w 602"/>
                <a:gd name="T9" fmla="*/ 2147483646 h 699"/>
                <a:gd name="T10" fmla="*/ 2147483646 w 602"/>
                <a:gd name="T11" fmla="*/ 2147483646 h 699"/>
                <a:gd name="T12" fmla="*/ 2147483646 w 602"/>
                <a:gd name="T13" fmla="*/ 2147483646 h 699"/>
                <a:gd name="T14" fmla="*/ 2147483646 w 602"/>
                <a:gd name="T15" fmla="*/ 2147483646 h 699"/>
                <a:gd name="T16" fmla="*/ 2147483646 w 602"/>
                <a:gd name="T17" fmla="*/ 2147483646 h 699"/>
                <a:gd name="T18" fmla="*/ 2147483646 w 602"/>
                <a:gd name="T19" fmla="*/ 2147483646 h 699"/>
                <a:gd name="T20" fmla="*/ 2147483646 w 602"/>
                <a:gd name="T21" fmla="*/ 2147483646 h 699"/>
                <a:gd name="T22" fmla="*/ 2147483646 w 602"/>
                <a:gd name="T23" fmla="*/ 2147483646 h 699"/>
                <a:gd name="T24" fmla="*/ 2147483646 w 602"/>
                <a:gd name="T25" fmla="*/ 2147483646 h 699"/>
                <a:gd name="T26" fmla="*/ 2147483646 w 602"/>
                <a:gd name="T27" fmla="*/ 2147483646 h 699"/>
                <a:gd name="T28" fmla="*/ 2147483646 w 602"/>
                <a:gd name="T29" fmla="*/ 2147483646 h 699"/>
                <a:gd name="T30" fmla="*/ 2147483646 w 602"/>
                <a:gd name="T31" fmla="*/ 2147483646 h 699"/>
                <a:gd name="T32" fmla="*/ 2147483646 w 602"/>
                <a:gd name="T33" fmla="*/ 2147483646 h 699"/>
                <a:gd name="T34" fmla="*/ 2147483646 w 602"/>
                <a:gd name="T35" fmla="*/ 2147483646 h 699"/>
                <a:gd name="T36" fmla="*/ 2147483646 w 602"/>
                <a:gd name="T37" fmla="*/ 2147483646 h 699"/>
                <a:gd name="T38" fmla="*/ 2147483646 w 602"/>
                <a:gd name="T39" fmla="*/ 2147483646 h 699"/>
                <a:gd name="T40" fmla="*/ 0 w 602"/>
                <a:gd name="T41" fmla="*/ 2147483646 h 699"/>
                <a:gd name="T42" fmla="*/ 0 w 602"/>
                <a:gd name="T43" fmla="*/ 2147483646 h 699"/>
                <a:gd name="T44" fmla="*/ 2147483646 w 602"/>
                <a:gd name="T45" fmla="*/ 2147483646 h 699"/>
                <a:gd name="T46" fmla="*/ 2147483646 w 602"/>
                <a:gd name="T47" fmla="*/ 2147483646 h 699"/>
                <a:gd name="T48" fmla="*/ 2147483646 w 602"/>
                <a:gd name="T49" fmla="*/ 2147483646 h 699"/>
                <a:gd name="T50" fmla="*/ 2147483646 w 602"/>
                <a:gd name="T51" fmla="*/ 2147483646 h 699"/>
                <a:gd name="T52" fmla="*/ 2147483646 w 602"/>
                <a:gd name="T53" fmla="*/ 2147483646 h 699"/>
                <a:gd name="T54" fmla="*/ 2147483646 w 602"/>
                <a:gd name="T55" fmla="*/ 2147483646 h 699"/>
                <a:gd name="T56" fmla="*/ 2147483646 w 602"/>
                <a:gd name="T57" fmla="*/ 2147483646 h 699"/>
                <a:gd name="T58" fmla="*/ 2147483646 w 602"/>
                <a:gd name="T59" fmla="*/ 2147483646 h 699"/>
                <a:gd name="T60" fmla="*/ 2147483646 w 602"/>
                <a:gd name="T61" fmla="*/ 2147483646 h 699"/>
                <a:gd name="T62" fmla="*/ 2147483646 w 602"/>
                <a:gd name="T63" fmla="*/ 2147483646 h 699"/>
                <a:gd name="T64" fmla="*/ 2147483646 w 602"/>
                <a:gd name="T65" fmla="*/ 2147483646 h 699"/>
                <a:gd name="T66" fmla="*/ 2147483646 w 602"/>
                <a:gd name="T67" fmla="*/ 2147483646 h 699"/>
                <a:gd name="T68" fmla="*/ 2147483646 w 602"/>
                <a:gd name="T69" fmla="*/ 2147483646 h 699"/>
                <a:gd name="T70" fmla="*/ 2147483646 w 602"/>
                <a:gd name="T71" fmla="*/ 2147483646 h 699"/>
                <a:gd name="T72" fmla="*/ 2147483646 w 602"/>
                <a:gd name="T73" fmla="*/ 2147483646 h 699"/>
                <a:gd name="T74" fmla="*/ 2147483646 w 602"/>
                <a:gd name="T75" fmla="*/ 2147483646 h 69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02" h="699">
                  <a:moveTo>
                    <a:pt x="557" y="251"/>
                  </a:moveTo>
                  <a:lnTo>
                    <a:pt x="576" y="171"/>
                  </a:lnTo>
                  <a:lnTo>
                    <a:pt x="579" y="165"/>
                  </a:lnTo>
                  <a:lnTo>
                    <a:pt x="581" y="158"/>
                  </a:lnTo>
                  <a:lnTo>
                    <a:pt x="585" y="153"/>
                  </a:lnTo>
                  <a:lnTo>
                    <a:pt x="589" y="148"/>
                  </a:lnTo>
                  <a:lnTo>
                    <a:pt x="586" y="146"/>
                  </a:lnTo>
                  <a:lnTo>
                    <a:pt x="584" y="144"/>
                  </a:lnTo>
                  <a:lnTo>
                    <a:pt x="411" y="0"/>
                  </a:lnTo>
                  <a:lnTo>
                    <a:pt x="304" y="25"/>
                  </a:lnTo>
                  <a:lnTo>
                    <a:pt x="288" y="29"/>
                  </a:lnTo>
                  <a:lnTo>
                    <a:pt x="272" y="34"/>
                  </a:lnTo>
                  <a:lnTo>
                    <a:pt x="256" y="39"/>
                  </a:lnTo>
                  <a:lnTo>
                    <a:pt x="241" y="46"/>
                  </a:lnTo>
                  <a:lnTo>
                    <a:pt x="225" y="52"/>
                  </a:lnTo>
                  <a:lnTo>
                    <a:pt x="210" y="60"/>
                  </a:lnTo>
                  <a:lnTo>
                    <a:pt x="196" y="67"/>
                  </a:lnTo>
                  <a:lnTo>
                    <a:pt x="182" y="76"/>
                  </a:lnTo>
                  <a:lnTo>
                    <a:pt x="168" y="85"/>
                  </a:lnTo>
                  <a:lnTo>
                    <a:pt x="155" y="93"/>
                  </a:lnTo>
                  <a:lnTo>
                    <a:pt x="142" y="103"/>
                  </a:lnTo>
                  <a:lnTo>
                    <a:pt x="130" y="114"/>
                  </a:lnTo>
                  <a:lnTo>
                    <a:pt x="118" y="124"/>
                  </a:lnTo>
                  <a:lnTo>
                    <a:pt x="106" y="135"/>
                  </a:lnTo>
                  <a:lnTo>
                    <a:pt x="95" y="146"/>
                  </a:lnTo>
                  <a:lnTo>
                    <a:pt x="86" y="158"/>
                  </a:lnTo>
                  <a:lnTo>
                    <a:pt x="76" y="171"/>
                  </a:lnTo>
                  <a:lnTo>
                    <a:pt x="66" y="183"/>
                  </a:lnTo>
                  <a:lnTo>
                    <a:pt x="57" y="196"/>
                  </a:lnTo>
                  <a:lnTo>
                    <a:pt x="49" y="210"/>
                  </a:lnTo>
                  <a:lnTo>
                    <a:pt x="41" y="223"/>
                  </a:lnTo>
                  <a:lnTo>
                    <a:pt x="35" y="237"/>
                  </a:lnTo>
                  <a:lnTo>
                    <a:pt x="28" y="253"/>
                  </a:lnTo>
                  <a:lnTo>
                    <a:pt x="23" y="267"/>
                  </a:lnTo>
                  <a:lnTo>
                    <a:pt x="17" y="282"/>
                  </a:lnTo>
                  <a:lnTo>
                    <a:pt x="13" y="297"/>
                  </a:lnTo>
                  <a:lnTo>
                    <a:pt x="9" y="312"/>
                  </a:lnTo>
                  <a:lnTo>
                    <a:pt x="5" y="327"/>
                  </a:lnTo>
                  <a:lnTo>
                    <a:pt x="3" y="342"/>
                  </a:lnTo>
                  <a:lnTo>
                    <a:pt x="1" y="359"/>
                  </a:lnTo>
                  <a:lnTo>
                    <a:pt x="0" y="375"/>
                  </a:lnTo>
                  <a:lnTo>
                    <a:pt x="0" y="391"/>
                  </a:lnTo>
                  <a:lnTo>
                    <a:pt x="0" y="619"/>
                  </a:lnTo>
                  <a:lnTo>
                    <a:pt x="0" y="626"/>
                  </a:lnTo>
                  <a:lnTo>
                    <a:pt x="2" y="635"/>
                  </a:lnTo>
                  <a:lnTo>
                    <a:pt x="4" y="643"/>
                  </a:lnTo>
                  <a:lnTo>
                    <a:pt x="7" y="650"/>
                  </a:lnTo>
                  <a:lnTo>
                    <a:pt x="11" y="657"/>
                  </a:lnTo>
                  <a:lnTo>
                    <a:pt x="15" y="663"/>
                  </a:lnTo>
                  <a:lnTo>
                    <a:pt x="21" y="670"/>
                  </a:lnTo>
                  <a:lnTo>
                    <a:pt x="26" y="675"/>
                  </a:lnTo>
                  <a:lnTo>
                    <a:pt x="33" y="681"/>
                  </a:lnTo>
                  <a:lnTo>
                    <a:pt x="39" y="685"/>
                  </a:lnTo>
                  <a:lnTo>
                    <a:pt x="46" y="689"/>
                  </a:lnTo>
                  <a:lnTo>
                    <a:pt x="54" y="693"/>
                  </a:lnTo>
                  <a:lnTo>
                    <a:pt x="62" y="695"/>
                  </a:lnTo>
                  <a:lnTo>
                    <a:pt x="70" y="697"/>
                  </a:lnTo>
                  <a:lnTo>
                    <a:pt x="79" y="698"/>
                  </a:lnTo>
                  <a:lnTo>
                    <a:pt x="88" y="699"/>
                  </a:lnTo>
                  <a:lnTo>
                    <a:pt x="534" y="699"/>
                  </a:lnTo>
                  <a:lnTo>
                    <a:pt x="602" y="310"/>
                  </a:lnTo>
                  <a:lnTo>
                    <a:pt x="597" y="310"/>
                  </a:lnTo>
                  <a:lnTo>
                    <a:pt x="592" y="309"/>
                  </a:lnTo>
                  <a:lnTo>
                    <a:pt x="586" y="308"/>
                  </a:lnTo>
                  <a:lnTo>
                    <a:pt x="582" y="306"/>
                  </a:lnTo>
                  <a:lnTo>
                    <a:pt x="576" y="302"/>
                  </a:lnTo>
                  <a:lnTo>
                    <a:pt x="572" y="299"/>
                  </a:lnTo>
                  <a:lnTo>
                    <a:pt x="569" y="296"/>
                  </a:lnTo>
                  <a:lnTo>
                    <a:pt x="566" y="293"/>
                  </a:lnTo>
                  <a:lnTo>
                    <a:pt x="562" y="288"/>
                  </a:lnTo>
                  <a:lnTo>
                    <a:pt x="560" y="283"/>
                  </a:lnTo>
                  <a:lnTo>
                    <a:pt x="558" y="279"/>
                  </a:lnTo>
                  <a:lnTo>
                    <a:pt x="557" y="273"/>
                  </a:lnTo>
                  <a:lnTo>
                    <a:pt x="556" y="269"/>
                  </a:lnTo>
                  <a:lnTo>
                    <a:pt x="556" y="263"/>
                  </a:lnTo>
                  <a:lnTo>
                    <a:pt x="556" y="257"/>
                  </a:lnTo>
                  <a:lnTo>
                    <a:pt x="557" y="251"/>
                  </a:lnTo>
                  <a:close/>
                </a:path>
              </a:pathLst>
            </a:custGeom>
            <a:solidFill>
              <a:srgbClr val="00A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5" name="Freeform 48"/>
            <p:cNvSpPr>
              <a:spLocks/>
            </p:cNvSpPr>
            <p:nvPr/>
          </p:nvSpPr>
          <p:spPr bwMode="auto">
            <a:xfrm>
              <a:off x="2362200" y="3422650"/>
              <a:ext cx="315912" cy="369888"/>
            </a:xfrm>
            <a:custGeom>
              <a:avLst/>
              <a:gdLst>
                <a:gd name="T0" fmla="*/ 2147483646 w 598"/>
                <a:gd name="T1" fmla="*/ 0 h 699"/>
                <a:gd name="T2" fmla="*/ 2147483646 w 598"/>
                <a:gd name="T3" fmla="*/ 2147483646 h 699"/>
                <a:gd name="T4" fmla="*/ 2147483646 w 598"/>
                <a:gd name="T5" fmla="*/ 2147483646 h 699"/>
                <a:gd name="T6" fmla="*/ 2147483646 w 598"/>
                <a:gd name="T7" fmla="*/ 2147483646 h 699"/>
                <a:gd name="T8" fmla="*/ 2147483646 w 598"/>
                <a:gd name="T9" fmla="*/ 2147483646 h 699"/>
                <a:gd name="T10" fmla="*/ 2147483646 w 598"/>
                <a:gd name="T11" fmla="*/ 2147483646 h 699"/>
                <a:gd name="T12" fmla="*/ 2147483646 w 598"/>
                <a:gd name="T13" fmla="*/ 2147483646 h 699"/>
                <a:gd name="T14" fmla="*/ 2147483646 w 598"/>
                <a:gd name="T15" fmla="*/ 2147483646 h 699"/>
                <a:gd name="T16" fmla="*/ 2147483646 w 598"/>
                <a:gd name="T17" fmla="*/ 2147483646 h 699"/>
                <a:gd name="T18" fmla="*/ 2147483646 w 598"/>
                <a:gd name="T19" fmla="*/ 2147483646 h 699"/>
                <a:gd name="T20" fmla="*/ 2147483646 w 598"/>
                <a:gd name="T21" fmla="*/ 2147483646 h 699"/>
                <a:gd name="T22" fmla="*/ 2147483646 w 598"/>
                <a:gd name="T23" fmla="*/ 2147483646 h 699"/>
                <a:gd name="T24" fmla="*/ 0 w 598"/>
                <a:gd name="T25" fmla="*/ 2147483646 h 699"/>
                <a:gd name="T26" fmla="*/ 2147483646 w 598"/>
                <a:gd name="T27" fmla="*/ 2147483646 h 699"/>
                <a:gd name="T28" fmla="*/ 2147483646 w 598"/>
                <a:gd name="T29" fmla="*/ 2147483646 h 699"/>
                <a:gd name="T30" fmla="*/ 2147483646 w 598"/>
                <a:gd name="T31" fmla="*/ 2147483646 h 699"/>
                <a:gd name="T32" fmla="*/ 2147483646 w 598"/>
                <a:gd name="T33" fmla="*/ 2147483646 h 699"/>
                <a:gd name="T34" fmla="*/ 2147483646 w 598"/>
                <a:gd name="T35" fmla="*/ 2147483646 h 699"/>
                <a:gd name="T36" fmla="*/ 2147483646 w 598"/>
                <a:gd name="T37" fmla="*/ 2147483646 h 699"/>
                <a:gd name="T38" fmla="*/ 2147483646 w 598"/>
                <a:gd name="T39" fmla="*/ 2147483646 h 699"/>
                <a:gd name="T40" fmla="*/ 2147483646 w 598"/>
                <a:gd name="T41" fmla="*/ 2147483646 h 699"/>
                <a:gd name="T42" fmla="*/ 2147483646 w 598"/>
                <a:gd name="T43" fmla="*/ 2147483646 h 699"/>
                <a:gd name="T44" fmla="*/ 2147483646 w 598"/>
                <a:gd name="T45" fmla="*/ 2147483646 h 699"/>
                <a:gd name="T46" fmla="*/ 2147483646 w 598"/>
                <a:gd name="T47" fmla="*/ 2147483646 h 699"/>
                <a:gd name="T48" fmla="*/ 2147483646 w 598"/>
                <a:gd name="T49" fmla="*/ 2147483646 h 699"/>
                <a:gd name="T50" fmla="*/ 2147483646 w 598"/>
                <a:gd name="T51" fmla="*/ 2147483646 h 699"/>
                <a:gd name="T52" fmla="*/ 2147483646 w 598"/>
                <a:gd name="T53" fmla="*/ 2147483646 h 699"/>
                <a:gd name="T54" fmla="*/ 2147483646 w 598"/>
                <a:gd name="T55" fmla="*/ 2147483646 h 699"/>
                <a:gd name="T56" fmla="*/ 2147483646 w 598"/>
                <a:gd name="T57" fmla="*/ 2147483646 h 699"/>
                <a:gd name="T58" fmla="*/ 2147483646 w 598"/>
                <a:gd name="T59" fmla="*/ 2147483646 h 699"/>
                <a:gd name="T60" fmla="*/ 2147483646 w 598"/>
                <a:gd name="T61" fmla="*/ 2147483646 h 699"/>
                <a:gd name="T62" fmla="*/ 2147483646 w 598"/>
                <a:gd name="T63" fmla="*/ 2147483646 h 699"/>
                <a:gd name="T64" fmla="*/ 2147483646 w 598"/>
                <a:gd name="T65" fmla="*/ 2147483646 h 699"/>
                <a:gd name="T66" fmla="*/ 2147483646 w 598"/>
                <a:gd name="T67" fmla="*/ 2147483646 h 699"/>
                <a:gd name="T68" fmla="*/ 2147483646 w 598"/>
                <a:gd name="T69" fmla="*/ 2147483646 h 699"/>
                <a:gd name="T70" fmla="*/ 2147483646 w 598"/>
                <a:gd name="T71" fmla="*/ 2147483646 h 699"/>
                <a:gd name="T72" fmla="*/ 2147483646 w 598"/>
                <a:gd name="T73" fmla="*/ 2147483646 h 699"/>
                <a:gd name="T74" fmla="*/ 2147483646 w 598"/>
                <a:gd name="T75" fmla="*/ 2147483646 h 69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98" h="699">
                  <a:moveTo>
                    <a:pt x="296" y="25"/>
                  </a:moveTo>
                  <a:lnTo>
                    <a:pt x="192" y="0"/>
                  </a:lnTo>
                  <a:lnTo>
                    <a:pt x="18" y="144"/>
                  </a:lnTo>
                  <a:lnTo>
                    <a:pt x="15" y="146"/>
                  </a:lnTo>
                  <a:lnTo>
                    <a:pt x="12" y="148"/>
                  </a:lnTo>
                  <a:lnTo>
                    <a:pt x="17" y="153"/>
                  </a:lnTo>
                  <a:lnTo>
                    <a:pt x="20" y="158"/>
                  </a:lnTo>
                  <a:lnTo>
                    <a:pt x="24" y="165"/>
                  </a:lnTo>
                  <a:lnTo>
                    <a:pt x="26" y="171"/>
                  </a:lnTo>
                  <a:lnTo>
                    <a:pt x="45" y="251"/>
                  </a:lnTo>
                  <a:lnTo>
                    <a:pt x="46" y="257"/>
                  </a:lnTo>
                  <a:lnTo>
                    <a:pt x="46" y="263"/>
                  </a:lnTo>
                  <a:lnTo>
                    <a:pt x="46" y="269"/>
                  </a:lnTo>
                  <a:lnTo>
                    <a:pt x="45" y="273"/>
                  </a:lnTo>
                  <a:lnTo>
                    <a:pt x="44" y="279"/>
                  </a:lnTo>
                  <a:lnTo>
                    <a:pt x="42" y="283"/>
                  </a:lnTo>
                  <a:lnTo>
                    <a:pt x="40" y="288"/>
                  </a:lnTo>
                  <a:lnTo>
                    <a:pt x="37" y="293"/>
                  </a:lnTo>
                  <a:lnTo>
                    <a:pt x="33" y="296"/>
                  </a:lnTo>
                  <a:lnTo>
                    <a:pt x="29" y="299"/>
                  </a:lnTo>
                  <a:lnTo>
                    <a:pt x="25" y="302"/>
                  </a:lnTo>
                  <a:lnTo>
                    <a:pt x="20" y="306"/>
                  </a:lnTo>
                  <a:lnTo>
                    <a:pt x="16" y="308"/>
                  </a:lnTo>
                  <a:lnTo>
                    <a:pt x="11" y="309"/>
                  </a:lnTo>
                  <a:lnTo>
                    <a:pt x="5" y="310"/>
                  </a:lnTo>
                  <a:lnTo>
                    <a:pt x="0" y="311"/>
                  </a:lnTo>
                  <a:lnTo>
                    <a:pt x="67" y="699"/>
                  </a:lnTo>
                  <a:lnTo>
                    <a:pt x="515" y="699"/>
                  </a:lnTo>
                  <a:lnTo>
                    <a:pt x="523" y="699"/>
                  </a:lnTo>
                  <a:lnTo>
                    <a:pt x="532" y="697"/>
                  </a:lnTo>
                  <a:lnTo>
                    <a:pt x="540" y="696"/>
                  </a:lnTo>
                  <a:lnTo>
                    <a:pt x="547" y="693"/>
                  </a:lnTo>
                  <a:lnTo>
                    <a:pt x="555" y="689"/>
                  </a:lnTo>
                  <a:lnTo>
                    <a:pt x="562" y="685"/>
                  </a:lnTo>
                  <a:lnTo>
                    <a:pt x="569" y="681"/>
                  </a:lnTo>
                  <a:lnTo>
                    <a:pt x="574" y="675"/>
                  </a:lnTo>
                  <a:lnTo>
                    <a:pt x="580" y="670"/>
                  </a:lnTo>
                  <a:lnTo>
                    <a:pt x="584" y="663"/>
                  </a:lnTo>
                  <a:lnTo>
                    <a:pt x="588" y="657"/>
                  </a:lnTo>
                  <a:lnTo>
                    <a:pt x="592" y="650"/>
                  </a:lnTo>
                  <a:lnTo>
                    <a:pt x="595" y="643"/>
                  </a:lnTo>
                  <a:lnTo>
                    <a:pt x="597" y="635"/>
                  </a:lnTo>
                  <a:lnTo>
                    <a:pt x="598" y="626"/>
                  </a:lnTo>
                  <a:lnTo>
                    <a:pt x="598" y="619"/>
                  </a:lnTo>
                  <a:lnTo>
                    <a:pt x="598" y="391"/>
                  </a:lnTo>
                  <a:lnTo>
                    <a:pt x="598" y="375"/>
                  </a:lnTo>
                  <a:lnTo>
                    <a:pt x="597" y="359"/>
                  </a:lnTo>
                  <a:lnTo>
                    <a:pt x="595" y="342"/>
                  </a:lnTo>
                  <a:lnTo>
                    <a:pt x="593" y="327"/>
                  </a:lnTo>
                  <a:lnTo>
                    <a:pt x="589" y="312"/>
                  </a:lnTo>
                  <a:lnTo>
                    <a:pt x="586" y="297"/>
                  </a:lnTo>
                  <a:lnTo>
                    <a:pt x="581" y="282"/>
                  </a:lnTo>
                  <a:lnTo>
                    <a:pt x="576" y="267"/>
                  </a:lnTo>
                  <a:lnTo>
                    <a:pt x="570" y="253"/>
                  </a:lnTo>
                  <a:lnTo>
                    <a:pt x="564" y="237"/>
                  </a:lnTo>
                  <a:lnTo>
                    <a:pt x="557" y="223"/>
                  </a:lnTo>
                  <a:lnTo>
                    <a:pt x="549" y="210"/>
                  </a:lnTo>
                  <a:lnTo>
                    <a:pt x="542" y="196"/>
                  </a:lnTo>
                  <a:lnTo>
                    <a:pt x="533" y="183"/>
                  </a:lnTo>
                  <a:lnTo>
                    <a:pt x="523" y="171"/>
                  </a:lnTo>
                  <a:lnTo>
                    <a:pt x="514" y="158"/>
                  </a:lnTo>
                  <a:lnTo>
                    <a:pt x="504" y="146"/>
                  </a:lnTo>
                  <a:lnTo>
                    <a:pt x="493" y="135"/>
                  </a:lnTo>
                  <a:lnTo>
                    <a:pt x="482" y="124"/>
                  </a:lnTo>
                  <a:lnTo>
                    <a:pt x="470" y="114"/>
                  </a:lnTo>
                  <a:lnTo>
                    <a:pt x="457" y="103"/>
                  </a:lnTo>
                  <a:lnTo>
                    <a:pt x="445" y="93"/>
                  </a:lnTo>
                  <a:lnTo>
                    <a:pt x="431" y="85"/>
                  </a:lnTo>
                  <a:lnTo>
                    <a:pt x="418" y="76"/>
                  </a:lnTo>
                  <a:lnTo>
                    <a:pt x="404" y="67"/>
                  </a:lnTo>
                  <a:lnTo>
                    <a:pt x="390" y="60"/>
                  </a:lnTo>
                  <a:lnTo>
                    <a:pt x="375" y="52"/>
                  </a:lnTo>
                  <a:lnTo>
                    <a:pt x="360" y="46"/>
                  </a:lnTo>
                  <a:lnTo>
                    <a:pt x="344" y="39"/>
                  </a:lnTo>
                  <a:lnTo>
                    <a:pt x="328" y="34"/>
                  </a:lnTo>
                  <a:lnTo>
                    <a:pt x="312" y="29"/>
                  </a:lnTo>
                  <a:lnTo>
                    <a:pt x="296" y="25"/>
                  </a:lnTo>
                  <a:close/>
                </a:path>
              </a:pathLst>
            </a:custGeom>
            <a:solidFill>
              <a:srgbClr val="00A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6" name="Freeform 49"/>
            <p:cNvSpPr>
              <a:spLocks noEditPoints="1"/>
            </p:cNvSpPr>
            <p:nvPr/>
          </p:nvSpPr>
          <p:spPr bwMode="auto">
            <a:xfrm>
              <a:off x="3095625" y="2947988"/>
              <a:ext cx="1079500" cy="790575"/>
            </a:xfrm>
            <a:custGeom>
              <a:avLst/>
              <a:gdLst>
                <a:gd name="T0" fmla="*/ 2147483646 w 2040"/>
                <a:gd name="T1" fmla="*/ 2147483646 h 1494"/>
                <a:gd name="T2" fmla="*/ 2147483646 w 2040"/>
                <a:gd name="T3" fmla="*/ 2147483646 h 1494"/>
                <a:gd name="T4" fmla="*/ 2147483646 w 2040"/>
                <a:gd name="T5" fmla="*/ 2147483646 h 1494"/>
                <a:gd name="T6" fmla="*/ 2147483646 w 2040"/>
                <a:gd name="T7" fmla="*/ 2147483646 h 1494"/>
                <a:gd name="T8" fmla="*/ 2147483646 w 2040"/>
                <a:gd name="T9" fmla="*/ 2147483646 h 1494"/>
                <a:gd name="T10" fmla="*/ 2147483646 w 2040"/>
                <a:gd name="T11" fmla="*/ 2147483646 h 1494"/>
                <a:gd name="T12" fmla="*/ 2147483646 w 2040"/>
                <a:gd name="T13" fmla="*/ 2147483646 h 1494"/>
                <a:gd name="T14" fmla="*/ 0 w 2040"/>
                <a:gd name="T15" fmla="*/ 2147483646 h 1494"/>
                <a:gd name="T16" fmla="*/ 2147483646 w 2040"/>
                <a:gd name="T17" fmla="*/ 2147483646 h 1494"/>
                <a:gd name="T18" fmla="*/ 2147483646 w 2040"/>
                <a:gd name="T19" fmla="*/ 2147483646 h 1494"/>
                <a:gd name="T20" fmla="*/ 2147483646 w 2040"/>
                <a:gd name="T21" fmla="*/ 2147483646 h 1494"/>
                <a:gd name="T22" fmla="*/ 2147483646 w 2040"/>
                <a:gd name="T23" fmla="*/ 2147483646 h 1494"/>
                <a:gd name="T24" fmla="*/ 2147483646 w 2040"/>
                <a:gd name="T25" fmla="*/ 2147483646 h 1494"/>
                <a:gd name="T26" fmla="*/ 2147483646 w 2040"/>
                <a:gd name="T27" fmla="*/ 2147483646 h 1494"/>
                <a:gd name="T28" fmla="*/ 2147483646 w 2040"/>
                <a:gd name="T29" fmla="*/ 2147483646 h 1494"/>
                <a:gd name="T30" fmla="*/ 2147483646 w 2040"/>
                <a:gd name="T31" fmla="*/ 2147483646 h 1494"/>
                <a:gd name="T32" fmla="*/ 2147483646 w 2040"/>
                <a:gd name="T33" fmla="*/ 2147483646 h 1494"/>
                <a:gd name="T34" fmla="*/ 2147483646 w 2040"/>
                <a:gd name="T35" fmla="*/ 2147483646 h 1494"/>
                <a:gd name="T36" fmla="*/ 2147483646 w 2040"/>
                <a:gd name="T37" fmla="*/ 2147483646 h 1494"/>
                <a:gd name="T38" fmla="*/ 2147483646 w 2040"/>
                <a:gd name="T39" fmla="*/ 2147483646 h 1494"/>
                <a:gd name="T40" fmla="*/ 2147483646 w 2040"/>
                <a:gd name="T41" fmla="*/ 2147483646 h 1494"/>
                <a:gd name="T42" fmla="*/ 2147483646 w 2040"/>
                <a:gd name="T43" fmla="*/ 2147483646 h 1494"/>
                <a:gd name="T44" fmla="*/ 2147483646 w 2040"/>
                <a:gd name="T45" fmla="*/ 2147483646 h 1494"/>
                <a:gd name="T46" fmla="*/ 2147483646 w 2040"/>
                <a:gd name="T47" fmla="*/ 2147483646 h 1494"/>
                <a:gd name="T48" fmla="*/ 2147483646 w 2040"/>
                <a:gd name="T49" fmla="*/ 2147483646 h 1494"/>
                <a:gd name="T50" fmla="*/ 2147483646 w 2040"/>
                <a:gd name="T51" fmla="*/ 2147483646 h 1494"/>
                <a:gd name="T52" fmla="*/ 2147483646 w 2040"/>
                <a:gd name="T53" fmla="*/ 2147483646 h 1494"/>
                <a:gd name="T54" fmla="*/ 2147483646 w 2040"/>
                <a:gd name="T55" fmla="*/ 2147483646 h 1494"/>
                <a:gd name="T56" fmla="*/ 2147483646 w 2040"/>
                <a:gd name="T57" fmla="*/ 2147483646 h 1494"/>
                <a:gd name="T58" fmla="*/ 2147483646 w 2040"/>
                <a:gd name="T59" fmla="*/ 2147483646 h 1494"/>
                <a:gd name="T60" fmla="*/ 2147483646 w 2040"/>
                <a:gd name="T61" fmla="*/ 2147483646 h 1494"/>
                <a:gd name="T62" fmla="*/ 2147483646 w 2040"/>
                <a:gd name="T63" fmla="*/ 2147483646 h 1494"/>
                <a:gd name="T64" fmla="*/ 2147483646 w 2040"/>
                <a:gd name="T65" fmla="*/ 2147483646 h 1494"/>
                <a:gd name="T66" fmla="*/ 2147483646 w 2040"/>
                <a:gd name="T67" fmla="*/ 2147483646 h 1494"/>
                <a:gd name="T68" fmla="*/ 2147483646 w 2040"/>
                <a:gd name="T69" fmla="*/ 2147483646 h 1494"/>
                <a:gd name="T70" fmla="*/ 2147483646 w 2040"/>
                <a:gd name="T71" fmla="*/ 2147483646 h 1494"/>
                <a:gd name="T72" fmla="*/ 2147483646 w 2040"/>
                <a:gd name="T73" fmla="*/ 2147483646 h 1494"/>
                <a:gd name="T74" fmla="*/ 2147483646 w 2040"/>
                <a:gd name="T75" fmla="*/ 2147483646 h 1494"/>
                <a:gd name="T76" fmla="*/ 2147483646 w 2040"/>
                <a:gd name="T77" fmla="*/ 2147483646 h 1494"/>
                <a:gd name="T78" fmla="*/ 2147483646 w 2040"/>
                <a:gd name="T79" fmla="*/ 2147483646 h 1494"/>
                <a:gd name="T80" fmla="*/ 2147483646 w 2040"/>
                <a:gd name="T81" fmla="*/ 2147483646 h 1494"/>
                <a:gd name="T82" fmla="*/ 2147483646 w 2040"/>
                <a:gd name="T83" fmla="*/ 2147483646 h 1494"/>
                <a:gd name="T84" fmla="*/ 2147483646 w 2040"/>
                <a:gd name="T85" fmla="*/ 2147483646 h 1494"/>
                <a:gd name="T86" fmla="*/ 2147483646 w 2040"/>
                <a:gd name="T87" fmla="*/ 2147483646 h 1494"/>
                <a:gd name="T88" fmla="*/ 2147483646 w 2040"/>
                <a:gd name="T89" fmla="*/ 2147483646 h 1494"/>
                <a:gd name="T90" fmla="*/ 2147483646 w 2040"/>
                <a:gd name="T91" fmla="*/ 2147483646 h 1494"/>
                <a:gd name="T92" fmla="*/ 2147483646 w 2040"/>
                <a:gd name="T93" fmla="*/ 2147483646 h 1494"/>
                <a:gd name="T94" fmla="*/ 2147483646 w 2040"/>
                <a:gd name="T95" fmla="*/ 2147483646 h 1494"/>
                <a:gd name="T96" fmla="*/ 2147483646 w 2040"/>
                <a:gd name="T97" fmla="*/ 2147483646 h 1494"/>
                <a:gd name="T98" fmla="*/ 2147483646 w 2040"/>
                <a:gd name="T99" fmla="*/ 2147483646 h 1494"/>
                <a:gd name="T100" fmla="*/ 2147483646 w 2040"/>
                <a:gd name="T101" fmla="*/ 2147483646 h 1494"/>
                <a:gd name="T102" fmla="*/ 2147483646 w 2040"/>
                <a:gd name="T103" fmla="*/ 2147483646 h 1494"/>
                <a:gd name="T104" fmla="*/ 2147483646 w 2040"/>
                <a:gd name="T105" fmla="*/ 2147483646 h 1494"/>
                <a:gd name="T106" fmla="*/ 2147483646 w 2040"/>
                <a:gd name="T107" fmla="*/ 2147483646 h 14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40" h="1494">
                  <a:moveTo>
                    <a:pt x="1981" y="1336"/>
                  </a:moveTo>
                  <a:lnTo>
                    <a:pt x="1981" y="918"/>
                  </a:lnTo>
                  <a:lnTo>
                    <a:pt x="1925" y="587"/>
                  </a:lnTo>
                  <a:lnTo>
                    <a:pt x="1401" y="587"/>
                  </a:lnTo>
                  <a:lnTo>
                    <a:pt x="1571" y="715"/>
                  </a:lnTo>
                  <a:lnTo>
                    <a:pt x="1571" y="917"/>
                  </a:lnTo>
                  <a:lnTo>
                    <a:pt x="1462" y="835"/>
                  </a:lnTo>
                  <a:lnTo>
                    <a:pt x="1462" y="875"/>
                  </a:lnTo>
                  <a:lnTo>
                    <a:pt x="1429" y="875"/>
                  </a:lnTo>
                  <a:lnTo>
                    <a:pt x="1429" y="1336"/>
                  </a:lnTo>
                  <a:lnTo>
                    <a:pt x="1395" y="1336"/>
                  </a:lnTo>
                  <a:lnTo>
                    <a:pt x="1395" y="831"/>
                  </a:lnTo>
                  <a:lnTo>
                    <a:pt x="1428" y="831"/>
                  </a:lnTo>
                  <a:lnTo>
                    <a:pt x="1428" y="770"/>
                  </a:lnTo>
                  <a:lnTo>
                    <a:pt x="1377" y="770"/>
                  </a:lnTo>
                  <a:lnTo>
                    <a:pt x="994" y="490"/>
                  </a:lnTo>
                  <a:lnTo>
                    <a:pt x="626" y="778"/>
                  </a:lnTo>
                  <a:lnTo>
                    <a:pt x="582" y="778"/>
                  </a:lnTo>
                  <a:lnTo>
                    <a:pt x="582" y="839"/>
                  </a:lnTo>
                  <a:lnTo>
                    <a:pt x="618" y="839"/>
                  </a:lnTo>
                  <a:lnTo>
                    <a:pt x="618" y="1336"/>
                  </a:lnTo>
                  <a:lnTo>
                    <a:pt x="583" y="1336"/>
                  </a:lnTo>
                  <a:lnTo>
                    <a:pt x="583" y="882"/>
                  </a:lnTo>
                  <a:lnTo>
                    <a:pt x="546" y="882"/>
                  </a:lnTo>
                  <a:lnTo>
                    <a:pt x="546" y="857"/>
                  </a:lnTo>
                  <a:lnTo>
                    <a:pt x="467" y="922"/>
                  </a:lnTo>
                  <a:lnTo>
                    <a:pt x="467" y="716"/>
                  </a:lnTo>
                  <a:lnTo>
                    <a:pt x="624" y="587"/>
                  </a:lnTo>
                  <a:lnTo>
                    <a:pt x="82" y="587"/>
                  </a:lnTo>
                  <a:lnTo>
                    <a:pt x="27" y="918"/>
                  </a:lnTo>
                  <a:lnTo>
                    <a:pt x="27" y="1336"/>
                  </a:lnTo>
                  <a:lnTo>
                    <a:pt x="0" y="1336"/>
                  </a:lnTo>
                  <a:lnTo>
                    <a:pt x="0" y="1494"/>
                  </a:lnTo>
                  <a:lnTo>
                    <a:pt x="2040" y="1494"/>
                  </a:lnTo>
                  <a:lnTo>
                    <a:pt x="2040" y="1336"/>
                  </a:lnTo>
                  <a:lnTo>
                    <a:pt x="1981" y="1336"/>
                  </a:lnTo>
                  <a:close/>
                  <a:moveTo>
                    <a:pt x="268" y="1254"/>
                  </a:moveTo>
                  <a:lnTo>
                    <a:pt x="86" y="1254"/>
                  </a:lnTo>
                  <a:lnTo>
                    <a:pt x="86" y="1154"/>
                  </a:lnTo>
                  <a:lnTo>
                    <a:pt x="268" y="1154"/>
                  </a:lnTo>
                  <a:lnTo>
                    <a:pt x="268" y="1254"/>
                  </a:lnTo>
                  <a:close/>
                  <a:moveTo>
                    <a:pt x="268" y="1094"/>
                  </a:moveTo>
                  <a:lnTo>
                    <a:pt x="86" y="1094"/>
                  </a:lnTo>
                  <a:lnTo>
                    <a:pt x="86" y="995"/>
                  </a:lnTo>
                  <a:lnTo>
                    <a:pt x="268" y="995"/>
                  </a:lnTo>
                  <a:lnTo>
                    <a:pt x="268" y="1094"/>
                  </a:lnTo>
                  <a:close/>
                  <a:moveTo>
                    <a:pt x="344" y="1254"/>
                  </a:moveTo>
                  <a:lnTo>
                    <a:pt x="344" y="1154"/>
                  </a:lnTo>
                  <a:lnTo>
                    <a:pt x="526" y="1154"/>
                  </a:lnTo>
                  <a:lnTo>
                    <a:pt x="526" y="1254"/>
                  </a:lnTo>
                  <a:lnTo>
                    <a:pt x="344" y="1254"/>
                  </a:lnTo>
                  <a:close/>
                  <a:moveTo>
                    <a:pt x="344" y="1094"/>
                  </a:moveTo>
                  <a:lnTo>
                    <a:pt x="344" y="995"/>
                  </a:lnTo>
                  <a:lnTo>
                    <a:pt x="526" y="995"/>
                  </a:lnTo>
                  <a:lnTo>
                    <a:pt x="526" y="1094"/>
                  </a:lnTo>
                  <a:lnTo>
                    <a:pt x="344" y="1094"/>
                  </a:lnTo>
                  <a:close/>
                  <a:moveTo>
                    <a:pt x="1002" y="613"/>
                  </a:moveTo>
                  <a:lnTo>
                    <a:pt x="1010" y="613"/>
                  </a:lnTo>
                  <a:lnTo>
                    <a:pt x="1017" y="614"/>
                  </a:lnTo>
                  <a:lnTo>
                    <a:pt x="1024" y="616"/>
                  </a:lnTo>
                  <a:lnTo>
                    <a:pt x="1030" y="619"/>
                  </a:lnTo>
                  <a:lnTo>
                    <a:pt x="1037" y="622"/>
                  </a:lnTo>
                  <a:lnTo>
                    <a:pt x="1042" y="625"/>
                  </a:lnTo>
                  <a:lnTo>
                    <a:pt x="1048" y="629"/>
                  </a:lnTo>
                  <a:lnTo>
                    <a:pt x="1053" y="635"/>
                  </a:lnTo>
                  <a:lnTo>
                    <a:pt x="1057" y="639"/>
                  </a:lnTo>
                  <a:lnTo>
                    <a:pt x="1062" y="645"/>
                  </a:lnTo>
                  <a:lnTo>
                    <a:pt x="1066" y="651"/>
                  </a:lnTo>
                  <a:lnTo>
                    <a:pt x="1068" y="658"/>
                  </a:lnTo>
                  <a:lnTo>
                    <a:pt x="1071" y="664"/>
                  </a:lnTo>
                  <a:lnTo>
                    <a:pt x="1073" y="671"/>
                  </a:lnTo>
                  <a:lnTo>
                    <a:pt x="1074" y="678"/>
                  </a:lnTo>
                  <a:lnTo>
                    <a:pt x="1075" y="686"/>
                  </a:lnTo>
                  <a:lnTo>
                    <a:pt x="1074" y="692"/>
                  </a:lnTo>
                  <a:lnTo>
                    <a:pt x="1073" y="700"/>
                  </a:lnTo>
                  <a:lnTo>
                    <a:pt x="1071" y="706"/>
                  </a:lnTo>
                  <a:lnTo>
                    <a:pt x="1068" y="714"/>
                  </a:lnTo>
                  <a:lnTo>
                    <a:pt x="1066" y="719"/>
                  </a:lnTo>
                  <a:lnTo>
                    <a:pt x="1062" y="726"/>
                  </a:lnTo>
                  <a:lnTo>
                    <a:pt x="1057" y="731"/>
                  </a:lnTo>
                  <a:lnTo>
                    <a:pt x="1053" y="737"/>
                  </a:lnTo>
                  <a:lnTo>
                    <a:pt x="1048" y="741"/>
                  </a:lnTo>
                  <a:lnTo>
                    <a:pt x="1042" y="745"/>
                  </a:lnTo>
                  <a:lnTo>
                    <a:pt x="1037" y="749"/>
                  </a:lnTo>
                  <a:lnTo>
                    <a:pt x="1030" y="752"/>
                  </a:lnTo>
                  <a:lnTo>
                    <a:pt x="1024" y="754"/>
                  </a:lnTo>
                  <a:lnTo>
                    <a:pt x="1017" y="756"/>
                  </a:lnTo>
                  <a:lnTo>
                    <a:pt x="1010" y="757"/>
                  </a:lnTo>
                  <a:lnTo>
                    <a:pt x="1002" y="757"/>
                  </a:lnTo>
                  <a:lnTo>
                    <a:pt x="994" y="757"/>
                  </a:lnTo>
                  <a:lnTo>
                    <a:pt x="988" y="756"/>
                  </a:lnTo>
                  <a:lnTo>
                    <a:pt x="980" y="754"/>
                  </a:lnTo>
                  <a:lnTo>
                    <a:pt x="974" y="752"/>
                  </a:lnTo>
                  <a:lnTo>
                    <a:pt x="967" y="749"/>
                  </a:lnTo>
                  <a:lnTo>
                    <a:pt x="962" y="745"/>
                  </a:lnTo>
                  <a:lnTo>
                    <a:pt x="957" y="741"/>
                  </a:lnTo>
                  <a:lnTo>
                    <a:pt x="951" y="737"/>
                  </a:lnTo>
                  <a:lnTo>
                    <a:pt x="947" y="731"/>
                  </a:lnTo>
                  <a:lnTo>
                    <a:pt x="942" y="726"/>
                  </a:lnTo>
                  <a:lnTo>
                    <a:pt x="938" y="719"/>
                  </a:lnTo>
                  <a:lnTo>
                    <a:pt x="936" y="714"/>
                  </a:lnTo>
                  <a:lnTo>
                    <a:pt x="933" y="706"/>
                  </a:lnTo>
                  <a:lnTo>
                    <a:pt x="932" y="700"/>
                  </a:lnTo>
                  <a:lnTo>
                    <a:pt x="931" y="692"/>
                  </a:lnTo>
                  <a:lnTo>
                    <a:pt x="929" y="686"/>
                  </a:lnTo>
                  <a:lnTo>
                    <a:pt x="931" y="678"/>
                  </a:lnTo>
                  <a:lnTo>
                    <a:pt x="932" y="671"/>
                  </a:lnTo>
                  <a:lnTo>
                    <a:pt x="933" y="664"/>
                  </a:lnTo>
                  <a:lnTo>
                    <a:pt x="936" y="658"/>
                  </a:lnTo>
                  <a:lnTo>
                    <a:pt x="938" y="651"/>
                  </a:lnTo>
                  <a:lnTo>
                    <a:pt x="942" y="645"/>
                  </a:lnTo>
                  <a:lnTo>
                    <a:pt x="947" y="639"/>
                  </a:lnTo>
                  <a:lnTo>
                    <a:pt x="951" y="635"/>
                  </a:lnTo>
                  <a:lnTo>
                    <a:pt x="957" y="629"/>
                  </a:lnTo>
                  <a:lnTo>
                    <a:pt x="962" y="625"/>
                  </a:lnTo>
                  <a:lnTo>
                    <a:pt x="967" y="622"/>
                  </a:lnTo>
                  <a:lnTo>
                    <a:pt x="974" y="619"/>
                  </a:lnTo>
                  <a:lnTo>
                    <a:pt x="980" y="616"/>
                  </a:lnTo>
                  <a:lnTo>
                    <a:pt x="988" y="614"/>
                  </a:lnTo>
                  <a:lnTo>
                    <a:pt x="994" y="613"/>
                  </a:lnTo>
                  <a:lnTo>
                    <a:pt x="1002" y="613"/>
                  </a:lnTo>
                  <a:close/>
                  <a:moveTo>
                    <a:pt x="1296" y="1336"/>
                  </a:moveTo>
                  <a:lnTo>
                    <a:pt x="1256" y="1336"/>
                  </a:lnTo>
                  <a:lnTo>
                    <a:pt x="1256" y="880"/>
                  </a:lnTo>
                  <a:lnTo>
                    <a:pt x="738" y="880"/>
                  </a:lnTo>
                  <a:lnTo>
                    <a:pt x="738" y="1336"/>
                  </a:lnTo>
                  <a:lnTo>
                    <a:pt x="701" y="1336"/>
                  </a:lnTo>
                  <a:lnTo>
                    <a:pt x="701" y="839"/>
                  </a:lnTo>
                  <a:lnTo>
                    <a:pt x="737" y="839"/>
                  </a:lnTo>
                  <a:lnTo>
                    <a:pt x="737" y="815"/>
                  </a:lnTo>
                  <a:lnTo>
                    <a:pt x="1273" y="815"/>
                  </a:lnTo>
                  <a:lnTo>
                    <a:pt x="1273" y="831"/>
                  </a:lnTo>
                  <a:lnTo>
                    <a:pt x="1296" y="831"/>
                  </a:lnTo>
                  <a:lnTo>
                    <a:pt x="1296" y="1336"/>
                  </a:lnTo>
                  <a:close/>
                  <a:moveTo>
                    <a:pt x="1645" y="1244"/>
                  </a:moveTo>
                  <a:lnTo>
                    <a:pt x="1462" y="1244"/>
                  </a:lnTo>
                  <a:lnTo>
                    <a:pt x="1462" y="1144"/>
                  </a:lnTo>
                  <a:lnTo>
                    <a:pt x="1645" y="1144"/>
                  </a:lnTo>
                  <a:lnTo>
                    <a:pt x="1645" y="1244"/>
                  </a:lnTo>
                  <a:close/>
                  <a:moveTo>
                    <a:pt x="1645" y="1085"/>
                  </a:moveTo>
                  <a:lnTo>
                    <a:pt x="1462" y="1085"/>
                  </a:lnTo>
                  <a:lnTo>
                    <a:pt x="1462" y="985"/>
                  </a:lnTo>
                  <a:lnTo>
                    <a:pt x="1645" y="985"/>
                  </a:lnTo>
                  <a:lnTo>
                    <a:pt x="1645" y="1085"/>
                  </a:lnTo>
                  <a:close/>
                  <a:moveTo>
                    <a:pt x="1903" y="1244"/>
                  </a:moveTo>
                  <a:lnTo>
                    <a:pt x="1720" y="1244"/>
                  </a:lnTo>
                  <a:lnTo>
                    <a:pt x="1720" y="1144"/>
                  </a:lnTo>
                  <a:lnTo>
                    <a:pt x="1903" y="1144"/>
                  </a:lnTo>
                  <a:lnTo>
                    <a:pt x="1903" y="1244"/>
                  </a:lnTo>
                  <a:close/>
                  <a:moveTo>
                    <a:pt x="1903" y="1085"/>
                  </a:moveTo>
                  <a:lnTo>
                    <a:pt x="1720" y="1085"/>
                  </a:lnTo>
                  <a:lnTo>
                    <a:pt x="1720" y="985"/>
                  </a:lnTo>
                  <a:lnTo>
                    <a:pt x="1903" y="985"/>
                  </a:lnTo>
                  <a:lnTo>
                    <a:pt x="1903" y="1085"/>
                  </a:lnTo>
                  <a:close/>
                  <a:moveTo>
                    <a:pt x="997" y="318"/>
                  </a:moveTo>
                  <a:lnTo>
                    <a:pt x="986" y="318"/>
                  </a:lnTo>
                  <a:lnTo>
                    <a:pt x="986" y="21"/>
                  </a:lnTo>
                  <a:lnTo>
                    <a:pt x="1009" y="21"/>
                  </a:lnTo>
                  <a:lnTo>
                    <a:pt x="1009" y="27"/>
                  </a:lnTo>
                  <a:lnTo>
                    <a:pt x="1019" y="31"/>
                  </a:lnTo>
                  <a:lnTo>
                    <a:pt x="1033" y="35"/>
                  </a:lnTo>
                  <a:lnTo>
                    <a:pt x="1049" y="40"/>
                  </a:lnTo>
                  <a:lnTo>
                    <a:pt x="1066" y="42"/>
                  </a:lnTo>
                  <a:lnTo>
                    <a:pt x="1075" y="43"/>
                  </a:lnTo>
                  <a:lnTo>
                    <a:pt x="1083" y="42"/>
                  </a:lnTo>
                  <a:lnTo>
                    <a:pt x="1092" y="41"/>
                  </a:lnTo>
                  <a:lnTo>
                    <a:pt x="1101" y="40"/>
                  </a:lnTo>
                  <a:lnTo>
                    <a:pt x="1108" y="37"/>
                  </a:lnTo>
                  <a:lnTo>
                    <a:pt x="1117" y="32"/>
                  </a:lnTo>
                  <a:lnTo>
                    <a:pt x="1123" y="28"/>
                  </a:lnTo>
                  <a:lnTo>
                    <a:pt x="1131" y="21"/>
                  </a:lnTo>
                  <a:lnTo>
                    <a:pt x="1136" y="16"/>
                  </a:lnTo>
                  <a:lnTo>
                    <a:pt x="1142" y="12"/>
                  </a:lnTo>
                  <a:lnTo>
                    <a:pt x="1148" y="7"/>
                  </a:lnTo>
                  <a:lnTo>
                    <a:pt x="1155" y="5"/>
                  </a:lnTo>
                  <a:lnTo>
                    <a:pt x="1161" y="3"/>
                  </a:lnTo>
                  <a:lnTo>
                    <a:pt x="1168" y="1"/>
                  </a:lnTo>
                  <a:lnTo>
                    <a:pt x="1174" y="0"/>
                  </a:lnTo>
                  <a:lnTo>
                    <a:pt x="1181" y="0"/>
                  </a:lnTo>
                  <a:lnTo>
                    <a:pt x="1195" y="1"/>
                  </a:lnTo>
                  <a:lnTo>
                    <a:pt x="1208" y="3"/>
                  </a:lnTo>
                  <a:lnTo>
                    <a:pt x="1220" y="6"/>
                  </a:lnTo>
                  <a:lnTo>
                    <a:pt x="1231" y="11"/>
                  </a:lnTo>
                  <a:lnTo>
                    <a:pt x="1247" y="18"/>
                  </a:lnTo>
                  <a:lnTo>
                    <a:pt x="1253" y="21"/>
                  </a:lnTo>
                  <a:lnTo>
                    <a:pt x="1253" y="159"/>
                  </a:lnTo>
                  <a:lnTo>
                    <a:pt x="1250" y="157"/>
                  </a:lnTo>
                  <a:lnTo>
                    <a:pt x="1243" y="151"/>
                  </a:lnTo>
                  <a:lnTo>
                    <a:pt x="1230" y="145"/>
                  </a:lnTo>
                  <a:lnTo>
                    <a:pt x="1214" y="140"/>
                  </a:lnTo>
                  <a:lnTo>
                    <a:pt x="1205" y="137"/>
                  </a:lnTo>
                  <a:lnTo>
                    <a:pt x="1195" y="136"/>
                  </a:lnTo>
                  <a:lnTo>
                    <a:pt x="1185" y="135"/>
                  </a:lnTo>
                  <a:lnTo>
                    <a:pt x="1174" y="136"/>
                  </a:lnTo>
                  <a:lnTo>
                    <a:pt x="1164" y="140"/>
                  </a:lnTo>
                  <a:lnTo>
                    <a:pt x="1153" y="144"/>
                  </a:lnTo>
                  <a:lnTo>
                    <a:pt x="1142" y="150"/>
                  </a:lnTo>
                  <a:lnTo>
                    <a:pt x="1131" y="159"/>
                  </a:lnTo>
                  <a:lnTo>
                    <a:pt x="1122" y="166"/>
                  </a:lnTo>
                  <a:lnTo>
                    <a:pt x="1114" y="171"/>
                  </a:lnTo>
                  <a:lnTo>
                    <a:pt x="1105" y="175"/>
                  </a:lnTo>
                  <a:lnTo>
                    <a:pt x="1095" y="177"/>
                  </a:lnTo>
                  <a:lnTo>
                    <a:pt x="1087" y="180"/>
                  </a:lnTo>
                  <a:lnTo>
                    <a:pt x="1078" y="181"/>
                  </a:lnTo>
                  <a:lnTo>
                    <a:pt x="1069" y="182"/>
                  </a:lnTo>
                  <a:lnTo>
                    <a:pt x="1062" y="181"/>
                  </a:lnTo>
                  <a:lnTo>
                    <a:pt x="1045" y="179"/>
                  </a:lnTo>
                  <a:lnTo>
                    <a:pt x="1031" y="175"/>
                  </a:lnTo>
                  <a:lnTo>
                    <a:pt x="1018" y="170"/>
                  </a:lnTo>
                  <a:lnTo>
                    <a:pt x="1009" y="166"/>
                  </a:lnTo>
                  <a:lnTo>
                    <a:pt x="1009" y="318"/>
                  </a:lnTo>
                  <a:lnTo>
                    <a:pt x="997" y="318"/>
                  </a:lnTo>
                  <a:lnTo>
                    <a:pt x="1537" y="724"/>
                  </a:lnTo>
                  <a:lnTo>
                    <a:pt x="1537" y="839"/>
                  </a:lnTo>
                  <a:lnTo>
                    <a:pt x="990" y="433"/>
                  </a:lnTo>
                  <a:lnTo>
                    <a:pt x="504" y="839"/>
                  </a:lnTo>
                  <a:lnTo>
                    <a:pt x="504" y="724"/>
                  </a:lnTo>
                  <a:lnTo>
                    <a:pt x="997" y="318"/>
                  </a:lnTo>
                  <a:close/>
                </a:path>
              </a:pathLst>
            </a:custGeom>
            <a:solidFill>
              <a:srgbClr val="00A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5" name="Grupo 25824"/>
          <p:cNvGrpSpPr>
            <a:grpSpLocks/>
          </p:cNvGrpSpPr>
          <p:nvPr/>
        </p:nvGrpSpPr>
        <p:grpSpPr bwMode="auto">
          <a:xfrm>
            <a:off x="3046413" y="4356100"/>
            <a:ext cx="236537" cy="373063"/>
            <a:chOff x="3046413" y="4356100"/>
            <a:chExt cx="236537" cy="373063"/>
          </a:xfrm>
        </p:grpSpPr>
        <p:sp>
          <p:nvSpPr>
            <p:cNvPr id="25878" name="Freeform 50"/>
            <p:cNvSpPr>
              <a:spLocks/>
            </p:cNvSpPr>
            <p:nvPr/>
          </p:nvSpPr>
          <p:spPr bwMode="auto">
            <a:xfrm>
              <a:off x="3046413" y="4433888"/>
              <a:ext cx="236537" cy="295275"/>
            </a:xfrm>
            <a:custGeom>
              <a:avLst/>
              <a:gdLst>
                <a:gd name="T0" fmla="*/ 2147483646 w 447"/>
                <a:gd name="T1" fmla="*/ 2147483646 h 556"/>
                <a:gd name="T2" fmla="*/ 0 w 447"/>
                <a:gd name="T3" fmla="*/ 2147483646 h 556"/>
                <a:gd name="T4" fmla="*/ 2147483646 w 447"/>
                <a:gd name="T5" fmla="*/ 0 h 556"/>
                <a:gd name="T6" fmla="*/ 2147483646 w 447"/>
                <a:gd name="T7" fmla="*/ 2147483646 h 5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7" h="556">
                  <a:moveTo>
                    <a:pt x="441" y="556"/>
                  </a:moveTo>
                  <a:lnTo>
                    <a:pt x="0" y="216"/>
                  </a:lnTo>
                  <a:lnTo>
                    <a:pt x="447" y="0"/>
                  </a:lnTo>
                  <a:lnTo>
                    <a:pt x="441" y="556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9" name="Freeform 51"/>
            <p:cNvSpPr>
              <a:spLocks/>
            </p:cNvSpPr>
            <p:nvPr/>
          </p:nvSpPr>
          <p:spPr bwMode="auto">
            <a:xfrm>
              <a:off x="3119438" y="4471988"/>
              <a:ext cx="96837" cy="73025"/>
            </a:xfrm>
            <a:custGeom>
              <a:avLst/>
              <a:gdLst>
                <a:gd name="T0" fmla="*/ 2147483646 w 182"/>
                <a:gd name="T1" fmla="*/ 2147483646 h 138"/>
                <a:gd name="T2" fmla="*/ 2147483646 w 182"/>
                <a:gd name="T3" fmla="*/ 2147483646 h 138"/>
                <a:gd name="T4" fmla="*/ 2147483646 w 182"/>
                <a:gd name="T5" fmla="*/ 2147483646 h 138"/>
                <a:gd name="T6" fmla="*/ 2147483646 w 182"/>
                <a:gd name="T7" fmla="*/ 2147483646 h 138"/>
                <a:gd name="T8" fmla="*/ 2147483646 w 182"/>
                <a:gd name="T9" fmla="*/ 2147483646 h 138"/>
                <a:gd name="T10" fmla="*/ 2147483646 w 182"/>
                <a:gd name="T11" fmla="*/ 2147483646 h 138"/>
                <a:gd name="T12" fmla="*/ 2147483646 w 182"/>
                <a:gd name="T13" fmla="*/ 2147483646 h 138"/>
                <a:gd name="T14" fmla="*/ 2147483646 w 182"/>
                <a:gd name="T15" fmla="*/ 2147483646 h 138"/>
                <a:gd name="T16" fmla="*/ 2147483646 w 182"/>
                <a:gd name="T17" fmla="*/ 2147483646 h 138"/>
                <a:gd name="T18" fmla="*/ 2147483646 w 182"/>
                <a:gd name="T19" fmla="*/ 2147483646 h 138"/>
                <a:gd name="T20" fmla="*/ 2147483646 w 182"/>
                <a:gd name="T21" fmla="*/ 2147483646 h 138"/>
                <a:gd name="T22" fmla="*/ 2147483646 w 182"/>
                <a:gd name="T23" fmla="*/ 2147483646 h 138"/>
                <a:gd name="T24" fmla="*/ 2147483646 w 182"/>
                <a:gd name="T25" fmla="*/ 2147483646 h 138"/>
                <a:gd name="T26" fmla="*/ 2147483646 w 182"/>
                <a:gd name="T27" fmla="*/ 2147483646 h 138"/>
                <a:gd name="T28" fmla="*/ 2147483646 w 182"/>
                <a:gd name="T29" fmla="*/ 2147483646 h 138"/>
                <a:gd name="T30" fmla="*/ 2147483646 w 182"/>
                <a:gd name="T31" fmla="*/ 2147483646 h 138"/>
                <a:gd name="T32" fmla="*/ 2147483646 w 182"/>
                <a:gd name="T33" fmla="*/ 2147483646 h 138"/>
                <a:gd name="T34" fmla="*/ 2147483646 w 182"/>
                <a:gd name="T35" fmla="*/ 2147483646 h 138"/>
                <a:gd name="T36" fmla="*/ 2147483646 w 182"/>
                <a:gd name="T37" fmla="*/ 2147483646 h 138"/>
                <a:gd name="T38" fmla="*/ 2147483646 w 182"/>
                <a:gd name="T39" fmla="*/ 2147483646 h 138"/>
                <a:gd name="T40" fmla="*/ 2147483646 w 182"/>
                <a:gd name="T41" fmla="*/ 2147483646 h 138"/>
                <a:gd name="T42" fmla="*/ 2147483646 w 182"/>
                <a:gd name="T43" fmla="*/ 2147483646 h 138"/>
                <a:gd name="T44" fmla="*/ 2147483646 w 182"/>
                <a:gd name="T45" fmla="*/ 2147483646 h 138"/>
                <a:gd name="T46" fmla="*/ 2147483646 w 182"/>
                <a:gd name="T47" fmla="*/ 2147483646 h 138"/>
                <a:gd name="T48" fmla="*/ 2147483646 w 182"/>
                <a:gd name="T49" fmla="*/ 2147483646 h 138"/>
                <a:gd name="T50" fmla="*/ 2147483646 w 182"/>
                <a:gd name="T51" fmla="*/ 2147483646 h 138"/>
                <a:gd name="T52" fmla="*/ 2147483646 w 182"/>
                <a:gd name="T53" fmla="*/ 2147483646 h 138"/>
                <a:gd name="T54" fmla="*/ 2147483646 w 182"/>
                <a:gd name="T55" fmla="*/ 2147483646 h 138"/>
                <a:gd name="T56" fmla="*/ 2147483646 w 182"/>
                <a:gd name="T57" fmla="*/ 2147483646 h 138"/>
                <a:gd name="T58" fmla="*/ 2147483646 w 182"/>
                <a:gd name="T59" fmla="*/ 2147483646 h 138"/>
                <a:gd name="T60" fmla="*/ 2147483646 w 182"/>
                <a:gd name="T61" fmla="*/ 2147483646 h 138"/>
                <a:gd name="T62" fmla="*/ 2147483646 w 182"/>
                <a:gd name="T63" fmla="*/ 2147483646 h 138"/>
                <a:gd name="T64" fmla="*/ 0 w 182"/>
                <a:gd name="T65" fmla="*/ 2147483646 h 1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2" h="138">
                  <a:moveTo>
                    <a:pt x="0" y="84"/>
                  </a:moveTo>
                  <a:lnTo>
                    <a:pt x="3" y="88"/>
                  </a:lnTo>
                  <a:lnTo>
                    <a:pt x="5" y="92"/>
                  </a:lnTo>
                  <a:lnTo>
                    <a:pt x="7" y="97"/>
                  </a:lnTo>
                  <a:lnTo>
                    <a:pt x="10" y="101"/>
                  </a:lnTo>
                  <a:lnTo>
                    <a:pt x="13" y="104"/>
                  </a:lnTo>
                  <a:lnTo>
                    <a:pt x="17" y="108"/>
                  </a:lnTo>
                  <a:lnTo>
                    <a:pt x="20" y="111"/>
                  </a:lnTo>
                  <a:lnTo>
                    <a:pt x="23" y="114"/>
                  </a:lnTo>
                  <a:lnTo>
                    <a:pt x="26" y="117"/>
                  </a:lnTo>
                  <a:lnTo>
                    <a:pt x="31" y="121"/>
                  </a:lnTo>
                  <a:lnTo>
                    <a:pt x="34" y="123"/>
                  </a:lnTo>
                  <a:lnTo>
                    <a:pt x="38" y="125"/>
                  </a:lnTo>
                  <a:lnTo>
                    <a:pt x="43" y="127"/>
                  </a:lnTo>
                  <a:lnTo>
                    <a:pt x="46" y="129"/>
                  </a:lnTo>
                  <a:lnTo>
                    <a:pt x="50" y="131"/>
                  </a:lnTo>
                  <a:lnTo>
                    <a:pt x="55" y="132"/>
                  </a:lnTo>
                  <a:lnTo>
                    <a:pt x="59" y="135"/>
                  </a:lnTo>
                  <a:lnTo>
                    <a:pt x="63" y="136"/>
                  </a:lnTo>
                  <a:lnTo>
                    <a:pt x="69" y="137"/>
                  </a:lnTo>
                  <a:lnTo>
                    <a:pt x="73" y="137"/>
                  </a:lnTo>
                  <a:lnTo>
                    <a:pt x="77" y="138"/>
                  </a:lnTo>
                  <a:lnTo>
                    <a:pt x="82" y="138"/>
                  </a:lnTo>
                  <a:lnTo>
                    <a:pt x="87" y="138"/>
                  </a:lnTo>
                  <a:lnTo>
                    <a:pt x="91" y="138"/>
                  </a:lnTo>
                  <a:lnTo>
                    <a:pt x="96" y="138"/>
                  </a:lnTo>
                  <a:lnTo>
                    <a:pt x="100" y="137"/>
                  </a:lnTo>
                  <a:lnTo>
                    <a:pt x="105" y="136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20" y="132"/>
                  </a:lnTo>
                  <a:lnTo>
                    <a:pt x="124" y="130"/>
                  </a:lnTo>
                  <a:lnTo>
                    <a:pt x="128" y="128"/>
                  </a:lnTo>
                  <a:lnTo>
                    <a:pt x="133" y="126"/>
                  </a:lnTo>
                  <a:lnTo>
                    <a:pt x="137" y="124"/>
                  </a:lnTo>
                  <a:lnTo>
                    <a:pt x="141" y="121"/>
                  </a:lnTo>
                  <a:lnTo>
                    <a:pt x="144" y="118"/>
                  </a:lnTo>
                  <a:lnTo>
                    <a:pt x="149" y="115"/>
                  </a:lnTo>
                  <a:lnTo>
                    <a:pt x="152" y="112"/>
                  </a:lnTo>
                  <a:lnTo>
                    <a:pt x="155" y="109"/>
                  </a:lnTo>
                  <a:lnTo>
                    <a:pt x="159" y="105"/>
                  </a:lnTo>
                  <a:lnTo>
                    <a:pt x="162" y="102"/>
                  </a:lnTo>
                  <a:lnTo>
                    <a:pt x="164" y="98"/>
                  </a:lnTo>
                  <a:lnTo>
                    <a:pt x="167" y="95"/>
                  </a:lnTo>
                  <a:lnTo>
                    <a:pt x="169" y="90"/>
                  </a:lnTo>
                  <a:lnTo>
                    <a:pt x="172" y="86"/>
                  </a:lnTo>
                  <a:lnTo>
                    <a:pt x="174" y="82"/>
                  </a:lnTo>
                  <a:lnTo>
                    <a:pt x="175" y="78"/>
                  </a:lnTo>
                  <a:lnTo>
                    <a:pt x="177" y="74"/>
                  </a:lnTo>
                  <a:lnTo>
                    <a:pt x="178" y="70"/>
                  </a:lnTo>
                  <a:lnTo>
                    <a:pt x="179" y="64"/>
                  </a:lnTo>
                  <a:lnTo>
                    <a:pt x="180" y="60"/>
                  </a:lnTo>
                  <a:lnTo>
                    <a:pt x="181" y="56"/>
                  </a:lnTo>
                  <a:lnTo>
                    <a:pt x="181" y="51"/>
                  </a:lnTo>
                  <a:lnTo>
                    <a:pt x="182" y="47"/>
                  </a:lnTo>
                  <a:lnTo>
                    <a:pt x="182" y="41"/>
                  </a:lnTo>
                  <a:lnTo>
                    <a:pt x="182" y="37"/>
                  </a:lnTo>
                  <a:lnTo>
                    <a:pt x="181" y="33"/>
                  </a:lnTo>
                  <a:lnTo>
                    <a:pt x="181" y="27"/>
                  </a:lnTo>
                  <a:lnTo>
                    <a:pt x="180" y="23"/>
                  </a:lnTo>
                  <a:lnTo>
                    <a:pt x="179" y="19"/>
                  </a:lnTo>
                  <a:lnTo>
                    <a:pt x="178" y="13"/>
                  </a:lnTo>
                  <a:lnTo>
                    <a:pt x="176" y="9"/>
                  </a:lnTo>
                  <a:lnTo>
                    <a:pt x="175" y="5"/>
                  </a:lnTo>
                  <a:lnTo>
                    <a:pt x="173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0" name="Freeform 52"/>
            <p:cNvSpPr>
              <a:spLocks/>
            </p:cNvSpPr>
            <p:nvPr/>
          </p:nvSpPr>
          <p:spPr bwMode="auto">
            <a:xfrm>
              <a:off x="3078163" y="4386263"/>
              <a:ext cx="133350" cy="130175"/>
            </a:xfrm>
            <a:custGeom>
              <a:avLst/>
              <a:gdLst>
                <a:gd name="T0" fmla="*/ 0 w 252"/>
                <a:gd name="T1" fmla="*/ 2147483646 h 247"/>
                <a:gd name="T2" fmla="*/ 2147483646 w 252"/>
                <a:gd name="T3" fmla="*/ 2147483646 h 247"/>
                <a:gd name="T4" fmla="*/ 2147483646 w 252"/>
                <a:gd name="T5" fmla="*/ 2147483646 h 247"/>
                <a:gd name="T6" fmla="*/ 2147483646 w 252"/>
                <a:gd name="T7" fmla="*/ 2147483646 h 247"/>
                <a:gd name="T8" fmla="*/ 2147483646 w 252"/>
                <a:gd name="T9" fmla="*/ 2147483646 h 247"/>
                <a:gd name="T10" fmla="*/ 2147483646 w 252"/>
                <a:gd name="T11" fmla="*/ 2147483646 h 247"/>
                <a:gd name="T12" fmla="*/ 2147483646 w 252"/>
                <a:gd name="T13" fmla="*/ 2147483646 h 247"/>
                <a:gd name="T14" fmla="*/ 2147483646 w 252"/>
                <a:gd name="T15" fmla="*/ 2147483646 h 247"/>
                <a:gd name="T16" fmla="*/ 2147483646 w 252"/>
                <a:gd name="T17" fmla="*/ 2147483646 h 247"/>
                <a:gd name="T18" fmla="*/ 2147483646 w 252"/>
                <a:gd name="T19" fmla="*/ 2147483646 h 247"/>
                <a:gd name="T20" fmla="*/ 2147483646 w 252"/>
                <a:gd name="T21" fmla="*/ 2147483646 h 247"/>
                <a:gd name="T22" fmla="*/ 2147483646 w 252"/>
                <a:gd name="T23" fmla="*/ 2147483646 h 247"/>
                <a:gd name="T24" fmla="*/ 2147483646 w 252"/>
                <a:gd name="T25" fmla="*/ 2147483646 h 247"/>
                <a:gd name="T26" fmla="*/ 2147483646 w 252"/>
                <a:gd name="T27" fmla="*/ 2147483646 h 247"/>
                <a:gd name="T28" fmla="*/ 2147483646 w 252"/>
                <a:gd name="T29" fmla="*/ 2147483646 h 247"/>
                <a:gd name="T30" fmla="*/ 2147483646 w 252"/>
                <a:gd name="T31" fmla="*/ 2147483646 h 247"/>
                <a:gd name="T32" fmla="*/ 2147483646 w 252"/>
                <a:gd name="T33" fmla="*/ 2147483646 h 247"/>
                <a:gd name="T34" fmla="*/ 2147483646 w 252"/>
                <a:gd name="T35" fmla="*/ 2147483646 h 247"/>
                <a:gd name="T36" fmla="*/ 2147483646 w 252"/>
                <a:gd name="T37" fmla="*/ 2147483646 h 247"/>
                <a:gd name="T38" fmla="*/ 2147483646 w 252"/>
                <a:gd name="T39" fmla="*/ 2147483646 h 247"/>
                <a:gd name="T40" fmla="*/ 2147483646 w 252"/>
                <a:gd name="T41" fmla="*/ 2147483646 h 247"/>
                <a:gd name="T42" fmla="*/ 2147483646 w 252"/>
                <a:gd name="T43" fmla="*/ 2147483646 h 247"/>
                <a:gd name="T44" fmla="*/ 2147483646 w 252"/>
                <a:gd name="T45" fmla="*/ 2147483646 h 247"/>
                <a:gd name="T46" fmla="*/ 2147483646 w 252"/>
                <a:gd name="T47" fmla="*/ 2147483646 h 247"/>
                <a:gd name="T48" fmla="*/ 2147483646 w 252"/>
                <a:gd name="T49" fmla="*/ 2147483646 h 247"/>
                <a:gd name="T50" fmla="*/ 2147483646 w 252"/>
                <a:gd name="T51" fmla="*/ 2147483646 h 247"/>
                <a:gd name="T52" fmla="*/ 2147483646 w 252"/>
                <a:gd name="T53" fmla="*/ 2147483646 h 247"/>
                <a:gd name="T54" fmla="*/ 2147483646 w 252"/>
                <a:gd name="T55" fmla="*/ 2147483646 h 247"/>
                <a:gd name="T56" fmla="*/ 2147483646 w 252"/>
                <a:gd name="T57" fmla="*/ 2147483646 h 247"/>
                <a:gd name="T58" fmla="*/ 2147483646 w 252"/>
                <a:gd name="T59" fmla="*/ 2147483646 h 247"/>
                <a:gd name="T60" fmla="*/ 2147483646 w 252"/>
                <a:gd name="T61" fmla="*/ 2147483646 h 247"/>
                <a:gd name="T62" fmla="*/ 2147483646 w 252"/>
                <a:gd name="T63" fmla="*/ 2147483646 h 247"/>
                <a:gd name="T64" fmla="*/ 2147483646 w 252"/>
                <a:gd name="T65" fmla="*/ 2147483646 h 247"/>
                <a:gd name="T66" fmla="*/ 2147483646 w 252"/>
                <a:gd name="T67" fmla="*/ 0 h 247"/>
                <a:gd name="T68" fmla="*/ 0 w 252"/>
                <a:gd name="T69" fmla="*/ 2147483646 h 2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2" h="247">
                  <a:moveTo>
                    <a:pt x="0" y="77"/>
                  </a:moveTo>
                  <a:lnTo>
                    <a:pt x="6" y="87"/>
                  </a:lnTo>
                  <a:lnTo>
                    <a:pt x="10" y="98"/>
                  </a:lnTo>
                  <a:lnTo>
                    <a:pt x="14" y="109"/>
                  </a:lnTo>
                  <a:lnTo>
                    <a:pt x="20" y="120"/>
                  </a:lnTo>
                  <a:lnTo>
                    <a:pt x="24" y="131"/>
                  </a:lnTo>
                  <a:lnTo>
                    <a:pt x="30" y="142"/>
                  </a:lnTo>
                  <a:lnTo>
                    <a:pt x="34" y="151"/>
                  </a:lnTo>
                  <a:lnTo>
                    <a:pt x="39" y="162"/>
                  </a:lnTo>
                  <a:lnTo>
                    <a:pt x="44" y="173"/>
                  </a:lnTo>
                  <a:lnTo>
                    <a:pt x="49" y="184"/>
                  </a:lnTo>
                  <a:lnTo>
                    <a:pt x="53" y="195"/>
                  </a:lnTo>
                  <a:lnTo>
                    <a:pt x="59" y="204"/>
                  </a:lnTo>
                  <a:lnTo>
                    <a:pt x="64" y="215"/>
                  </a:lnTo>
                  <a:lnTo>
                    <a:pt x="69" y="226"/>
                  </a:lnTo>
                  <a:lnTo>
                    <a:pt x="74" y="237"/>
                  </a:lnTo>
                  <a:lnTo>
                    <a:pt x="79" y="247"/>
                  </a:lnTo>
                  <a:lnTo>
                    <a:pt x="252" y="163"/>
                  </a:lnTo>
                  <a:lnTo>
                    <a:pt x="246" y="154"/>
                  </a:lnTo>
                  <a:lnTo>
                    <a:pt x="242" y="143"/>
                  </a:lnTo>
                  <a:lnTo>
                    <a:pt x="236" y="133"/>
                  </a:lnTo>
                  <a:lnTo>
                    <a:pt x="232" y="123"/>
                  </a:lnTo>
                  <a:lnTo>
                    <a:pt x="228" y="112"/>
                  </a:lnTo>
                  <a:lnTo>
                    <a:pt x="222" y="103"/>
                  </a:lnTo>
                  <a:lnTo>
                    <a:pt x="218" y="92"/>
                  </a:lnTo>
                  <a:lnTo>
                    <a:pt x="213" y="82"/>
                  </a:lnTo>
                  <a:lnTo>
                    <a:pt x="208" y="72"/>
                  </a:lnTo>
                  <a:lnTo>
                    <a:pt x="204" y="61"/>
                  </a:lnTo>
                  <a:lnTo>
                    <a:pt x="200" y="52"/>
                  </a:lnTo>
                  <a:lnTo>
                    <a:pt x="194" y="41"/>
                  </a:lnTo>
                  <a:lnTo>
                    <a:pt x="190" y="31"/>
                  </a:lnTo>
                  <a:lnTo>
                    <a:pt x="186" y="20"/>
                  </a:lnTo>
                  <a:lnTo>
                    <a:pt x="181" y="10"/>
                  </a:lnTo>
                  <a:lnTo>
                    <a:pt x="176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81" name="Freeform 53"/>
            <p:cNvSpPr>
              <a:spLocks/>
            </p:cNvSpPr>
            <p:nvPr/>
          </p:nvSpPr>
          <p:spPr bwMode="auto">
            <a:xfrm>
              <a:off x="3074988" y="4356100"/>
              <a:ext cx="96837" cy="71438"/>
            </a:xfrm>
            <a:custGeom>
              <a:avLst/>
              <a:gdLst>
                <a:gd name="T0" fmla="*/ 2147483646 w 183"/>
                <a:gd name="T1" fmla="*/ 2147483646 h 135"/>
                <a:gd name="T2" fmla="*/ 2147483646 w 183"/>
                <a:gd name="T3" fmla="*/ 2147483646 h 135"/>
                <a:gd name="T4" fmla="*/ 2147483646 w 183"/>
                <a:gd name="T5" fmla="*/ 2147483646 h 135"/>
                <a:gd name="T6" fmla="*/ 2147483646 w 183"/>
                <a:gd name="T7" fmla="*/ 2147483646 h 135"/>
                <a:gd name="T8" fmla="*/ 2147483646 w 183"/>
                <a:gd name="T9" fmla="*/ 2147483646 h 135"/>
                <a:gd name="T10" fmla="*/ 2147483646 w 183"/>
                <a:gd name="T11" fmla="*/ 2147483646 h 135"/>
                <a:gd name="T12" fmla="*/ 2147483646 w 183"/>
                <a:gd name="T13" fmla="*/ 2147483646 h 135"/>
                <a:gd name="T14" fmla="*/ 2147483646 w 183"/>
                <a:gd name="T15" fmla="*/ 2147483646 h 135"/>
                <a:gd name="T16" fmla="*/ 2147483646 w 183"/>
                <a:gd name="T17" fmla="*/ 2147483646 h 135"/>
                <a:gd name="T18" fmla="*/ 2147483646 w 183"/>
                <a:gd name="T19" fmla="*/ 2147483646 h 135"/>
                <a:gd name="T20" fmla="*/ 2147483646 w 183"/>
                <a:gd name="T21" fmla="*/ 2147483646 h 135"/>
                <a:gd name="T22" fmla="*/ 2147483646 w 183"/>
                <a:gd name="T23" fmla="*/ 0 h 135"/>
                <a:gd name="T24" fmla="*/ 2147483646 w 183"/>
                <a:gd name="T25" fmla="*/ 0 h 135"/>
                <a:gd name="T26" fmla="*/ 2147483646 w 183"/>
                <a:gd name="T27" fmla="*/ 2147483646 h 135"/>
                <a:gd name="T28" fmla="*/ 2147483646 w 183"/>
                <a:gd name="T29" fmla="*/ 2147483646 h 135"/>
                <a:gd name="T30" fmla="*/ 2147483646 w 183"/>
                <a:gd name="T31" fmla="*/ 2147483646 h 135"/>
                <a:gd name="T32" fmla="*/ 2147483646 w 183"/>
                <a:gd name="T33" fmla="*/ 2147483646 h 135"/>
                <a:gd name="T34" fmla="*/ 2147483646 w 183"/>
                <a:gd name="T35" fmla="*/ 2147483646 h 135"/>
                <a:gd name="T36" fmla="*/ 2147483646 w 183"/>
                <a:gd name="T37" fmla="*/ 2147483646 h 135"/>
                <a:gd name="T38" fmla="*/ 2147483646 w 183"/>
                <a:gd name="T39" fmla="*/ 2147483646 h 135"/>
                <a:gd name="T40" fmla="*/ 2147483646 w 183"/>
                <a:gd name="T41" fmla="*/ 2147483646 h 135"/>
                <a:gd name="T42" fmla="*/ 2147483646 w 183"/>
                <a:gd name="T43" fmla="*/ 2147483646 h 135"/>
                <a:gd name="T44" fmla="*/ 2147483646 w 183"/>
                <a:gd name="T45" fmla="*/ 2147483646 h 135"/>
                <a:gd name="T46" fmla="*/ 2147483646 w 183"/>
                <a:gd name="T47" fmla="*/ 2147483646 h 135"/>
                <a:gd name="T48" fmla="*/ 2147483646 w 183"/>
                <a:gd name="T49" fmla="*/ 2147483646 h 135"/>
                <a:gd name="T50" fmla="*/ 2147483646 w 183"/>
                <a:gd name="T51" fmla="*/ 2147483646 h 135"/>
                <a:gd name="T52" fmla="*/ 2147483646 w 183"/>
                <a:gd name="T53" fmla="*/ 2147483646 h 135"/>
                <a:gd name="T54" fmla="*/ 0 w 183"/>
                <a:gd name="T55" fmla="*/ 2147483646 h 135"/>
                <a:gd name="T56" fmla="*/ 0 w 183"/>
                <a:gd name="T57" fmla="*/ 2147483646 h 135"/>
                <a:gd name="T58" fmla="*/ 2147483646 w 183"/>
                <a:gd name="T59" fmla="*/ 2147483646 h 135"/>
                <a:gd name="T60" fmla="*/ 2147483646 w 183"/>
                <a:gd name="T61" fmla="*/ 2147483646 h 135"/>
                <a:gd name="T62" fmla="*/ 2147483646 w 183"/>
                <a:gd name="T63" fmla="*/ 2147483646 h 135"/>
                <a:gd name="T64" fmla="*/ 2147483646 w 183"/>
                <a:gd name="T65" fmla="*/ 2147483646 h 1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3" h="135">
                  <a:moveTo>
                    <a:pt x="183" y="58"/>
                  </a:moveTo>
                  <a:lnTo>
                    <a:pt x="182" y="53"/>
                  </a:lnTo>
                  <a:lnTo>
                    <a:pt x="178" y="49"/>
                  </a:lnTo>
                  <a:lnTo>
                    <a:pt x="176" y="45"/>
                  </a:lnTo>
                  <a:lnTo>
                    <a:pt x="174" y="41"/>
                  </a:lnTo>
                  <a:lnTo>
                    <a:pt x="171" y="37"/>
                  </a:lnTo>
                  <a:lnTo>
                    <a:pt x="168" y="34"/>
                  </a:lnTo>
                  <a:lnTo>
                    <a:pt x="164" y="31"/>
                  </a:lnTo>
                  <a:lnTo>
                    <a:pt x="161" y="27"/>
                  </a:lnTo>
                  <a:lnTo>
                    <a:pt x="158" y="24"/>
                  </a:lnTo>
                  <a:lnTo>
                    <a:pt x="155" y="21"/>
                  </a:lnTo>
                  <a:lnTo>
                    <a:pt x="150" y="18"/>
                  </a:lnTo>
                  <a:lnTo>
                    <a:pt x="147" y="15"/>
                  </a:lnTo>
                  <a:lnTo>
                    <a:pt x="143" y="13"/>
                  </a:lnTo>
                  <a:lnTo>
                    <a:pt x="138" y="11"/>
                  </a:lnTo>
                  <a:lnTo>
                    <a:pt x="135" y="9"/>
                  </a:lnTo>
                  <a:lnTo>
                    <a:pt x="131" y="7"/>
                  </a:lnTo>
                  <a:lnTo>
                    <a:pt x="126" y="6"/>
                  </a:lnTo>
                  <a:lnTo>
                    <a:pt x="122" y="5"/>
                  </a:lnTo>
                  <a:lnTo>
                    <a:pt x="117" y="3"/>
                  </a:lnTo>
                  <a:lnTo>
                    <a:pt x="112" y="2"/>
                  </a:lnTo>
                  <a:lnTo>
                    <a:pt x="108" y="1"/>
                  </a:lnTo>
                  <a:lnTo>
                    <a:pt x="104" y="1"/>
                  </a:lnTo>
                  <a:lnTo>
                    <a:pt x="99" y="0"/>
                  </a:lnTo>
                  <a:lnTo>
                    <a:pt x="94" y="0"/>
                  </a:lnTo>
                  <a:lnTo>
                    <a:pt x="90" y="0"/>
                  </a:lnTo>
                  <a:lnTo>
                    <a:pt x="85" y="1"/>
                  </a:lnTo>
                  <a:lnTo>
                    <a:pt x="80" y="1"/>
                  </a:lnTo>
                  <a:lnTo>
                    <a:pt x="76" y="2"/>
                  </a:lnTo>
                  <a:lnTo>
                    <a:pt x="71" y="3"/>
                  </a:lnTo>
                  <a:lnTo>
                    <a:pt x="66" y="5"/>
                  </a:lnTo>
                  <a:lnTo>
                    <a:pt x="61" y="7"/>
                  </a:lnTo>
                  <a:lnTo>
                    <a:pt x="57" y="9"/>
                  </a:lnTo>
                  <a:lnTo>
                    <a:pt x="53" y="11"/>
                  </a:lnTo>
                  <a:lnTo>
                    <a:pt x="48" y="13"/>
                  </a:lnTo>
                  <a:lnTo>
                    <a:pt x="44" y="15"/>
                  </a:lnTo>
                  <a:lnTo>
                    <a:pt x="40" y="18"/>
                  </a:lnTo>
                  <a:lnTo>
                    <a:pt x="37" y="21"/>
                  </a:lnTo>
                  <a:lnTo>
                    <a:pt x="32" y="24"/>
                  </a:lnTo>
                  <a:lnTo>
                    <a:pt x="29" y="27"/>
                  </a:lnTo>
                  <a:lnTo>
                    <a:pt x="26" y="31"/>
                  </a:lnTo>
                  <a:lnTo>
                    <a:pt x="22" y="34"/>
                  </a:lnTo>
                  <a:lnTo>
                    <a:pt x="19" y="37"/>
                  </a:lnTo>
                  <a:lnTo>
                    <a:pt x="17" y="41"/>
                  </a:lnTo>
                  <a:lnTo>
                    <a:pt x="15" y="45"/>
                  </a:lnTo>
                  <a:lnTo>
                    <a:pt x="12" y="49"/>
                  </a:lnTo>
                  <a:lnTo>
                    <a:pt x="9" y="53"/>
                  </a:lnTo>
                  <a:lnTo>
                    <a:pt x="7" y="58"/>
                  </a:lnTo>
                  <a:lnTo>
                    <a:pt x="6" y="62"/>
                  </a:lnTo>
                  <a:lnTo>
                    <a:pt x="4" y="66"/>
                  </a:lnTo>
                  <a:lnTo>
                    <a:pt x="3" y="71"/>
                  </a:lnTo>
                  <a:lnTo>
                    <a:pt x="2" y="75"/>
                  </a:lnTo>
                  <a:lnTo>
                    <a:pt x="1" y="79"/>
                  </a:lnTo>
                  <a:lnTo>
                    <a:pt x="1" y="84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07"/>
                  </a:lnTo>
                  <a:lnTo>
                    <a:pt x="1" y="112"/>
                  </a:lnTo>
                  <a:lnTo>
                    <a:pt x="2" y="116"/>
                  </a:lnTo>
                  <a:lnTo>
                    <a:pt x="3" y="122"/>
                  </a:lnTo>
                  <a:lnTo>
                    <a:pt x="4" y="126"/>
                  </a:lnTo>
                  <a:lnTo>
                    <a:pt x="5" y="130"/>
                  </a:lnTo>
                  <a:lnTo>
                    <a:pt x="7" y="135"/>
                  </a:lnTo>
                  <a:lnTo>
                    <a:pt x="183" y="58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2" name="Grupo 25821"/>
          <p:cNvGrpSpPr>
            <a:grpSpLocks/>
          </p:cNvGrpSpPr>
          <p:nvPr/>
        </p:nvGrpSpPr>
        <p:grpSpPr bwMode="auto">
          <a:xfrm>
            <a:off x="4044950" y="5472113"/>
            <a:ext cx="817563" cy="417512"/>
            <a:chOff x="4044950" y="5472113"/>
            <a:chExt cx="817562" cy="417513"/>
          </a:xfrm>
        </p:grpSpPr>
        <p:sp>
          <p:nvSpPr>
            <p:cNvPr id="25874" name="Freeform 54"/>
            <p:cNvSpPr>
              <a:spLocks/>
            </p:cNvSpPr>
            <p:nvPr/>
          </p:nvSpPr>
          <p:spPr bwMode="auto">
            <a:xfrm>
              <a:off x="4572000" y="5640388"/>
              <a:ext cx="290512" cy="249238"/>
            </a:xfrm>
            <a:custGeom>
              <a:avLst/>
              <a:gdLst>
                <a:gd name="T0" fmla="*/ 2147483646 w 550"/>
                <a:gd name="T1" fmla="*/ 2147483646 h 472"/>
                <a:gd name="T2" fmla="*/ 0 w 550"/>
                <a:gd name="T3" fmla="*/ 2147483646 h 472"/>
                <a:gd name="T4" fmla="*/ 2147483646 w 550"/>
                <a:gd name="T5" fmla="*/ 0 h 472"/>
                <a:gd name="T6" fmla="*/ 2147483646 w 550"/>
                <a:gd name="T7" fmla="*/ 2147483646 h 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0" h="472">
                  <a:moveTo>
                    <a:pt x="550" y="392"/>
                  </a:moveTo>
                  <a:lnTo>
                    <a:pt x="0" y="472"/>
                  </a:lnTo>
                  <a:lnTo>
                    <a:pt x="155" y="0"/>
                  </a:lnTo>
                  <a:lnTo>
                    <a:pt x="550" y="392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5" name="Freeform 55"/>
            <p:cNvSpPr>
              <a:spLocks/>
            </p:cNvSpPr>
            <p:nvPr/>
          </p:nvSpPr>
          <p:spPr bwMode="auto">
            <a:xfrm>
              <a:off x="4600575" y="5718175"/>
              <a:ext cx="66675" cy="98425"/>
            </a:xfrm>
            <a:custGeom>
              <a:avLst/>
              <a:gdLst>
                <a:gd name="T0" fmla="*/ 2147483646 w 126"/>
                <a:gd name="T1" fmla="*/ 2147483646 h 186"/>
                <a:gd name="T2" fmla="*/ 2147483646 w 126"/>
                <a:gd name="T3" fmla="*/ 2147483646 h 186"/>
                <a:gd name="T4" fmla="*/ 2147483646 w 126"/>
                <a:gd name="T5" fmla="*/ 2147483646 h 186"/>
                <a:gd name="T6" fmla="*/ 2147483646 w 126"/>
                <a:gd name="T7" fmla="*/ 2147483646 h 186"/>
                <a:gd name="T8" fmla="*/ 2147483646 w 126"/>
                <a:gd name="T9" fmla="*/ 2147483646 h 186"/>
                <a:gd name="T10" fmla="*/ 2147483646 w 126"/>
                <a:gd name="T11" fmla="*/ 2147483646 h 186"/>
                <a:gd name="T12" fmla="*/ 2147483646 w 126"/>
                <a:gd name="T13" fmla="*/ 2147483646 h 186"/>
                <a:gd name="T14" fmla="*/ 2147483646 w 126"/>
                <a:gd name="T15" fmla="*/ 2147483646 h 186"/>
                <a:gd name="T16" fmla="*/ 2147483646 w 126"/>
                <a:gd name="T17" fmla="*/ 2147483646 h 186"/>
                <a:gd name="T18" fmla="*/ 2147483646 w 126"/>
                <a:gd name="T19" fmla="*/ 2147483646 h 186"/>
                <a:gd name="T20" fmla="*/ 2147483646 w 126"/>
                <a:gd name="T21" fmla="*/ 2147483646 h 186"/>
                <a:gd name="T22" fmla="*/ 2147483646 w 126"/>
                <a:gd name="T23" fmla="*/ 2147483646 h 186"/>
                <a:gd name="T24" fmla="*/ 2147483646 w 126"/>
                <a:gd name="T25" fmla="*/ 2147483646 h 186"/>
                <a:gd name="T26" fmla="*/ 2147483646 w 126"/>
                <a:gd name="T27" fmla="*/ 2147483646 h 186"/>
                <a:gd name="T28" fmla="*/ 2147483646 w 126"/>
                <a:gd name="T29" fmla="*/ 2147483646 h 186"/>
                <a:gd name="T30" fmla="*/ 2147483646 w 126"/>
                <a:gd name="T31" fmla="*/ 2147483646 h 186"/>
                <a:gd name="T32" fmla="*/ 2147483646 w 126"/>
                <a:gd name="T33" fmla="*/ 2147483646 h 186"/>
                <a:gd name="T34" fmla="*/ 2147483646 w 126"/>
                <a:gd name="T35" fmla="*/ 2147483646 h 186"/>
                <a:gd name="T36" fmla="*/ 2147483646 w 126"/>
                <a:gd name="T37" fmla="*/ 2147483646 h 186"/>
                <a:gd name="T38" fmla="*/ 2147483646 w 126"/>
                <a:gd name="T39" fmla="*/ 2147483646 h 186"/>
                <a:gd name="T40" fmla="*/ 2147483646 w 126"/>
                <a:gd name="T41" fmla="*/ 2147483646 h 186"/>
                <a:gd name="T42" fmla="*/ 2147483646 w 126"/>
                <a:gd name="T43" fmla="*/ 2147483646 h 186"/>
                <a:gd name="T44" fmla="*/ 2147483646 w 126"/>
                <a:gd name="T45" fmla="*/ 2147483646 h 186"/>
                <a:gd name="T46" fmla="*/ 2147483646 w 126"/>
                <a:gd name="T47" fmla="*/ 2147483646 h 186"/>
                <a:gd name="T48" fmla="*/ 2147483646 w 126"/>
                <a:gd name="T49" fmla="*/ 2147483646 h 186"/>
                <a:gd name="T50" fmla="*/ 2147483646 w 126"/>
                <a:gd name="T51" fmla="*/ 2147483646 h 186"/>
                <a:gd name="T52" fmla="*/ 2147483646 w 126"/>
                <a:gd name="T53" fmla="*/ 2147483646 h 186"/>
                <a:gd name="T54" fmla="*/ 2147483646 w 126"/>
                <a:gd name="T55" fmla="*/ 2147483646 h 186"/>
                <a:gd name="T56" fmla="*/ 2147483646 w 126"/>
                <a:gd name="T57" fmla="*/ 2147483646 h 186"/>
                <a:gd name="T58" fmla="*/ 2147483646 w 126"/>
                <a:gd name="T59" fmla="*/ 2147483646 h 186"/>
                <a:gd name="T60" fmla="*/ 2147483646 w 126"/>
                <a:gd name="T61" fmla="*/ 2147483646 h 186"/>
                <a:gd name="T62" fmla="*/ 2147483646 w 126"/>
                <a:gd name="T63" fmla="*/ 2147483646 h 186"/>
                <a:gd name="T64" fmla="*/ 0 w 126"/>
                <a:gd name="T65" fmla="*/ 2147483646 h 18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6" h="186">
                  <a:moveTo>
                    <a:pt x="0" y="182"/>
                  </a:moveTo>
                  <a:lnTo>
                    <a:pt x="4" y="183"/>
                  </a:lnTo>
                  <a:lnTo>
                    <a:pt x="9" y="184"/>
                  </a:lnTo>
                  <a:lnTo>
                    <a:pt x="14" y="185"/>
                  </a:lnTo>
                  <a:lnTo>
                    <a:pt x="19" y="186"/>
                  </a:lnTo>
                  <a:lnTo>
                    <a:pt x="23" y="186"/>
                  </a:lnTo>
                  <a:lnTo>
                    <a:pt x="28" y="186"/>
                  </a:lnTo>
                  <a:lnTo>
                    <a:pt x="33" y="186"/>
                  </a:lnTo>
                  <a:lnTo>
                    <a:pt x="37" y="186"/>
                  </a:lnTo>
                  <a:lnTo>
                    <a:pt x="42" y="186"/>
                  </a:lnTo>
                  <a:lnTo>
                    <a:pt x="47" y="185"/>
                  </a:lnTo>
                  <a:lnTo>
                    <a:pt x="51" y="184"/>
                  </a:lnTo>
                  <a:lnTo>
                    <a:pt x="55" y="183"/>
                  </a:lnTo>
                  <a:lnTo>
                    <a:pt x="60" y="182"/>
                  </a:lnTo>
                  <a:lnTo>
                    <a:pt x="64" y="180"/>
                  </a:lnTo>
                  <a:lnTo>
                    <a:pt x="68" y="179"/>
                  </a:lnTo>
                  <a:lnTo>
                    <a:pt x="73" y="177"/>
                  </a:lnTo>
                  <a:lnTo>
                    <a:pt x="77" y="174"/>
                  </a:lnTo>
                  <a:lnTo>
                    <a:pt x="81" y="172"/>
                  </a:lnTo>
                  <a:lnTo>
                    <a:pt x="85" y="169"/>
                  </a:lnTo>
                  <a:lnTo>
                    <a:pt x="89" y="167"/>
                  </a:lnTo>
                  <a:lnTo>
                    <a:pt x="92" y="164"/>
                  </a:lnTo>
                  <a:lnTo>
                    <a:pt x="95" y="160"/>
                  </a:lnTo>
                  <a:lnTo>
                    <a:pt x="99" y="157"/>
                  </a:lnTo>
                  <a:lnTo>
                    <a:pt x="102" y="154"/>
                  </a:lnTo>
                  <a:lnTo>
                    <a:pt x="105" y="151"/>
                  </a:lnTo>
                  <a:lnTo>
                    <a:pt x="107" y="146"/>
                  </a:lnTo>
                  <a:lnTo>
                    <a:pt x="111" y="143"/>
                  </a:lnTo>
                  <a:lnTo>
                    <a:pt x="113" y="139"/>
                  </a:lnTo>
                  <a:lnTo>
                    <a:pt x="115" y="134"/>
                  </a:lnTo>
                  <a:lnTo>
                    <a:pt x="117" y="130"/>
                  </a:lnTo>
                  <a:lnTo>
                    <a:pt x="119" y="126"/>
                  </a:lnTo>
                  <a:lnTo>
                    <a:pt x="120" y="121"/>
                  </a:lnTo>
                  <a:lnTo>
                    <a:pt x="123" y="116"/>
                  </a:lnTo>
                  <a:lnTo>
                    <a:pt x="124" y="112"/>
                  </a:lnTo>
                  <a:lnTo>
                    <a:pt x="125" y="106"/>
                  </a:lnTo>
                  <a:lnTo>
                    <a:pt x="125" y="102"/>
                  </a:lnTo>
                  <a:lnTo>
                    <a:pt x="126" y="98"/>
                  </a:lnTo>
                  <a:lnTo>
                    <a:pt x="126" y="92"/>
                  </a:lnTo>
                  <a:lnTo>
                    <a:pt x="126" y="88"/>
                  </a:lnTo>
                  <a:lnTo>
                    <a:pt x="126" y="83"/>
                  </a:lnTo>
                  <a:lnTo>
                    <a:pt x="125" y="78"/>
                  </a:lnTo>
                  <a:lnTo>
                    <a:pt x="124" y="74"/>
                  </a:lnTo>
                  <a:lnTo>
                    <a:pt x="124" y="69"/>
                  </a:lnTo>
                  <a:lnTo>
                    <a:pt x="123" y="65"/>
                  </a:lnTo>
                  <a:lnTo>
                    <a:pt x="120" y="61"/>
                  </a:lnTo>
                  <a:lnTo>
                    <a:pt x="119" y="56"/>
                  </a:lnTo>
                  <a:lnTo>
                    <a:pt x="117" y="52"/>
                  </a:lnTo>
                  <a:lnTo>
                    <a:pt x="115" y="48"/>
                  </a:lnTo>
                  <a:lnTo>
                    <a:pt x="113" y="43"/>
                  </a:lnTo>
                  <a:lnTo>
                    <a:pt x="111" y="40"/>
                  </a:lnTo>
                  <a:lnTo>
                    <a:pt x="108" y="36"/>
                  </a:lnTo>
                  <a:lnTo>
                    <a:pt x="105" y="32"/>
                  </a:lnTo>
                  <a:lnTo>
                    <a:pt x="103" y="28"/>
                  </a:lnTo>
                  <a:lnTo>
                    <a:pt x="100" y="25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89" y="15"/>
                  </a:lnTo>
                  <a:lnTo>
                    <a:pt x="86" y="13"/>
                  </a:lnTo>
                  <a:lnTo>
                    <a:pt x="81" y="10"/>
                  </a:lnTo>
                  <a:lnTo>
                    <a:pt x="77" y="8"/>
                  </a:lnTo>
                  <a:lnTo>
                    <a:pt x="74" y="5"/>
                  </a:lnTo>
                  <a:lnTo>
                    <a:pt x="68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6" name="Freeform 56"/>
            <p:cNvSpPr>
              <a:spLocks/>
            </p:cNvSpPr>
            <p:nvPr/>
          </p:nvSpPr>
          <p:spPr bwMode="auto">
            <a:xfrm>
              <a:off x="4068763" y="5480050"/>
              <a:ext cx="563562" cy="333375"/>
            </a:xfrm>
            <a:custGeom>
              <a:avLst/>
              <a:gdLst>
                <a:gd name="T0" fmla="*/ 2147483646 w 1065"/>
                <a:gd name="T1" fmla="*/ 2147483646 h 631"/>
                <a:gd name="T2" fmla="*/ 2147483646 w 1065"/>
                <a:gd name="T3" fmla="*/ 2147483646 h 631"/>
                <a:gd name="T4" fmla="*/ 2147483646 w 1065"/>
                <a:gd name="T5" fmla="*/ 2147483646 h 631"/>
                <a:gd name="T6" fmla="*/ 2147483646 w 1065"/>
                <a:gd name="T7" fmla="*/ 2147483646 h 631"/>
                <a:gd name="T8" fmla="*/ 2147483646 w 1065"/>
                <a:gd name="T9" fmla="*/ 2147483646 h 631"/>
                <a:gd name="T10" fmla="*/ 2147483646 w 1065"/>
                <a:gd name="T11" fmla="*/ 2147483646 h 631"/>
                <a:gd name="T12" fmla="*/ 2147483646 w 1065"/>
                <a:gd name="T13" fmla="*/ 2147483646 h 631"/>
                <a:gd name="T14" fmla="*/ 2147483646 w 1065"/>
                <a:gd name="T15" fmla="*/ 2147483646 h 631"/>
                <a:gd name="T16" fmla="*/ 2147483646 w 1065"/>
                <a:gd name="T17" fmla="*/ 2147483646 h 631"/>
                <a:gd name="T18" fmla="*/ 2147483646 w 1065"/>
                <a:gd name="T19" fmla="*/ 2147483646 h 631"/>
                <a:gd name="T20" fmla="*/ 2147483646 w 1065"/>
                <a:gd name="T21" fmla="*/ 2147483646 h 631"/>
                <a:gd name="T22" fmla="*/ 2147483646 w 1065"/>
                <a:gd name="T23" fmla="*/ 2147483646 h 631"/>
                <a:gd name="T24" fmla="*/ 2147483646 w 1065"/>
                <a:gd name="T25" fmla="*/ 2147483646 h 631"/>
                <a:gd name="T26" fmla="*/ 2147483646 w 1065"/>
                <a:gd name="T27" fmla="*/ 2147483646 h 631"/>
                <a:gd name="T28" fmla="*/ 2147483646 w 1065"/>
                <a:gd name="T29" fmla="*/ 2147483646 h 631"/>
                <a:gd name="T30" fmla="*/ 2147483646 w 1065"/>
                <a:gd name="T31" fmla="*/ 2147483646 h 631"/>
                <a:gd name="T32" fmla="*/ 2147483646 w 1065"/>
                <a:gd name="T33" fmla="*/ 2147483646 h 631"/>
                <a:gd name="T34" fmla="*/ 2147483646 w 1065"/>
                <a:gd name="T35" fmla="*/ 2147483646 h 631"/>
                <a:gd name="T36" fmla="*/ 2147483646 w 1065"/>
                <a:gd name="T37" fmla="*/ 2147483646 h 631"/>
                <a:gd name="T38" fmla="*/ 2147483646 w 1065"/>
                <a:gd name="T39" fmla="*/ 2147483646 h 631"/>
                <a:gd name="T40" fmla="*/ 2147483646 w 1065"/>
                <a:gd name="T41" fmla="*/ 2147483646 h 631"/>
                <a:gd name="T42" fmla="*/ 2147483646 w 1065"/>
                <a:gd name="T43" fmla="*/ 2147483646 h 631"/>
                <a:gd name="T44" fmla="*/ 2147483646 w 1065"/>
                <a:gd name="T45" fmla="*/ 2147483646 h 631"/>
                <a:gd name="T46" fmla="*/ 2147483646 w 1065"/>
                <a:gd name="T47" fmla="*/ 2147483646 h 631"/>
                <a:gd name="T48" fmla="*/ 2147483646 w 1065"/>
                <a:gd name="T49" fmla="*/ 2147483646 h 631"/>
                <a:gd name="T50" fmla="*/ 2147483646 w 1065"/>
                <a:gd name="T51" fmla="*/ 2147483646 h 631"/>
                <a:gd name="T52" fmla="*/ 2147483646 w 1065"/>
                <a:gd name="T53" fmla="*/ 2147483646 h 631"/>
                <a:gd name="T54" fmla="*/ 2147483646 w 1065"/>
                <a:gd name="T55" fmla="*/ 2147483646 h 631"/>
                <a:gd name="T56" fmla="*/ 2147483646 w 1065"/>
                <a:gd name="T57" fmla="*/ 2147483646 h 631"/>
                <a:gd name="T58" fmla="*/ 2147483646 w 1065"/>
                <a:gd name="T59" fmla="*/ 2147483646 h 631"/>
                <a:gd name="T60" fmla="*/ 2147483646 w 1065"/>
                <a:gd name="T61" fmla="*/ 2147483646 h 631"/>
                <a:gd name="T62" fmla="*/ 2147483646 w 1065"/>
                <a:gd name="T63" fmla="*/ 2147483646 h 631"/>
                <a:gd name="T64" fmla="*/ 2147483646 w 1065"/>
                <a:gd name="T65" fmla="*/ 0 h 63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5" h="631">
                  <a:moveTo>
                    <a:pt x="0" y="163"/>
                  </a:moveTo>
                  <a:lnTo>
                    <a:pt x="29" y="181"/>
                  </a:lnTo>
                  <a:lnTo>
                    <a:pt x="59" y="199"/>
                  </a:lnTo>
                  <a:lnTo>
                    <a:pt x="88" y="217"/>
                  </a:lnTo>
                  <a:lnTo>
                    <a:pt x="119" y="234"/>
                  </a:lnTo>
                  <a:lnTo>
                    <a:pt x="148" y="251"/>
                  </a:lnTo>
                  <a:lnTo>
                    <a:pt x="178" y="268"/>
                  </a:lnTo>
                  <a:lnTo>
                    <a:pt x="209" y="285"/>
                  </a:lnTo>
                  <a:lnTo>
                    <a:pt x="239" y="302"/>
                  </a:lnTo>
                  <a:lnTo>
                    <a:pt x="269" y="318"/>
                  </a:lnTo>
                  <a:lnTo>
                    <a:pt x="300" y="334"/>
                  </a:lnTo>
                  <a:lnTo>
                    <a:pt x="331" y="349"/>
                  </a:lnTo>
                  <a:lnTo>
                    <a:pt x="361" y="366"/>
                  </a:lnTo>
                  <a:lnTo>
                    <a:pt x="393" y="381"/>
                  </a:lnTo>
                  <a:lnTo>
                    <a:pt x="423" y="396"/>
                  </a:lnTo>
                  <a:lnTo>
                    <a:pt x="455" y="411"/>
                  </a:lnTo>
                  <a:lnTo>
                    <a:pt x="486" y="425"/>
                  </a:lnTo>
                  <a:lnTo>
                    <a:pt x="518" y="440"/>
                  </a:lnTo>
                  <a:lnTo>
                    <a:pt x="550" y="454"/>
                  </a:lnTo>
                  <a:lnTo>
                    <a:pt x="581" y="468"/>
                  </a:lnTo>
                  <a:lnTo>
                    <a:pt x="613" y="483"/>
                  </a:lnTo>
                  <a:lnTo>
                    <a:pt x="645" y="496"/>
                  </a:lnTo>
                  <a:lnTo>
                    <a:pt x="677" y="510"/>
                  </a:lnTo>
                  <a:lnTo>
                    <a:pt x="709" y="523"/>
                  </a:lnTo>
                  <a:lnTo>
                    <a:pt x="742" y="536"/>
                  </a:lnTo>
                  <a:lnTo>
                    <a:pt x="774" y="549"/>
                  </a:lnTo>
                  <a:lnTo>
                    <a:pt x="807" y="561"/>
                  </a:lnTo>
                  <a:lnTo>
                    <a:pt x="839" y="574"/>
                  </a:lnTo>
                  <a:lnTo>
                    <a:pt x="872" y="586"/>
                  </a:lnTo>
                  <a:lnTo>
                    <a:pt x="905" y="597"/>
                  </a:lnTo>
                  <a:lnTo>
                    <a:pt x="938" y="608"/>
                  </a:lnTo>
                  <a:lnTo>
                    <a:pt x="972" y="620"/>
                  </a:lnTo>
                  <a:lnTo>
                    <a:pt x="1005" y="631"/>
                  </a:lnTo>
                  <a:lnTo>
                    <a:pt x="1065" y="449"/>
                  </a:lnTo>
                  <a:lnTo>
                    <a:pt x="1033" y="438"/>
                  </a:lnTo>
                  <a:lnTo>
                    <a:pt x="1001" y="427"/>
                  </a:lnTo>
                  <a:lnTo>
                    <a:pt x="969" y="416"/>
                  </a:lnTo>
                  <a:lnTo>
                    <a:pt x="938" y="405"/>
                  </a:lnTo>
                  <a:lnTo>
                    <a:pt x="907" y="394"/>
                  </a:lnTo>
                  <a:lnTo>
                    <a:pt x="875" y="382"/>
                  </a:lnTo>
                  <a:lnTo>
                    <a:pt x="844" y="370"/>
                  </a:lnTo>
                  <a:lnTo>
                    <a:pt x="812" y="357"/>
                  </a:lnTo>
                  <a:lnTo>
                    <a:pt x="782" y="345"/>
                  </a:lnTo>
                  <a:lnTo>
                    <a:pt x="750" y="332"/>
                  </a:lnTo>
                  <a:lnTo>
                    <a:pt x="720" y="319"/>
                  </a:lnTo>
                  <a:lnTo>
                    <a:pt x="689" y="306"/>
                  </a:lnTo>
                  <a:lnTo>
                    <a:pt x="658" y="293"/>
                  </a:lnTo>
                  <a:lnTo>
                    <a:pt x="628" y="279"/>
                  </a:lnTo>
                  <a:lnTo>
                    <a:pt x="598" y="266"/>
                  </a:lnTo>
                  <a:lnTo>
                    <a:pt x="567" y="252"/>
                  </a:lnTo>
                  <a:lnTo>
                    <a:pt x="537" y="238"/>
                  </a:lnTo>
                  <a:lnTo>
                    <a:pt x="508" y="224"/>
                  </a:lnTo>
                  <a:lnTo>
                    <a:pt x="477" y="208"/>
                  </a:lnTo>
                  <a:lnTo>
                    <a:pt x="448" y="193"/>
                  </a:lnTo>
                  <a:lnTo>
                    <a:pt x="418" y="179"/>
                  </a:lnTo>
                  <a:lnTo>
                    <a:pt x="389" y="163"/>
                  </a:lnTo>
                  <a:lnTo>
                    <a:pt x="359" y="148"/>
                  </a:lnTo>
                  <a:lnTo>
                    <a:pt x="330" y="133"/>
                  </a:lnTo>
                  <a:lnTo>
                    <a:pt x="301" y="116"/>
                  </a:lnTo>
                  <a:lnTo>
                    <a:pt x="272" y="100"/>
                  </a:lnTo>
                  <a:lnTo>
                    <a:pt x="243" y="84"/>
                  </a:lnTo>
                  <a:lnTo>
                    <a:pt x="214" y="68"/>
                  </a:lnTo>
                  <a:lnTo>
                    <a:pt x="186" y="51"/>
                  </a:lnTo>
                  <a:lnTo>
                    <a:pt x="157" y="34"/>
                  </a:lnTo>
                  <a:lnTo>
                    <a:pt x="129" y="18"/>
                  </a:lnTo>
                  <a:lnTo>
                    <a:pt x="100" y="0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7" name="Freeform 57"/>
            <p:cNvSpPr>
              <a:spLocks/>
            </p:cNvSpPr>
            <p:nvPr/>
          </p:nvSpPr>
          <p:spPr bwMode="auto">
            <a:xfrm>
              <a:off x="4044950" y="5472113"/>
              <a:ext cx="76200" cy="93663"/>
            </a:xfrm>
            <a:custGeom>
              <a:avLst/>
              <a:gdLst>
                <a:gd name="T0" fmla="*/ 2147483646 w 146"/>
                <a:gd name="T1" fmla="*/ 2147483646 h 178"/>
                <a:gd name="T2" fmla="*/ 2147483646 w 146"/>
                <a:gd name="T3" fmla="*/ 2147483646 h 178"/>
                <a:gd name="T4" fmla="*/ 2147483646 w 146"/>
                <a:gd name="T5" fmla="*/ 2147483646 h 178"/>
                <a:gd name="T6" fmla="*/ 2147483646 w 146"/>
                <a:gd name="T7" fmla="*/ 2147483646 h 178"/>
                <a:gd name="T8" fmla="*/ 2147483646 w 146"/>
                <a:gd name="T9" fmla="*/ 2147483646 h 178"/>
                <a:gd name="T10" fmla="*/ 2147483646 w 146"/>
                <a:gd name="T11" fmla="*/ 0 h 178"/>
                <a:gd name="T12" fmla="*/ 2147483646 w 146"/>
                <a:gd name="T13" fmla="*/ 2147483646 h 178"/>
                <a:gd name="T14" fmla="*/ 2147483646 w 146"/>
                <a:gd name="T15" fmla="*/ 2147483646 h 178"/>
                <a:gd name="T16" fmla="*/ 2147483646 w 146"/>
                <a:gd name="T17" fmla="*/ 2147483646 h 178"/>
                <a:gd name="T18" fmla="*/ 2147483646 w 146"/>
                <a:gd name="T19" fmla="*/ 2147483646 h 178"/>
                <a:gd name="T20" fmla="*/ 2147483646 w 146"/>
                <a:gd name="T21" fmla="*/ 2147483646 h 178"/>
                <a:gd name="T22" fmla="*/ 2147483646 w 146"/>
                <a:gd name="T23" fmla="*/ 2147483646 h 178"/>
                <a:gd name="T24" fmla="*/ 2147483646 w 146"/>
                <a:gd name="T25" fmla="*/ 2147483646 h 178"/>
                <a:gd name="T26" fmla="*/ 2147483646 w 146"/>
                <a:gd name="T27" fmla="*/ 2147483646 h 178"/>
                <a:gd name="T28" fmla="*/ 2147483646 w 146"/>
                <a:gd name="T29" fmla="*/ 2147483646 h 178"/>
                <a:gd name="T30" fmla="*/ 2147483646 w 146"/>
                <a:gd name="T31" fmla="*/ 2147483646 h 178"/>
                <a:gd name="T32" fmla="*/ 2147483646 w 146"/>
                <a:gd name="T33" fmla="*/ 2147483646 h 178"/>
                <a:gd name="T34" fmla="*/ 2147483646 w 146"/>
                <a:gd name="T35" fmla="*/ 2147483646 h 178"/>
                <a:gd name="T36" fmla="*/ 2147483646 w 146"/>
                <a:gd name="T37" fmla="*/ 2147483646 h 178"/>
                <a:gd name="T38" fmla="*/ 2147483646 w 146"/>
                <a:gd name="T39" fmla="*/ 2147483646 h 178"/>
                <a:gd name="T40" fmla="*/ 2147483646 w 146"/>
                <a:gd name="T41" fmla="*/ 2147483646 h 178"/>
                <a:gd name="T42" fmla="*/ 0 w 146"/>
                <a:gd name="T43" fmla="*/ 2147483646 h 178"/>
                <a:gd name="T44" fmla="*/ 2147483646 w 146"/>
                <a:gd name="T45" fmla="*/ 2147483646 h 178"/>
                <a:gd name="T46" fmla="*/ 2147483646 w 146"/>
                <a:gd name="T47" fmla="*/ 2147483646 h 178"/>
                <a:gd name="T48" fmla="*/ 2147483646 w 146"/>
                <a:gd name="T49" fmla="*/ 2147483646 h 178"/>
                <a:gd name="T50" fmla="*/ 2147483646 w 146"/>
                <a:gd name="T51" fmla="*/ 2147483646 h 178"/>
                <a:gd name="T52" fmla="*/ 2147483646 w 146"/>
                <a:gd name="T53" fmla="*/ 2147483646 h 178"/>
                <a:gd name="T54" fmla="*/ 2147483646 w 146"/>
                <a:gd name="T55" fmla="*/ 2147483646 h 178"/>
                <a:gd name="T56" fmla="*/ 2147483646 w 146"/>
                <a:gd name="T57" fmla="*/ 2147483646 h 178"/>
                <a:gd name="T58" fmla="*/ 2147483646 w 146"/>
                <a:gd name="T59" fmla="*/ 2147483646 h 178"/>
                <a:gd name="T60" fmla="*/ 2147483646 w 146"/>
                <a:gd name="T61" fmla="*/ 2147483646 h 178"/>
                <a:gd name="T62" fmla="*/ 2147483646 w 146"/>
                <a:gd name="T63" fmla="*/ 2147483646 h 178"/>
                <a:gd name="T64" fmla="*/ 2147483646 w 146"/>
                <a:gd name="T65" fmla="*/ 2147483646 h 17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6" h="178">
                  <a:moveTo>
                    <a:pt x="146" y="15"/>
                  </a:moveTo>
                  <a:lnTo>
                    <a:pt x="142" y="12"/>
                  </a:lnTo>
                  <a:lnTo>
                    <a:pt x="138" y="10"/>
                  </a:lnTo>
                  <a:lnTo>
                    <a:pt x="133" y="8"/>
                  </a:lnTo>
                  <a:lnTo>
                    <a:pt x="129" y="7"/>
                  </a:lnTo>
                  <a:lnTo>
                    <a:pt x="125" y="4"/>
                  </a:lnTo>
                  <a:lnTo>
                    <a:pt x="120" y="3"/>
                  </a:lnTo>
                  <a:lnTo>
                    <a:pt x="116" y="2"/>
                  </a:lnTo>
                  <a:lnTo>
                    <a:pt x="111" y="1"/>
                  </a:lnTo>
                  <a:lnTo>
                    <a:pt x="106" y="1"/>
                  </a:lnTo>
                  <a:lnTo>
                    <a:pt x="102" y="1"/>
                  </a:lnTo>
                  <a:lnTo>
                    <a:pt x="97" y="0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4" y="1"/>
                  </a:lnTo>
                  <a:lnTo>
                    <a:pt x="79" y="2"/>
                  </a:lnTo>
                  <a:lnTo>
                    <a:pt x="74" y="3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1" y="8"/>
                  </a:lnTo>
                  <a:lnTo>
                    <a:pt x="56" y="9"/>
                  </a:lnTo>
                  <a:lnTo>
                    <a:pt x="52" y="11"/>
                  </a:lnTo>
                  <a:lnTo>
                    <a:pt x="49" y="13"/>
                  </a:lnTo>
                  <a:lnTo>
                    <a:pt x="44" y="15"/>
                  </a:lnTo>
                  <a:lnTo>
                    <a:pt x="40" y="19"/>
                  </a:lnTo>
                  <a:lnTo>
                    <a:pt x="37" y="21"/>
                  </a:lnTo>
                  <a:lnTo>
                    <a:pt x="34" y="24"/>
                  </a:lnTo>
                  <a:lnTo>
                    <a:pt x="29" y="27"/>
                  </a:lnTo>
                  <a:lnTo>
                    <a:pt x="26" y="31"/>
                  </a:lnTo>
                  <a:lnTo>
                    <a:pt x="23" y="35"/>
                  </a:lnTo>
                  <a:lnTo>
                    <a:pt x="21" y="38"/>
                  </a:lnTo>
                  <a:lnTo>
                    <a:pt x="17" y="42"/>
                  </a:lnTo>
                  <a:lnTo>
                    <a:pt x="14" y="47"/>
                  </a:lnTo>
                  <a:lnTo>
                    <a:pt x="12" y="50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7" y="64"/>
                  </a:lnTo>
                  <a:lnTo>
                    <a:pt x="4" y="68"/>
                  </a:lnTo>
                  <a:lnTo>
                    <a:pt x="3" y="73"/>
                  </a:lnTo>
                  <a:lnTo>
                    <a:pt x="2" y="77"/>
                  </a:lnTo>
                  <a:lnTo>
                    <a:pt x="1" y="83"/>
                  </a:lnTo>
                  <a:lnTo>
                    <a:pt x="1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101"/>
                  </a:lnTo>
                  <a:lnTo>
                    <a:pt x="1" y="105"/>
                  </a:lnTo>
                  <a:lnTo>
                    <a:pt x="1" y="110"/>
                  </a:lnTo>
                  <a:lnTo>
                    <a:pt x="2" y="114"/>
                  </a:lnTo>
                  <a:lnTo>
                    <a:pt x="3" y="118"/>
                  </a:lnTo>
                  <a:lnTo>
                    <a:pt x="4" y="124"/>
                  </a:lnTo>
                  <a:lnTo>
                    <a:pt x="5" y="128"/>
                  </a:lnTo>
                  <a:lnTo>
                    <a:pt x="7" y="132"/>
                  </a:lnTo>
                  <a:lnTo>
                    <a:pt x="9" y="137"/>
                  </a:lnTo>
                  <a:lnTo>
                    <a:pt x="11" y="140"/>
                  </a:lnTo>
                  <a:lnTo>
                    <a:pt x="13" y="144"/>
                  </a:lnTo>
                  <a:lnTo>
                    <a:pt x="15" y="149"/>
                  </a:lnTo>
                  <a:lnTo>
                    <a:pt x="18" y="152"/>
                  </a:lnTo>
                  <a:lnTo>
                    <a:pt x="21" y="156"/>
                  </a:lnTo>
                  <a:lnTo>
                    <a:pt x="24" y="159"/>
                  </a:lnTo>
                  <a:lnTo>
                    <a:pt x="27" y="163"/>
                  </a:lnTo>
                  <a:lnTo>
                    <a:pt x="30" y="167"/>
                  </a:lnTo>
                  <a:lnTo>
                    <a:pt x="34" y="169"/>
                  </a:lnTo>
                  <a:lnTo>
                    <a:pt x="38" y="172"/>
                  </a:lnTo>
                  <a:lnTo>
                    <a:pt x="42" y="176"/>
                  </a:lnTo>
                  <a:lnTo>
                    <a:pt x="46" y="178"/>
                  </a:lnTo>
                  <a:lnTo>
                    <a:pt x="146" y="15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0" name="Grupo 25819"/>
          <p:cNvGrpSpPr>
            <a:grpSpLocks/>
          </p:cNvGrpSpPr>
          <p:nvPr/>
        </p:nvGrpSpPr>
        <p:grpSpPr bwMode="auto">
          <a:xfrm>
            <a:off x="7459663" y="3973513"/>
            <a:ext cx="393700" cy="766762"/>
            <a:chOff x="7459663" y="3973513"/>
            <a:chExt cx="393699" cy="766762"/>
          </a:xfrm>
        </p:grpSpPr>
        <p:sp>
          <p:nvSpPr>
            <p:cNvPr id="25870" name="Freeform 62"/>
            <p:cNvSpPr>
              <a:spLocks/>
            </p:cNvSpPr>
            <p:nvPr/>
          </p:nvSpPr>
          <p:spPr bwMode="auto">
            <a:xfrm>
              <a:off x="7604125" y="3973513"/>
              <a:ext cx="249237" cy="292100"/>
            </a:xfrm>
            <a:custGeom>
              <a:avLst/>
              <a:gdLst>
                <a:gd name="T0" fmla="*/ 2147483646 w 471"/>
                <a:gd name="T1" fmla="*/ 0 h 552"/>
                <a:gd name="T2" fmla="*/ 2147483646 w 471"/>
                <a:gd name="T3" fmla="*/ 2147483646 h 552"/>
                <a:gd name="T4" fmla="*/ 0 w 471"/>
                <a:gd name="T5" fmla="*/ 2147483646 h 552"/>
                <a:gd name="T6" fmla="*/ 2147483646 w 471"/>
                <a:gd name="T7" fmla="*/ 0 h 5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" h="552">
                  <a:moveTo>
                    <a:pt x="397" y="0"/>
                  </a:moveTo>
                  <a:lnTo>
                    <a:pt x="471" y="552"/>
                  </a:lnTo>
                  <a:lnTo>
                    <a:pt x="0" y="391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1" name="Freeform 63"/>
            <p:cNvSpPr>
              <a:spLocks/>
            </p:cNvSpPr>
            <p:nvPr/>
          </p:nvSpPr>
          <p:spPr bwMode="auto">
            <a:xfrm>
              <a:off x="7681913" y="4168775"/>
              <a:ext cx="98425" cy="66675"/>
            </a:xfrm>
            <a:custGeom>
              <a:avLst/>
              <a:gdLst>
                <a:gd name="T0" fmla="*/ 2147483646 w 187"/>
                <a:gd name="T1" fmla="*/ 2147483646 h 128"/>
                <a:gd name="T2" fmla="*/ 2147483646 w 187"/>
                <a:gd name="T3" fmla="*/ 2147483646 h 128"/>
                <a:gd name="T4" fmla="*/ 2147483646 w 187"/>
                <a:gd name="T5" fmla="*/ 2147483646 h 128"/>
                <a:gd name="T6" fmla="*/ 2147483646 w 187"/>
                <a:gd name="T7" fmla="*/ 2147483646 h 128"/>
                <a:gd name="T8" fmla="*/ 2147483646 w 187"/>
                <a:gd name="T9" fmla="*/ 2147483646 h 128"/>
                <a:gd name="T10" fmla="*/ 2147483646 w 187"/>
                <a:gd name="T11" fmla="*/ 2147483646 h 128"/>
                <a:gd name="T12" fmla="*/ 2147483646 w 187"/>
                <a:gd name="T13" fmla="*/ 2147483646 h 128"/>
                <a:gd name="T14" fmla="*/ 2147483646 w 187"/>
                <a:gd name="T15" fmla="*/ 2147483646 h 128"/>
                <a:gd name="T16" fmla="*/ 2147483646 w 187"/>
                <a:gd name="T17" fmla="*/ 2147483646 h 128"/>
                <a:gd name="T18" fmla="*/ 2147483646 w 187"/>
                <a:gd name="T19" fmla="*/ 2147483646 h 128"/>
                <a:gd name="T20" fmla="*/ 2147483646 w 187"/>
                <a:gd name="T21" fmla="*/ 2147483646 h 128"/>
                <a:gd name="T22" fmla="*/ 2147483646 w 187"/>
                <a:gd name="T23" fmla="*/ 2147483646 h 128"/>
                <a:gd name="T24" fmla="*/ 2147483646 w 187"/>
                <a:gd name="T25" fmla="*/ 2147483646 h 128"/>
                <a:gd name="T26" fmla="*/ 2147483646 w 187"/>
                <a:gd name="T27" fmla="*/ 2147483646 h 128"/>
                <a:gd name="T28" fmla="*/ 2147483646 w 187"/>
                <a:gd name="T29" fmla="*/ 2147483646 h 128"/>
                <a:gd name="T30" fmla="*/ 2147483646 w 187"/>
                <a:gd name="T31" fmla="*/ 2147483646 h 128"/>
                <a:gd name="T32" fmla="*/ 2147483646 w 187"/>
                <a:gd name="T33" fmla="*/ 2147483646 h 128"/>
                <a:gd name="T34" fmla="*/ 2147483646 w 187"/>
                <a:gd name="T35" fmla="*/ 2147483646 h 128"/>
                <a:gd name="T36" fmla="*/ 2147483646 w 187"/>
                <a:gd name="T37" fmla="*/ 2147483646 h 128"/>
                <a:gd name="T38" fmla="*/ 2147483646 w 187"/>
                <a:gd name="T39" fmla="*/ 0 h 128"/>
                <a:gd name="T40" fmla="*/ 2147483646 w 187"/>
                <a:gd name="T41" fmla="*/ 2147483646 h 128"/>
                <a:gd name="T42" fmla="*/ 2147483646 w 187"/>
                <a:gd name="T43" fmla="*/ 2147483646 h 128"/>
                <a:gd name="T44" fmla="*/ 2147483646 w 187"/>
                <a:gd name="T45" fmla="*/ 2147483646 h 128"/>
                <a:gd name="T46" fmla="*/ 2147483646 w 187"/>
                <a:gd name="T47" fmla="*/ 2147483646 h 128"/>
                <a:gd name="T48" fmla="*/ 2147483646 w 187"/>
                <a:gd name="T49" fmla="*/ 2147483646 h 128"/>
                <a:gd name="T50" fmla="*/ 2147483646 w 187"/>
                <a:gd name="T51" fmla="*/ 2147483646 h 128"/>
                <a:gd name="T52" fmla="*/ 2147483646 w 187"/>
                <a:gd name="T53" fmla="*/ 2147483646 h 128"/>
                <a:gd name="T54" fmla="*/ 2147483646 w 187"/>
                <a:gd name="T55" fmla="*/ 2147483646 h 128"/>
                <a:gd name="T56" fmla="*/ 2147483646 w 187"/>
                <a:gd name="T57" fmla="*/ 2147483646 h 128"/>
                <a:gd name="T58" fmla="*/ 2147483646 w 187"/>
                <a:gd name="T59" fmla="*/ 2147483646 h 128"/>
                <a:gd name="T60" fmla="*/ 2147483646 w 187"/>
                <a:gd name="T61" fmla="*/ 2147483646 h 128"/>
                <a:gd name="T62" fmla="*/ 2147483646 w 187"/>
                <a:gd name="T63" fmla="*/ 2147483646 h 128"/>
                <a:gd name="T64" fmla="*/ 2147483646 w 187"/>
                <a:gd name="T65" fmla="*/ 2147483646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7" h="128">
                  <a:moveTo>
                    <a:pt x="181" y="128"/>
                  </a:moveTo>
                  <a:lnTo>
                    <a:pt x="183" y="122"/>
                  </a:lnTo>
                  <a:lnTo>
                    <a:pt x="184" y="118"/>
                  </a:lnTo>
                  <a:lnTo>
                    <a:pt x="185" y="114"/>
                  </a:lnTo>
                  <a:lnTo>
                    <a:pt x="185" y="108"/>
                  </a:lnTo>
                  <a:lnTo>
                    <a:pt x="187" y="104"/>
                  </a:lnTo>
                  <a:lnTo>
                    <a:pt x="187" y="100"/>
                  </a:lnTo>
                  <a:lnTo>
                    <a:pt x="187" y="94"/>
                  </a:lnTo>
                  <a:lnTo>
                    <a:pt x="187" y="90"/>
                  </a:lnTo>
                  <a:lnTo>
                    <a:pt x="187" y="85"/>
                  </a:lnTo>
                  <a:lnTo>
                    <a:pt x="185" y="80"/>
                  </a:lnTo>
                  <a:lnTo>
                    <a:pt x="184" y="76"/>
                  </a:lnTo>
                  <a:lnTo>
                    <a:pt x="183" y="71"/>
                  </a:lnTo>
                  <a:lnTo>
                    <a:pt x="182" y="67"/>
                  </a:lnTo>
                  <a:lnTo>
                    <a:pt x="180" y="63"/>
                  </a:lnTo>
                  <a:lnTo>
                    <a:pt x="179" y="58"/>
                  </a:lnTo>
                  <a:lnTo>
                    <a:pt x="177" y="54"/>
                  </a:lnTo>
                  <a:lnTo>
                    <a:pt x="175" y="50"/>
                  </a:lnTo>
                  <a:lnTo>
                    <a:pt x="172" y="46"/>
                  </a:lnTo>
                  <a:lnTo>
                    <a:pt x="170" y="42"/>
                  </a:lnTo>
                  <a:lnTo>
                    <a:pt x="167" y="39"/>
                  </a:lnTo>
                  <a:lnTo>
                    <a:pt x="165" y="35"/>
                  </a:lnTo>
                  <a:lnTo>
                    <a:pt x="162" y="31"/>
                  </a:lnTo>
                  <a:lnTo>
                    <a:pt x="158" y="28"/>
                  </a:lnTo>
                  <a:lnTo>
                    <a:pt x="155" y="25"/>
                  </a:lnTo>
                  <a:lnTo>
                    <a:pt x="151" y="22"/>
                  </a:lnTo>
                  <a:lnTo>
                    <a:pt x="148" y="19"/>
                  </a:lnTo>
                  <a:lnTo>
                    <a:pt x="143" y="16"/>
                  </a:lnTo>
                  <a:lnTo>
                    <a:pt x="140" y="14"/>
                  </a:lnTo>
                  <a:lnTo>
                    <a:pt x="136" y="12"/>
                  </a:lnTo>
                  <a:lnTo>
                    <a:pt x="131" y="10"/>
                  </a:lnTo>
                  <a:lnTo>
                    <a:pt x="127" y="7"/>
                  </a:lnTo>
                  <a:lnTo>
                    <a:pt x="122" y="5"/>
                  </a:lnTo>
                  <a:lnTo>
                    <a:pt x="117" y="4"/>
                  </a:lnTo>
                  <a:lnTo>
                    <a:pt x="113" y="3"/>
                  </a:lnTo>
                  <a:lnTo>
                    <a:pt x="107" y="2"/>
                  </a:lnTo>
                  <a:lnTo>
                    <a:pt x="103" y="1"/>
                  </a:lnTo>
                  <a:lnTo>
                    <a:pt x="98" y="1"/>
                  </a:lnTo>
                  <a:lnTo>
                    <a:pt x="93" y="0"/>
                  </a:lnTo>
                  <a:lnTo>
                    <a:pt x="89" y="0"/>
                  </a:lnTo>
                  <a:lnTo>
                    <a:pt x="84" y="1"/>
                  </a:lnTo>
                  <a:lnTo>
                    <a:pt x="79" y="1"/>
                  </a:lnTo>
                  <a:lnTo>
                    <a:pt x="75" y="2"/>
                  </a:lnTo>
                  <a:lnTo>
                    <a:pt x="71" y="3"/>
                  </a:lnTo>
                  <a:lnTo>
                    <a:pt x="66" y="4"/>
                  </a:lnTo>
                  <a:lnTo>
                    <a:pt x="61" y="5"/>
                  </a:lnTo>
                  <a:lnTo>
                    <a:pt x="57" y="6"/>
                  </a:lnTo>
                  <a:lnTo>
                    <a:pt x="53" y="9"/>
                  </a:lnTo>
                  <a:lnTo>
                    <a:pt x="49" y="10"/>
                  </a:lnTo>
                  <a:lnTo>
                    <a:pt x="45" y="12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3" y="19"/>
                  </a:lnTo>
                  <a:lnTo>
                    <a:pt x="29" y="23"/>
                  </a:lnTo>
                  <a:lnTo>
                    <a:pt x="26" y="26"/>
                  </a:lnTo>
                  <a:lnTo>
                    <a:pt x="23" y="29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13" y="40"/>
                  </a:lnTo>
                  <a:lnTo>
                    <a:pt x="11" y="43"/>
                  </a:lnTo>
                  <a:lnTo>
                    <a:pt x="8" y="48"/>
                  </a:lnTo>
                  <a:lnTo>
                    <a:pt x="6" y="52"/>
                  </a:lnTo>
                  <a:lnTo>
                    <a:pt x="3" y="56"/>
                  </a:lnTo>
                  <a:lnTo>
                    <a:pt x="1" y="61"/>
                  </a:lnTo>
                  <a:lnTo>
                    <a:pt x="0" y="65"/>
                  </a:lnTo>
                  <a:lnTo>
                    <a:pt x="181" y="128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2" name="Freeform 64"/>
            <p:cNvSpPr>
              <a:spLocks/>
            </p:cNvSpPr>
            <p:nvPr/>
          </p:nvSpPr>
          <p:spPr bwMode="auto">
            <a:xfrm>
              <a:off x="7467600" y="4202113"/>
              <a:ext cx="309562" cy="514350"/>
            </a:xfrm>
            <a:custGeom>
              <a:avLst/>
              <a:gdLst>
                <a:gd name="T0" fmla="*/ 2147483646 w 586"/>
                <a:gd name="T1" fmla="*/ 2147483646 h 970"/>
                <a:gd name="T2" fmla="*/ 2147483646 w 586"/>
                <a:gd name="T3" fmla="*/ 2147483646 h 970"/>
                <a:gd name="T4" fmla="*/ 2147483646 w 586"/>
                <a:gd name="T5" fmla="*/ 2147483646 h 970"/>
                <a:gd name="T6" fmla="*/ 2147483646 w 586"/>
                <a:gd name="T7" fmla="*/ 2147483646 h 970"/>
                <a:gd name="T8" fmla="*/ 2147483646 w 586"/>
                <a:gd name="T9" fmla="*/ 2147483646 h 970"/>
                <a:gd name="T10" fmla="*/ 2147483646 w 586"/>
                <a:gd name="T11" fmla="*/ 2147483646 h 970"/>
                <a:gd name="T12" fmla="*/ 2147483646 w 586"/>
                <a:gd name="T13" fmla="*/ 2147483646 h 970"/>
                <a:gd name="T14" fmla="*/ 2147483646 w 586"/>
                <a:gd name="T15" fmla="*/ 2147483646 h 970"/>
                <a:gd name="T16" fmla="*/ 2147483646 w 586"/>
                <a:gd name="T17" fmla="*/ 2147483646 h 970"/>
                <a:gd name="T18" fmla="*/ 2147483646 w 586"/>
                <a:gd name="T19" fmla="*/ 2147483646 h 970"/>
                <a:gd name="T20" fmla="*/ 2147483646 w 586"/>
                <a:gd name="T21" fmla="*/ 2147483646 h 970"/>
                <a:gd name="T22" fmla="*/ 2147483646 w 586"/>
                <a:gd name="T23" fmla="*/ 2147483646 h 970"/>
                <a:gd name="T24" fmla="*/ 2147483646 w 586"/>
                <a:gd name="T25" fmla="*/ 2147483646 h 970"/>
                <a:gd name="T26" fmla="*/ 2147483646 w 586"/>
                <a:gd name="T27" fmla="*/ 2147483646 h 970"/>
                <a:gd name="T28" fmla="*/ 2147483646 w 586"/>
                <a:gd name="T29" fmla="*/ 2147483646 h 970"/>
                <a:gd name="T30" fmla="*/ 2147483646 w 586"/>
                <a:gd name="T31" fmla="*/ 2147483646 h 970"/>
                <a:gd name="T32" fmla="*/ 2147483646 w 586"/>
                <a:gd name="T33" fmla="*/ 0 h 970"/>
                <a:gd name="T34" fmla="*/ 2147483646 w 586"/>
                <a:gd name="T35" fmla="*/ 2147483646 h 970"/>
                <a:gd name="T36" fmla="*/ 2147483646 w 586"/>
                <a:gd name="T37" fmla="*/ 2147483646 h 970"/>
                <a:gd name="T38" fmla="*/ 2147483646 w 586"/>
                <a:gd name="T39" fmla="*/ 2147483646 h 970"/>
                <a:gd name="T40" fmla="*/ 2147483646 w 586"/>
                <a:gd name="T41" fmla="*/ 2147483646 h 970"/>
                <a:gd name="T42" fmla="*/ 2147483646 w 586"/>
                <a:gd name="T43" fmla="*/ 2147483646 h 970"/>
                <a:gd name="T44" fmla="*/ 2147483646 w 586"/>
                <a:gd name="T45" fmla="*/ 2147483646 h 970"/>
                <a:gd name="T46" fmla="*/ 2147483646 w 586"/>
                <a:gd name="T47" fmla="*/ 2147483646 h 970"/>
                <a:gd name="T48" fmla="*/ 2147483646 w 586"/>
                <a:gd name="T49" fmla="*/ 2147483646 h 970"/>
                <a:gd name="T50" fmla="*/ 2147483646 w 586"/>
                <a:gd name="T51" fmla="*/ 2147483646 h 970"/>
                <a:gd name="T52" fmla="*/ 2147483646 w 586"/>
                <a:gd name="T53" fmla="*/ 2147483646 h 970"/>
                <a:gd name="T54" fmla="*/ 2147483646 w 586"/>
                <a:gd name="T55" fmla="*/ 2147483646 h 970"/>
                <a:gd name="T56" fmla="*/ 2147483646 w 586"/>
                <a:gd name="T57" fmla="*/ 2147483646 h 970"/>
                <a:gd name="T58" fmla="*/ 2147483646 w 586"/>
                <a:gd name="T59" fmla="*/ 2147483646 h 970"/>
                <a:gd name="T60" fmla="*/ 2147483646 w 586"/>
                <a:gd name="T61" fmla="*/ 2147483646 h 970"/>
                <a:gd name="T62" fmla="*/ 2147483646 w 586"/>
                <a:gd name="T63" fmla="*/ 2147483646 h 970"/>
                <a:gd name="T64" fmla="*/ 0 w 586"/>
                <a:gd name="T65" fmla="*/ 2147483646 h 97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86" h="970">
                  <a:moveTo>
                    <a:pt x="164" y="970"/>
                  </a:moveTo>
                  <a:lnTo>
                    <a:pt x="180" y="943"/>
                  </a:lnTo>
                  <a:lnTo>
                    <a:pt x="196" y="916"/>
                  </a:lnTo>
                  <a:lnTo>
                    <a:pt x="211" y="890"/>
                  </a:lnTo>
                  <a:lnTo>
                    <a:pt x="226" y="862"/>
                  </a:lnTo>
                  <a:lnTo>
                    <a:pt x="242" y="835"/>
                  </a:lnTo>
                  <a:lnTo>
                    <a:pt x="257" y="807"/>
                  </a:lnTo>
                  <a:lnTo>
                    <a:pt x="272" y="780"/>
                  </a:lnTo>
                  <a:lnTo>
                    <a:pt x="287" y="753"/>
                  </a:lnTo>
                  <a:lnTo>
                    <a:pt x="301" y="725"/>
                  </a:lnTo>
                  <a:lnTo>
                    <a:pt x="315" y="698"/>
                  </a:lnTo>
                  <a:lnTo>
                    <a:pt x="330" y="670"/>
                  </a:lnTo>
                  <a:lnTo>
                    <a:pt x="345" y="641"/>
                  </a:lnTo>
                  <a:lnTo>
                    <a:pt x="358" y="613"/>
                  </a:lnTo>
                  <a:lnTo>
                    <a:pt x="372" y="585"/>
                  </a:lnTo>
                  <a:lnTo>
                    <a:pt x="385" y="557"/>
                  </a:lnTo>
                  <a:lnTo>
                    <a:pt x="399" y="529"/>
                  </a:lnTo>
                  <a:lnTo>
                    <a:pt x="412" y="501"/>
                  </a:lnTo>
                  <a:lnTo>
                    <a:pt x="425" y="472"/>
                  </a:lnTo>
                  <a:lnTo>
                    <a:pt x="438" y="443"/>
                  </a:lnTo>
                  <a:lnTo>
                    <a:pt x="450" y="415"/>
                  </a:lnTo>
                  <a:lnTo>
                    <a:pt x="463" y="386"/>
                  </a:lnTo>
                  <a:lnTo>
                    <a:pt x="475" y="357"/>
                  </a:lnTo>
                  <a:lnTo>
                    <a:pt x="486" y="328"/>
                  </a:lnTo>
                  <a:lnTo>
                    <a:pt x="498" y="299"/>
                  </a:lnTo>
                  <a:lnTo>
                    <a:pt x="510" y="270"/>
                  </a:lnTo>
                  <a:lnTo>
                    <a:pt x="521" y="240"/>
                  </a:lnTo>
                  <a:lnTo>
                    <a:pt x="533" y="211"/>
                  </a:lnTo>
                  <a:lnTo>
                    <a:pt x="544" y="181"/>
                  </a:lnTo>
                  <a:lnTo>
                    <a:pt x="555" y="152"/>
                  </a:lnTo>
                  <a:lnTo>
                    <a:pt x="566" y="122"/>
                  </a:lnTo>
                  <a:lnTo>
                    <a:pt x="576" y="92"/>
                  </a:lnTo>
                  <a:lnTo>
                    <a:pt x="586" y="63"/>
                  </a:lnTo>
                  <a:lnTo>
                    <a:pt x="405" y="0"/>
                  </a:lnTo>
                  <a:lnTo>
                    <a:pt x="395" y="29"/>
                  </a:lnTo>
                  <a:lnTo>
                    <a:pt x="385" y="57"/>
                  </a:lnTo>
                  <a:lnTo>
                    <a:pt x="375" y="85"/>
                  </a:lnTo>
                  <a:lnTo>
                    <a:pt x="364" y="115"/>
                  </a:lnTo>
                  <a:lnTo>
                    <a:pt x="353" y="143"/>
                  </a:lnTo>
                  <a:lnTo>
                    <a:pt x="342" y="171"/>
                  </a:lnTo>
                  <a:lnTo>
                    <a:pt x="332" y="199"/>
                  </a:lnTo>
                  <a:lnTo>
                    <a:pt x="321" y="227"/>
                  </a:lnTo>
                  <a:lnTo>
                    <a:pt x="309" y="255"/>
                  </a:lnTo>
                  <a:lnTo>
                    <a:pt x="298" y="283"/>
                  </a:lnTo>
                  <a:lnTo>
                    <a:pt x="286" y="311"/>
                  </a:lnTo>
                  <a:lnTo>
                    <a:pt x="274" y="338"/>
                  </a:lnTo>
                  <a:lnTo>
                    <a:pt x="262" y="366"/>
                  </a:lnTo>
                  <a:lnTo>
                    <a:pt x="249" y="393"/>
                  </a:lnTo>
                  <a:lnTo>
                    <a:pt x="237" y="420"/>
                  </a:lnTo>
                  <a:lnTo>
                    <a:pt x="224" y="447"/>
                  </a:lnTo>
                  <a:lnTo>
                    <a:pt x="211" y="475"/>
                  </a:lnTo>
                  <a:lnTo>
                    <a:pt x="198" y="502"/>
                  </a:lnTo>
                  <a:lnTo>
                    <a:pt x="185" y="529"/>
                  </a:lnTo>
                  <a:lnTo>
                    <a:pt x="172" y="556"/>
                  </a:lnTo>
                  <a:lnTo>
                    <a:pt x="159" y="583"/>
                  </a:lnTo>
                  <a:lnTo>
                    <a:pt x="145" y="610"/>
                  </a:lnTo>
                  <a:lnTo>
                    <a:pt x="131" y="636"/>
                  </a:lnTo>
                  <a:lnTo>
                    <a:pt x="117" y="662"/>
                  </a:lnTo>
                  <a:lnTo>
                    <a:pt x="103" y="689"/>
                  </a:lnTo>
                  <a:lnTo>
                    <a:pt x="89" y="715"/>
                  </a:lnTo>
                  <a:lnTo>
                    <a:pt x="75" y="741"/>
                  </a:lnTo>
                  <a:lnTo>
                    <a:pt x="60" y="767"/>
                  </a:lnTo>
                  <a:lnTo>
                    <a:pt x="45" y="793"/>
                  </a:lnTo>
                  <a:lnTo>
                    <a:pt x="30" y="819"/>
                  </a:lnTo>
                  <a:lnTo>
                    <a:pt x="15" y="845"/>
                  </a:lnTo>
                  <a:lnTo>
                    <a:pt x="0" y="871"/>
                  </a:lnTo>
                  <a:lnTo>
                    <a:pt x="164" y="97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73" name="Freeform 65"/>
            <p:cNvSpPr>
              <a:spLocks/>
            </p:cNvSpPr>
            <p:nvPr/>
          </p:nvSpPr>
          <p:spPr bwMode="auto">
            <a:xfrm>
              <a:off x="7459663" y="4664075"/>
              <a:ext cx="95250" cy="76200"/>
            </a:xfrm>
            <a:custGeom>
              <a:avLst/>
              <a:gdLst>
                <a:gd name="T0" fmla="*/ 2147483646 w 178"/>
                <a:gd name="T1" fmla="*/ 2147483646 h 145"/>
                <a:gd name="T2" fmla="*/ 2147483646 w 178"/>
                <a:gd name="T3" fmla="*/ 2147483646 h 145"/>
                <a:gd name="T4" fmla="*/ 2147483646 w 178"/>
                <a:gd name="T5" fmla="*/ 2147483646 h 145"/>
                <a:gd name="T6" fmla="*/ 2147483646 w 178"/>
                <a:gd name="T7" fmla="*/ 2147483646 h 145"/>
                <a:gd name="T8" fmla="*/ 0 w 178"/>
                <a:gd name="T9" fmla="*/ 2147483646 h 145"/>
                <a:gd name="T10" fmla="*/ 0 w 178"/>
                <a:gd name="T11" fmla="*/ 2147483646 h 145"/>
                <a:gd name="T12" fmla="*/ 0 w 178"/>
                <a:gd name="T13" fmla="*/ 2147483646 h 145"/>
                <a:gd name="T14" fmla="*/ 2147483646 w 178"/>
                <a:gd name="T15" fmla="*/ 2147483646 h 145"/>
                <a:gd name="T16" fmla="*/ 2147483646 w 178"/>
                <a:gd name="T17" fmla="*/ 2147483646 h 145"/>
                <a:gd name="T18" fmla="*/ 2147483646 w 178"/>
                <a:gd name="T19" fmla="*/ 2147483646 h 145"/>
                <a:gd name="T20" fmla="*/ 2147483646 w 178"/>
                <a:gd name="T21" fmla="*/ 2147483646 h 145"/>
                <a:gd name="T22" fmla="*/ 2147483646 w 178"/>
                <a:gd name="T23" fmla="*/ 2147483646 h 145"/>
                <a:gd name="T24" fmla="*/ 2147483646 w 178"/>
                <a:gd name="T25" fmla="*/ 2147483646 h 145"/>
                <a:gd name="T26" fmla="*/ 2147483646 w 178"/>
                <a:gd name="T27" fmla="*/ 2147483646 h 145"/>
                <a:gd name="T28" fmla="*/ 2147483646 w 178"/>
                <a:gd name="T29" fmla="*/ 2147483646 h 145"/>
                <a:gd name="T30" fmla="*/ 2147483646 w 178"/>
                <a:gd name="T31" fmla="*/ 2147483646 h 145"/>
                <a:gd name="T32" fmla="*/ 2147483646 w 178"/>
                <a:gd name="T33" fmla="*/ 2147483646 h 145"/>
                <a:gd name="T34" fmla="*/ 2147483646 w 178"/>
                <a:gd name="T35" fmla="*/ 2147483646 h 145"/>
                <a:gd name="T36" fmla="*/ 2147483646 w 178"/>
                <a:gd name="T37" fmla="*/ 2147483646 h 145"/>
                <a:gd name="T38" fmla="*/ 2147483646 w 178"/>
                <a:gd name="T39" fmla="*/ 2147483646 h 145"/>
                <a:gd name="T40" fmla="*/ 2147483646 w 178"/>
                <a:gd name="T41" fmla="*/ 2147483646 h 145"/>
                <a:gd name="T42" fmla="*/ 2147483646 w 178"/>
                <a:gd name="T43" fmla="*/ 2147483646 h 145"/>
                <a:gd name="T44" fmla="*/ 2147483646 w 178"/>
                <a:gd name="T45" fmla="*/ 2147483646 h 145"/>
                <a:gd name="T46" fmla="*/ 2147483646 w 178"/>
                <a:gd name="T47" fmla="*/ 2147483646 h 145"/>
                <a:gd name="T48" fmla="*/ 2147483646 w 178"/>
                <a:gd name="T49" fmla="*/ 2147483646 h 145"/>
                <a:gd name="T50" fmla="*/ 2147483646 w 178"/>
                <a:gd name="T51" fmla="*/ 2147483646 h 145"/>
                <a:gd name="T52" fmla="*/ 2147483646 w 178"/>
                <a:gd name="T53" fmla="*/ 2147483646 h 145"/>
                <a:gd name="T54" fmla="*/ 2147483646 w 178"/>
                <a:gd name="T55" fmla="*/ 2147483646 h 145"/>
                <a:gd name="T56" fmla="*/ 2147483646 w 178"/>
                <a:gd name="T57" fmla="*/ 2147483646 h 145"/>
                <a:gd name="T58" fmla="*/ 2147483646 w 178"/>
                <a:gd name="T59" fmla="*/ 2147483646 h 145"/>
                <a:gd name="T60" fmla="*/ 2147483646 w 178"/>
                <a:gd name="T61" fmla="*/ 2147483646 h 145"/>
                <a:gd name="T62" fmla="*/ 2147483646 w 178"/>
                <a:gd name="T63" fmla="*/ 2147483646 h 145"/>
                <a:gd name="T64" fmla="*/ 2147483646 w 178"/>
                <a:gd name="T65" fmla="*/ 0 h 1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78" h="145">
                  <a:moveTo>
                    <a:pt x="14" y="0"/>
                  </a:moveTo>
                  <a:lnTo>
                    <a:pt x="11" y="3"/>
                  </a:lnTo>
                  <a:lnTo>
                    <a:pt x="9" y="9"/>
                  </a:lnTo>
                  <a:lnTo>
                    <a:pt x="7" y="13"/>
                  </a:lnTo>
                  <a:lnTo>
                    <a:pt x="5" y="17"/>
                  </a:lnTo>
                  <a:lnTo>
                    <a:pt x="4" y="22"/>
                  </a:lnTo>
                  <a:lnTo>
                    <a:pt x="2" y="26"/>
                  </a:lnTo>
                  <a:lnTo>
                    <a:pt x="2" y="30"/>
                  </a:lnTo>
                  <a:lnTo>
                    <a:pt x="1" y="36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1" y="63"/>
                  </a:lnTo>
                  <a:lnTo>
                    <a:pt x="2" y="67"/>
                  </a:lnTo>
                  <a:lnTo>
                    <a:pt x="3" y="73"/>
                  </a:lnTo>
                  <a:lnTo>
                    <a:pt x="4" y="77"/>
                  </a:lnTo>
                  <a:lnTo>
                    <a:pt x="5" y="81"/>
                  </a:lnTo>
                  <a:lnTo>
                    <a:pt x="7" y="86"/>
                  </a:lnTo>
                  <a:lnTo>
                    <a:pt x="9" y="90"/>
                  </a:lnTo>
                  <a:lnTo>
                    <a:pt x="11" y="93"/>
                  </a:lnTo>
                  <a:lnTo>
                    <a:pt x="13" y="98"/>
                  </a:lnTo>
                  <a:lnTo>
                    <a:pt x="15" y="102"/>
                  </a:lnTo>
                  <a:lnTo>
                    <a:pt x="18" y="105"/>
                  </a:lnTo>
                  <a:lnTo>
                    <a:pt x="22" y="110"/>
                  </a:lnTo>
                  <a:lnTo>
                    <a:pt x="24" y="113"/>
                  </a:lnTo>
                  <a:lnTo>
                    <a:pt x="27" y="116"/>
                  </a:lnTo>
                  <a:lnTo>
                    <a:pt x="31" y="119"/>
                  </a:lnTo>
                  <a:lnTo>
                    <a:pt x="35" y="123"/>
                  </a:lnTo>
                  <a:lnTo>
                    <a:pt x="38" y="126"/>
                  </a:lnTo>
                  <a:lnTo>
                    <a:pt x="42" y="129"/>
                  </a:lnTo>
                  <a:lnTo>
                    <a:pt x="46" y="131"/>
                  </a:lnTo>
                  <a:lnTo>
                    <a:pt x="51" y="133"/>
                  </a:lnTo>
                  <a:lnTo>
                    <a:pt x="55" y="136"/>
                  </a:lnTo>
                  <a:lnTo>
                    <a:pt x="59" y="138"/>
                  </a:lnTo>
                  <a:lnTo>
                    <a:pt x="64" y="140"/>
                  </a:lnTo>
                  <a:lnTo>
                    <a:pt x="68" y="141"/>
                  </a:lnTo>
                  <a:lnTo>
                    <a:pt x="74" y="142"/>
                  </a:lnTo>
                  <a:lnTo>
                    <a:pt x="78" y="143"/>
                  </a:lnTo>
                  <a:lnTo>
                    <a:pt x="82" y="144"/>
                  </a:lnTo>
                  <a:lnTo>
                    <a:pt x="87" y="144"/>
                  </a:lnTo>
                  <a:lnTo>
                    <a:pt x="92" y="145"/>
                  </a:lnTo>
                  <a:lnTo>
                    <a:pt x="96" y="145"/>
                  </a:lnTo>
                  <a:lnTo>
                    <a:pt x="101" y="145"/>
                  </a:lnTo>
                  <a:lnTo>
                    <a:pt x="105" y="144"/>
                  </a:lnTo>
                  <a:lnTo>
                    <a:pt x="110" y="144"/>
                  </a:lnTo>
                  <a:lnTo>
                    <a:pt x="115" y="143"/>
                  </a:lnTo>
                  <a:lnTo>
                    <a:pt x="119" y="142"/>
                  </a:lnTo>
                  <a:lnTo>
                    <a:pt x="123" y="141"/>
                  </a:lnTo>
                  <a:lnTo>
                    <a:pt x="128" y="140"/>
                  </a:lnTo>
                  <a:lnTo>
                    <a:pt x="132" y="138"/>
                  </a:lnTo>
                  <a:lnTo>
                    <a:pt x="136" y="136"/>
                  </a:lnTo>
                  <a:lnTo>
                    <a:pt x="141" y="135"/>
                  </a:lnTo>
                  <a:lnTo>
                    <a:pt x="145" y="131"/>
                  </a:lnTo>
                  <a:lnTo>
                    <a:pt x="148" y="129"/>
                  </a:lnTo>
                  <a:lnTo>
                    <a:pt x="153" y="127"/>
                  </a:lnTo>
                  <a:lnTo>
                    <a:pt x="156" y="124"/>
                  </a:lnTo>
                  <a:lnTo>
                    <a:pt x="159" y="120"/>
                  </a:lnTo>
                  <a:lnTo>
                    <a:pt x="163" y="117"/>
                  </a:lnTo>
                  <a:lnTo>
                    <a:pt x="167" y="114"/>
                  </a:lnTo>
                  <a:lnTo>
                    <a:pt x="170" y="111"/>
                  </a:lnTo>
                  <a:lnTo>
                    <a:pt x="172" y="106"/>
                  </a:lnTo>
                  <a:lnTo>
                    <a:pt x="175" y="103"/>
                  </a:lnTo>
                  <a:lnTo>
                    <a:pt x="178" y="9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18" name="Grupo 25817"/>
          <p:cNvGrpSpPr>
            <a:grpSpLocks/>
          </p:cNvGrpSpPr>
          <p:nvPr/>
        </p:nvGrpSpPr>
        <p:grpSpPr bwMode="auto">
          <a:xfrm>
            <a:off x="7499350" y="2106613"/>
            <a:ext cx="339725" cy="754062"/>
            <a:chOff x="7499350" y="2106613"/>
            <a:chExt cx="339725" cy="754062"/>
          </a:xfrm>
        </p:grpSpPr>
        <p:sp>
          <p:nvSpPr>
            <p:cNvPr id="25866" name="Freeform 66"/>
            <p:cNvSpPr>
              <a:spLocks/>
            </p:cNvSpPr>
            <p:nvPr/>
          </p:nvSpPr>
          <p:spPr bwMode="auto">
            <a:xfrm>
              <a:off x="7499350" y="2106613"/>
              <a:ext cx="236537" cy="293688"/>
            </a:xfrm>
            <a:custGeom>
              <a:avLst/>
              <a:gdLst>
                <a:gd name="T0" fmla="*/ 2147483646 w 447"/>
                <a:gd name="T1" fmla="*/ 0 h 556"/>
                <a:gd name="T2" fmla="*/ 2147483646 w 447"/>
                <a:gd name="T3" fmla="*/ 2147483646 h 556"/>
                <a:gd name="T4" fmla="*/ 0 w 447"/>
                <a:gd name="T5" fmla="*/ 2147483646 h 556"/>
                <a:gd name="T6" fmla="*/ 2147483646 w 447"/>
                <a:gd name="T7" fmla="*/ 0 h 5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7" h="556">
                  <a:moveTo>
                    <a:pt x="6" y="0"/>
                  </a:moveTo>
                  <a:lnTo>
                    <a:pt x="447" y="339"/>
                  </a:lnTo>
                  <a:lnTo>
                    <a:pt x="0" y="55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7" name="Freeform 67"/>
            <p:cNvSpPr>
              <a:spLocks/>
            </p:cNvSpPr>
            <p:nvPr/>
          </p:nvSpPr>
          <p:spPr bwMode="auto">
            <a:xfrm>
              <a:off x="7566025" y="2289175"/>
              <a:ext cx="95250" cy="73025"/>
            </a:xfrm>
            <a:custGeom>
              <a:avLst/>
              <a:gdLst>
                <a:gd name="T0" fmla="*/ 2147483646 w 182"/>
                <a:gd name="T1" fmla="*/ 2147483646 h 137"/>
                <a:gd name="T2" fmla="*/ 2147483646 w 182"/>
                <a:gd name="T3" fmla="*/ 2147483646 h 137"/>
                <a:gd name="T4" fmla="*/ 2147483646 w 182"/>
                <a:gd name="T5" fmla="*/ 2147483646 h 137"/>
                <a:gd name="T6" fmla="*/ 2147483646 w 182"/>
                <a:gd name="T7" fmla="*/ 2147483646 h 137"/>
                <a:gd name="T8" fmla="*/ 2147483646 w 182"/>
                <a:gd name="T9" fmla="*/ 2147483646 h 137"/>
                <a:gd name="T10" fmla="*/ 2147483646 w 182"/>
                <a:gd name="T11" fmla="*/ 2147483646 h 137"/>
                <a:gd name="T12" fmla="*/ 2147483646 w 182"/>
                <a:gd name="T13" fmla="*/ 2147483646 h 137"/>
                <a:gd name="T14" fmla="*/ 2147483646 w 182"/>
                <a:gd name="T15" fmla="*/ 2147483646 h 137"/>
                <a:gd name="T16" fmla="*/ 2147483646 w 182"/>
                <a:gd name="T17" fmla="*/ 2147483646 h 137"/>
                <a:gd name="T18" fmla="*/ 2147483646 w 182"/>
                <a:gd name="T19" fmla="*/ 2147483646 h 137"/>
                <a:gd name="T20" fmla="*/ 2147483646 w 182"/>
                <a:gd name="T21" fmla="*/ 0 h 137"/>
                <a:gd name="T22" fmla="*/ 2147483646 w 182"/>
                <a:gd name="T23" fmla="*/ 0 h 137"/>
                <a:gd name="T24" fmla="*/ 2147483646 w 182"/>
                <a:gd name="T25" fmla="*/ 0 h 137"/>
                <a:gd name="T26" fmla="*/ 2147483646 w 182"/>
                <a:gd name="T27" fmla="*/ 2147483646 h 137"/>
                <a:gd name="T28" fmla="*/ 2147483646 w 182"/>
                <a:gd name="T29" fmla="*/ 2147483646 h 137"/>
                <a:gd name="T30" fmla="*/ 2147483646 w 182"/>
                <a:gd name="T31" fmla="*/ 2147483646 h 137"/>
                <a:gd name="T32" fmla="*/ 2147483646 w 182"/>
                <a:gd name="T33" fmla="*/ 2147483646 h 137"/>
                <a:gd name="T34" fmla="*/ 2147483646 w 182"/>
                <a:gd name="T35" fmla="*/ 2147483646 h 137"/>
                <a:gd name="T36" fmla="*/ 2147483646 w 182"/>
                <a:gd name="T37" fmla="*/ 2147483646 h 137"/>
                <a:gd name="T38" fmla="*/ 2147483646 w 182"/>
                <a:gd name="T39" fmla="*/ 2147483646 h 137"/>
                <a:gd name="T40" fmla="*/ 2147483646 w 182"/>
                <a:gd name="T41" fmla="*/ 2147483646 h 137"/>
                <a:gd name="T42" fmla="*/ 2147483646 w 182"/>
                <a:gd name="T43" fmla="*/ 2147483646 h 137"/>
                <a:gd name="T44" fmla="*/ 2147483646 w 182"/>
                <a:gd name="T45" fmla="*/ 2147483646 h 137"/>
                <a:gd name="T46" fmla="*/ 2147483646 w 182"/>
                <a:gd name="T47" fmla="*/ 2147483646 h 137"/>
                <a:gd name="T48" fmla="*/ 2147483646 w 182"/>
                <a:gd name="T49" fmla="*/ 2147483646 h 137"/>
                <a:gd name="T50" fmla="*/ 2147483646 w 182"/>
                <a:gd name="T51" fmla="*/ 2147483646 h 137"/>
                <a:gd name="T52" fmla="*/ 2147483646 w 182"/>
                <a:gd name="T53" fmla="*/ 2147483646 h 137"/>
                <a:gd name="T54" fmla="*/ 0 w 182"/>
                <a:gd name="T55" fmla="*/ 2147483646 h 137"/>
                <a:gd name="T56" fmla="*/ 2147483646 w 182"/>
                <a:gd name="T57" fmla="*/ 2147483646 h 137"/>
                <a:gd name="T58" fmla="*/ 2147483646 w 182"/>
                <a:gd name="T59" fmla="*/ 2147483646 h 137"/>
                <a:gd name="T60" fmla="*/ 2147483646 w 182"/>
                <a:gd name="T61" fmla="*/ 2147483646 h 137"/>
                <a:gd name="T62" fmla="*/ 2147483646 w 182"/>
                <a:gd name="T63" fmla="*/ 2147483646 h 137"/>
                <a:gd name="T64" fmla="*/ 2147483646 w 182"/>
                <a:gd name="T65" fmla="*/ 2147483646 h 1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2" h="137">
                  <a:moveTo>
                    <a:pt x="182" y="54"/>
                  </a:moveTo>
                  <a:lnTo>
                    <a:pt x="180" y="49"/>
                  </a:lnTo>
                  <a:lnTo>
                    <a:pt x="178" y="45"/>
                  </a:lnTo>
                  <a:lnTo>
                    <a:pt x="176" y="41"/>
                  </a:lnTo>
                  <a:lnTo>
                    <a:pt x="173" y="37"/>
                  </a:lnTo>
                  <a:lnTo>
                    <a:pt x="169" y="33"/>
                  </a:lnTo>
                  <a:lnTo>
                    <a:pt x="166" y="30"/>
                  </a:lnTo>
                  <a:lnTo>
                    <a:pt x="163" y="27"/>
                  </a:lnTo>
                  <a:lnTo>
                    <a:pt x="160" y="23"/>
                  </a:lnTo>
                  <a:lnTo>
                    <a:pt x="156" y="20"/>
                  </a:lnTo>
                  <a:lnTo>
                    <a:pt x="152" y="18"/>
                  </a:lnTo>
                  <a:lnTo>
                    <a:pt x="149" y="15"/>
                  </a:lnTo>
                  <a:lnTo>
                    <a:pt x="144" y="13"/>
                  </a:lnTo>
                  <a:lnTo>
                    <a:pt x="140" y="10"/>
                  </a:lnTo>
                  <a:lnTo>
                    <a:pt x="137" y="8"/>
                  </a:lnTo>
                  <a:lnTo>
                    <a:pt x="132" y="6"/>
                  </a:lnTo>
                  <a:lnTo>
                    <a:pt x="128" y="5"/>
                  </a:lnTo>
                  <a:lnTo>
                    <a:pt x="124" y="4"/>
                  </a:lnTo>
                  <a:lnTo>
                    <a:pt x="119" y="3"/>
                  </a:lnTo>
                  <a:lnTo>
                    <a:pt x="114" y="2"/>
                  </a:lnTo>
                  <a:lnTo>
                    <a:pt x="110" y="1"/>
                  </a:lnTo>
                  <a:lnTo>
                    <a:pt x="105" y="0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7" y="2"/>
                  </a:lnTo>
                  <a:lnTo>
                    <a:pt x="73" y="3"/>
                  </a:lnTo>
                  <a:lnTo>
                    <a:pt x="68" y="4"/>
                  </a:lnTo>
                  <a:lnTo>
                    <a:pt x="63" y="5"/>
                  </a:lnTo>
                  <a:lnTo>
                    <a:pt x="59" y="7"/>
                  </a:lnTo>
                  <a:lnTo>
                    <a:pt x="54" y="9"/>
                  </a:lnTo>
                  <a:lnTo>
                    <a:pt x="50" y="11"/>
                  </a:lnTo>
                  <a:lnTo>
                    <a:pt x="46" y="14"/>
                  </a:lnTo>
                  <a:lnTo>
                    <a:pt x="41" y="17"/>
                  </a:lnTo>
                  <a:lnTo>
                    <a:pt x="38" y="19"/>
                  </a:lnTo>
                  <a:lnTo>
                    <a:pt x="34" y="22"/>
                  </a:lnTo>
                  <a:lnTo>
                    <a:pt x="31" y="26"/>
                  </a:lnTo>
                  <a:lnTo>
                    <a:pt x="27" y="29"/>
                  </a:lnTo>
                  <a:lnTo>
                    <a:pt x="24" y="32"/>
                  </a:lnTo>
                  <a:lnTo>
                    <a:pt x="21" y="36"/>
                  </a:lnTo>
                  <a:lnTo>
                    <a:pt x="19" y="40"/>
                  </a:lnTo>
                  <a:lnTo>
                    <a:pt x="15" y="43"/>
                  </a:lnTo>
                  <a:lnTo>
                    <a:pt x="13" y="47"/>
                  </a:lnTo>
                  <a:lnTo>
                    <a:pt x="11" y="52"/>
                  </a:lnTo>
                  <a:lnTo>
                    <a:pt x="9" y="56"/>
                  </a:lnTo>
                  <a:lnTo>
                    <a:pt x="8" y="60"/>
                  </a:lnTo>
                  <a:lnTo>
                    <a:pt x="6" y="65"/>
                  </a:lnTo>
                  <a:lnTo>
                    <a:pt x="5" y="69"/>
                  </a:lnTo>
                  <a:lnTo>
                    <a:pt x="3" y="73"/>
                  </a:lnTo>
                  <a:lnTo>
                    <a:pt x="2" y="78"/>
                  </a:lnTo>
                  <a:lnTo>
                    <a:pt x="1" y="82"/>
                  </a:lnTo>
                  <a:lnTo>
                    <a:pt x="1" y="86"/>
                  </a:lnTo>
                  <a:lnTo>
                    <a:pt x="0" y="92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1" y="106"/>
                  </a:lnTo>
                  <a:lnTo>
                    <a:pt x="1" y="110"/>
                  </a:lnTo>
                  <a:lnTo>
                    <a:pt x="2" y="114"/>
                  </a:lnTo>
                  <a:lnTo>
                    <a:pt x="3" y="119"/>
                  </a:lnTo>
                  <a:lnTo>
                    <a:pt x="5" y="124"/>
                  </a:lnTo>
                  <a:lnTo>
                    <a:pt x="7" y="129"/>
                  </a:lnTo>
                  <a:lnTo>
                    <a:pt x="8" y="133"/>
                  </a:lnTo>
                  <a:lnTo>
                    <a:pt x="10" y="137"/>
                  </a:lnTo>
                  <a:lnTo>
                    <a:pt x="182" y="54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8" name="Freeform 68"/>
            <p:cNvSpPr>
              <a:spLocks/>
            </p:cNvSpPr>
            <p:nvPr/>
          </p:nvSpPr>
          <p:spPr bwMode="auto">
            <a:xfrm>
              <a:off x="7570788" y="2317750"/>
              <a:ext cx="266700" cy="503238"/>
            </a:xfrm>
            <a:custGeom>
              <a:avLst/>
              <a:gdLst>
                <a:gd name="T0" fmla="*/ 2147483646 w 503"/>
                <a:gd name="T1" fmla="*/ 2147483646 h 952"/>
                <a:gd name="T2" fmla="*/ 2147483646 w 503"/>
                <a:gd name="T3" fmla="*/ 2147483646 h 952"/>
                <a:gd name="T4" fmla="*/ 2147483646 w 503"/>
                <a:gd name="T5" fmla="*/ 2147483646 h 952"/>
                <a:gd name="T6" fmla="*/ 2147483646 w 503"/>
                <a:gd name="T7" fmla="*/ 2147483646 h 952"/>
                <a:gd name="T8" fmla="*/ 2147483646 w 503"/>
                <a:gd name="T9" fmla="*/ 2147483646 h 952"/>
                <a:gd name="T10" fmla="*/ 2147483646 w 503"/>
                <a:gd name="T11" fmla="*/ 2147483646 h 952"/>
                <a:gd name="T12" fmla="*/ 2147483646 w 503"/>
                <a:gd name="T13" fmla="*/ 2147483646 h 952"/>
                <a:gd name="T14" fmla="*/ 2147483646 w 503"/>
                <a:gd name="T15" fmla="*/ 2147483646 h 952"/>
                <a:gd name="T16" fmla="*/ 2147483646 w 503"/>
                <a:gd name="T17" fmla="*/ 2147483646 h 952"/>
                <a:gd name="T18" fmla="*/ 2147483646 w 503"/>
                <a:gd name="T19" fmla="*/ 2147483646 h 952"/>
                <a:gd name="T20" fmla="*/ 2147483646 w 503"/>
                <a:gd name="T21" fmla="*/ 2147483646 h 952"/>
                <a:gd name="T22" fmla="*/ 2147483646 w 503"/>
                <a:gd name="T23" fmla="*/ 2147483646 h 952"/>
                <a:gd name="T24" fmla="*/ 2147483646 w 503"/>
                <a:gd name="T25" fmla="*/ 2147483646 h 952"/>
                <a:gd name="T26" fmla="*/ 2147483646 w 503"/>
                <a:gd name="T27" fmla="*/ 2147483646 h 952"/>
                <a:gd name="T28" fmla="*/ 2147483646 w 503"/>
                <a:gd name="T29" fmla="*/ 2147483646 h 952"/>
                <a:gd name="T30" fmla="*/ 2147483646 w 503"/>
                <a:gd name="T31" fmla="*/ 2147483646 h 952"/>
                <a:gd name="T32" fmla="*/ 0 w 503"/>
                <a:gd name="T33" fmla="*/ 2147483646 h 952"/>
                <a:gd name="T34" fmla="*/ 2147483646 w 503"/>
                <a:gd name="T35" fmla="*/ 2147483646 h 952"/>
                <a:gd name="T36" fmla="*/ 2147483646 w 503"/>
                <a:gd name="T37" fmla="*/ 2147483646 h 952"/>
                <a:gd name="T38" fmla="*/ 2147483646 w 503"/>
                <a:gd name="T39" fmla="*/ 2147483646 h 952"/>
                <a:gd name="T40" fmla="*/ 2147483646 w 503"/>
                <a:gd name="T41" fmla="*/ 2147483646 h 952"/>
                <a:gd name="T42" fmla="*/ 2147483646 w 503"/>
                <a:gd name="T43" fmla="*/ 2147483646 h 952"/>
                <a:gd name="T44" fmla="*/ 2147483646 w 503"/>
                <a:gd name="T45" fmla="*/ 2147483646 h 952"/>
                <a:gd name="T46" fmla="*/ 2147483646 w 503"/>
                <a:gd name="T47" fmla="*/ 2147483646 h 952"/>
                <a:gd name="T48" fmla="*/ 2147483646 w 503"/>
                <a:gd name="T49" fmla="*/ 2147483646 h 952"/>
                <a:gd name="T50" fmla="*/ 2147483646 w 503"/>
                <a:gd name="T51" fmla="*/ 2147483646 h 952"/>
                <a:gd name="T52" fmla="*/ 2147483646 w 503"/>
                <a:gd name="T53" fmla="*/ 2147483646 h 952"/>
                <a:gd name="T54" fmla="*/ 2147483646 w 503"/>
                <a:gd name="T55" fmla="*/ 2147483646 h 952"/>
                <a:gd name="T56" fmla="*/ 2147483646 w 503"/>
                <a:gd name="T57" fmla="*/ 2147483646 h 952"/>
                <a:gd name="T58" fmla="*/ 2147483646 w 503"/>
                <a:gd name="T59" fmla="*/ 2147483646 h 952"/>
                <a:gd name="T60" fmla="*/ 2147483646 w 503"/>
                <a:gd name="T61" fmla="*/ 2147483646 h 952"/>
                <a:gd name="T62" fmla="*/ 2147483646 w 503"/>
                <a:gd name="T63" fmla="*/ 2147483646 h 952"/>
                <a:gd name="T64" fmla="*/ 2147483646 w 503"/>
                <a:gd name="T65" fmla="*/ 2147483646 h 9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3" h="952">
                  <a:moveTo>
                    <a:pt x="503" y="906"/>
                  </a:moveTo>
                  <a:lnTo>
                    <a:pt x="495" y="876"/>
                  </a:lnTo>
                  <a:lnTo>
                    <a:pt x="488" y="846"/>
                  </a:lnTo>
                  <a:lnTo>
                    <a:pt x="480" y="817"/>
                  </a:lnTo>
                  <a:lnTo>
                    <a:pt x="471" y="788"/>
                  </a:lnTo>
                  <a:lnTo>
                    <a:pt x="463" y="758"/>
                  </a:lnTo>
                  <a:lnTo>
                    <a:pt x="455" y="729"/>
                  </a:lnTo>
                  <a:lnTo>
                    <a:pt x="446" y="700"/>
                  </a:lnTo>
                  <a:lnTo>
                    <a:pt x="438" y="672"/>
                  </a:lnTo>
                  <a:lnTo>
                    <a:pt x="428" y="642"/>
                  </a:lnTo>
                  <a:lnTo>
                    <a:pt x="419" y="613"/>
                  </a:lnTo>
                  <a:lnTo>
                    <a:pt x="410" y="585"/>
                  </a:lnTo>
                  <a:lnTo>
                    <a:pt x="400" y="556"/>
                  </a:lnTo>
                  <a:lnTo>
                    <a:pt x="390" y="528"/>
                  </a:lnTo>
                  <a:lnTo>
                    <a:pt x="380" y="498"/>
                  </a:lnTo>
                  <a:lnTo>
                    <a:pt x="371" y="470"/>
                  </a:lnTo>
                  <a:lnTo>
                    <a:pt x="360" y="442"/>
                  </a:lnTo>
                  <a:lnTo>
                    <a:pt x="350" y="414"/>
                  </a:lnTo>
                  <a:lnTo>
                    <a:pt x="339" y="386"/>
                  </a:lnTo>
                  <a:lnTo>
                    <a:pt x="328" y="357"/>
                  </a:lnTo>
                  <a:lnTo>
                    <a:pt x="317" y="329"/>
                  </a:lnTo>
                  <a:lnTo>
                    <a:pt x="307" y="301"/>
                  </a:lnTo>
                  <a:lnTo>
                    <a:pt x="295" y="274"/>
                  </a:lnTo>
                  <a:lnTo>
                    <a:pt x="284" y="246"/>
                  </a:lnTo>
                  <a:lnTo>
                    <a:pt x="272" y="218"/>
                  </a:lnTo>
                  <a:lnTo>
                    <a:pt x="260" y="190"/>
                  </a:lnTo>
                  <a:lnTo>
                    <a:pt x="248" y="162"/>
                  </a:lnTo>
                  <a:lnTo>
                    <a:pt x="236" y="135"/>
                  </a:lnTo>
                  <a:lnTo>
                    <a:pt x="223" y="108"/>
                  </a:lnTo>
                  <a:lnTo>
                    <a:pt x="211" y="81"/>
                  </a:lnTo>
                  <a:lnTo>
                    <a:pt x="198" y="54"/>
                  </a:lnTo>
                  <a:lnTo>
                    <a:pt x="185" y="27"/>
                  </a:lnTo>
                  <a:lnTo>
                    <a:pt x="172" y="0"/>
                  </a:lnTo>
                  <a:lnTo>
                    <a:pt x="0" y="83"/>
                  </a:lnTo>
                  <a:lnTo>
                    <a:pt x="13" y="109"/>
                  </a:lnTo>
                  <a:lnTo>
                    <a:pt x="25" y="135"/>
                  </a:lnTo>
                  <a:lnTo>
                    <a:pt x="37" y="161"/>
                  </a:lnTo>
                  <a:lnTo>
                    <a:pt x="49" y="187"/>
                  </a:lnTo>
                  <a:lnTo>
                    <a:pt x="61" y="213"/>
                  </a:lnTo>
                  <a:lnTo>
                    <a:pt x="73" y="240"/>
                  </a:lnTo>
                  <a:lnTo>
                    <a:pt x="83" y="266"/>
                  </a:lnTo>
                  <a:lnTo>
                    <a:pt x="95" y="292"/>
                  </a:lnTo>
                  <a:lnTo>
                    <a:pt x="106" y="319"/>
                  </a:lnTo>
                  <a:lnTo>
                    <a:pt x="117" y="347"/>
                  </a:lnTo>
                  <a:lnTo>
                    <a:pt x="128" y="373"/>
                  </a:lnTo>
                  <a:lnTo>
                    <a:pt x="139" y="400"/>
                  </a:lnTo>
                  <a:lnTo>
                    <a:pt x="150" y="427"/>
                  </a:lnTo>
                  <a:lnTo>
                    <a:pt x="159" y="454"/>
                  </a:lnTo>
                  <a:lnTo>
                    <a:pt x="170" y="481"/>
                  </a:lnTo>
                  <a:lnTo>
                    <a:pt x="180" y="508"/>
                  </a:lnTo>
                  <a:lnTo>
                    <a:pt x="190" y="535"/>
                  </a:lnTo>
                  <a:lnTo>
                    <a:pt x="199" y="562"/>
                  </a:lnTo>
                  <a:lnTo>
                    <a:pt x="209" y="589"/>
                  </a:lnTo>
                  <a:lnTo>
                    <a:pt x="218" y="617"/>
                  </a:lnTo>
                  <a:lnTo>
                    <a:pt x="228" y="645"/>
                  </a:lnTo>
                  <a:lnTo>
                    <a:pt x="236" y="673"/>
                  </a:lnTo>
                  <a:lnTo>
                    <a:pt x="245" y="700"/>
                  </a:lnTo>
                  <a:lnTo>
                    <a:pt x="254" y="728"/>
                  </a:lnTo>
                  <a:lnTo>
                    <a:pt x="262" y="755"/>
                  </a:lnTo>
                  <a:lnTo>
                    <a:pt x="271" y="783"/>
                  </a:lnTo>
                  <a:lnTo>
                    <a:pt x="278" y="811"/>
                  </a:lnTo>
                  <a:lnTo>
                    <a:pt x="287" y="840"/>
                  </a:lnTo>
                  <a:lnTo>
                    <a:pt x="295" y="868"/>
                  </a:lnTo>
                  <a:lnTo>
                    <a:pt x="302" y="896"/>
                  </a:lnTo>
                  <a:lnTo>
                    <a:pt x="310" y="924"/>
                  </a:lnTo>
                  <a:lnTo>
                    <a:pt x="316" y="952"/>
                  </a:lnTo>
                  <a:lnTo>
                    <a:pt x="503" y="906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9" name="Freeform 69"/>
            <p:cNvSpPr>
              <a:spLocks/>
            </p:cNvSpPr>
            <p:nvPr/>
          </p:nvSpPr>
          <p:spPr bwMode="auto">
            <a:xfrm>
              <a:off x="7737475" y="2797175"/>
              <a:ext cx="101600" cy="63500"/>
            </a:xfrm>
            <a:custGeom>
              <a:avLst/>
              <a:gdLst>
                <a:gd name="T0" fmla="*/ 2147483646 w 190"/>
                <a:gd name="T1" fmla="*/ 2147483646 h 119"/>
                <a:gd name="T2" fmla="*/ 2147483646 w 190"/>
                <a:gd name="T3" fmla="*/ 2147483646 h 119"/>
                <a:gd name="T4" fmla="*/ 2147483646 w 190"/>
                <a:gd name="T5" fmla="*/ 2147483646 h 119"/>
                <a:gd name="T6" fmla="*/ 2147483646 w 190"/>
                <a:gd name="T7" fmla="*/ 2147483646 h 119"/>
                <a:gd name="T8" fmla="*/ 2147483646 w 190"/>
                <a:gd name="T9" fmla="*/ 2147483646 h 119"/>
                <a:gd name="T10" fmla="*/ 2147483646 w 190"/>
                <a:gd name="T11" fmla="*/ 2147483646 h 119"/>
                <a:gd name="T12" fmla="*/ 2147483646 w 190"/>
                <a:gd name="T13" fmla="*/ 2147483646 h 119"/>
                <a:gd name="T14" fmla="*/ 2147483646 w 190"/>
                <a:gd name="T15" fmla="*/ 2147483646 h 119"/>
                <a:gd name="T16" fmla="*/ 2147483646 w 190"/>
                <a:gd name="T17" fmla="*/ 2147483646 h 119"/>
                <a:gd name="T18" fmla="*/ 2147483646 w 190"/>
                <a:gd name="T19" fmla="*/ 2147483646 h 119"/>
                <a:gd name="T20" fmla="*/ 2147483646 w 190"/>
                <a:gd name="T21" fmla="*/ 2147483646 h 119"/>
                <a:gd name="T22" fmla="*/ 2147483646 w 190"/>
                <a:gd name="T23" fmla="*/ 2147483646 h 119"/>
                <a:gd name="T24" fmla="*/ 2147483646 w 190"/>
                <a:gd name="T25" fmla="*/ 2147483646 h 119"/>
                <a:gd name="T26" fmla="*/ 2147483646 w 190"/>
                <a:gd name="T27" fmla="*/ 2147483646 h 119"/>
                <a:gd name="T28" fmla="*/ 2147483646 w 190"/>
                <a:gd name="T29" fmla="*/ 2147483646 h 119"/>
                <a:gd name="T30" fmla="*/ 2147483646 w 190"/>
                <a:gd name="T31" fmla="*/ 2147483646 h 119"/>
                <a:gd name="T32" fmla="*/ 2147483646 w 190"/>
                <a:gd name="T33" fmla="*/ 2147483646 h 119"/>
                <a:gd name="T34" fmla="*/ 2147483646 w 190"/>
                <a:gd name="T35" fmla="*/ 2147483646 h 119"/>
                <a:gd name="T36" fmla="*/ 2147483646 w 190"/>
                <a:gd name="T37" fmla="*/ 2147483646 h 119"/>
                <a:gd name="T38" fmla="*/ 2147483646 w 190"/>
                <a:gd name="T39" fmla="*/ 2147483646 h 119"/>
                <a:gd name="T40" fmla="*/ 2147483646 w 190"/>
                <a:gd name="T41" fmla="*/ 2147483646 h 119"/>
                <a:gd name="T42" fmla="*/ 2147483646 w 190"/>
                <a:gd name="T43" fmla="*/ 2147483646 h 119"/>
                <a:gd name="T44" fmla="*/ 2147483646 w 190"/>
                <a:gd name="T45" fmla="*/ 2147483646 h 119"/>
                <a:gd name="T46" fmla="*/ 2147483646 w 190"/>
                <a:gd name="T47" fmla="*/ 2147483646 h 119"/>
                <a:gd name="T48" fmla="*/ 2147483646 w 190"/>
                <a:gd name="T49" fmla="*/ 2147483646 h 119"/>
                <a:gd name="T50" fmla="*/ 2147483646 w 190"/>
                <a:gd name="T51" fmla="*/ 2147483646 h 119"/>
                <a:gd name="T52" fmla="*/ 2147483646 w 190"/>
                <a:gd name="T53" fmla="*/ 2147483646 h 119"/>
                <a:gd name="T54" fmla="*/ 2147483646 w 190"/>
                <a:gd name="T55" fmla="*/ 2147483646 h 119"/>
                <a:gd name="T56" fmla="*/ 2147483646 w 190"/>
                <a:gd name="T57" fmla="*/ 2147483646 h 119"/>
                <a:gd name="T58" fmla="*/ 2147483646 w 190"/>
                <a:gd name="T59" fmla="*/ 2147483646 h 119"/>
                <a:gd name="T60" fmla="*/ 2147483646 w 190"/>
                <a:gd name="T61" fmla="*/ 2147483646 h 119"/>
                <a:gd name="T62" fmla="*/ 2147483646 w 190"/>
                <a:gd name="T63" fmla="*/ 2147483646 h 119"/>
                <a:gd name="T64" fmla="*/ 0 w 190"/>
                <a:gd name="T65" fmla="*/ 2147483646 h 1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0" h="119">
                  <a:moveTo>
                    <a:pt x="0" y="46"/>
                  </a:moveTo>
                  <a:lnTo>
                    <a:pt x="3" y="52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8" y="65"/>
                  </a:lnTo>
                  <a:lnTo>
                    <a:pt x="10" y="69"/>
                  </a:lnTo>
                  <a:lnTo>
                    <a:pt x="12" y="73"/>
                  </a:lnTo>
                  <a:lnTo>
                    <a:pt x="14" y="77"/>
                  </a:lnTo>
                  <a:lnTo>
                    <a:pt x="18" y="81"/>
                  </a:lnTo>
                  <a:lnTo>
                    <a:pt x="20" y="84"/>
                  </a:lnTo>
                  <a:lnTo>
                    <a:pt x="23" y="89"/>
                  </a:lnTo>
                  <a:lnTo>
                    <a:pt x="26" y="92"/>
                  </a:lnTo>
                  <a:lnTo>
                    <a:pt x="30" y="95"/>
                  </a:lnTo>
                  <a:lnTo>
                    <a:pt x="33" y="97"/>
                  </a:lnTo>
                  <a:lnTo>
                    <a:pt x="37" y="101"/>
                  </a:lnTo>
                  <a:lnTo>
                    <a:pt x="40" y="103"/>
                  </a:lnTo>
                  <a:lnTo>
                    <a:pt x="45" y="106"/>
                  </a:lnTo>
                  <a:lnTo>
                    <a:pt x="49" y="108"/>
                  </a:lnTo>
                  <a:lnTo>
                    <a:pt x="52" y="110"/>
                  </a:lnTo>
                  <a:lnTo>
                    <a:pt x="57" y="111"/>
                  </a:lnTo>
                  <a:lnTo>
                    <a:pt x="61" y="114"/>
                  </a:lnTo>
                  <a:lnTo>
                    <a:pt x="65" y="115"/>
                  </a:lnTo>
                  <a:lnTo>
                    <a:pt x="70" y="116"/>
                  </a:lnTo>
                  <a:lnTo>
                    <a:pt x="75" y="117"/>
                  </a:lnTo>
                  <a:lnTo>
                    <a:pt x="79" y="118"/>
                  </a:lnTo>
                  <a:lnTo>
                    <a:pt x="84" y="119"/>
                  </a:lnTo>
                  <a:lnTo>
                    <a:pt x="88" y="119"/>
                  </a:lnTo>
                  <a:lnTo>
                    <a:pt x="94" y="119"/>
                  </a:lnTo>
                  <a:lnTo>
                    <a:pt x="98" y="119"/>
                  </a:lnTo>
                  <a:lnTo>
                    <a:pt x="103" y="119"/>
                  </a:lnTo>
                  <a:lnTo>
                    <a:pt x="108" y="118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22" y="115"/>
                  </a:lnTo>
                  <a:lnTo>
                    <a:pt x="127" y="114"/>
                  </a:lnTo>
                  <a:lnTo>
                    <a:pt x="131" y="111"/>
                  </a:lnTo>
                  <a:lnTo>
                    <a:pt x="136" y="109"/>
                  </a:lnTo>
                  <a:lnTo>
                    <a:pt x="140" y="107"/>
                  </a:lnTo>
                  <a:lnTo>
                    <a:pt x="144" y="105"/>
                  </a:lnTo>
                  <a:lnTo>
                    <a:pt x="148" y="103"/>
                  </a:lnTo>
                  <a:lnTo>
                    <a:pt x="152" y="99"/>
                  </a:lnTo>
                  <a:lnTo>
                    <a:pt x="155" y="97"/>
                  </a:lnTo>
                  <a:lnTo>
                    <a:pt x="159" y="94"/>
                  </a:lnTo>
                  <a:lnTo>
                    <a:pt x="162" y="91"/>
                  </a:lnTo>
                  <a:lnTo>
                    <a:pt x="165" y="87"/>
                  </a:lnTo>
                  <a:lnTo>
                    <a:pt x="168" y="83"/>
                  </a:lnTo>
                  <a:lnTo>
                    <a:pt x="172" y="80"/>
                  </a:lnTo>
                  <a:lnTo>
                    <a:pt x="174" y="76"/>
                  </a:lnTo>
                  <a:lnTo>
                    <a:pt x="176" y="72"/>
                  </a:lnTo>
                  <a:lnTo>
                    <a:pt x="178" y="68"/>
                  </a:lnTo>
                  <a:lnTo>
                    <a:pt x="180" y="64"/>
                  </a:lnTo>
                  <a:lnTo>
                    <a:pt x="182" y="60"/>
                  </a:lnTo>
                  <a:lnTo>
                    <a:pt x="185" y="56"/>
                  </a:lnTo>
                  <a:lnTo>
                    <a:pt x="186" y="51"/>
                  </a:lnTo>
                  <a:lnTo>
                    <a:pt x="187" y="46"/>
                  </a:lnTo>
                  <a:lnTo>
                    <a:pt x="188" y="42"/>
                  </a:lnTo>
                  <a:lnTo>
                    <a:pt x="189" y="38"/>
                  </a:lnTo>
                  <a:lnTo>
                    <a:pt x="189" y="33"/>
                  </a:lnTo>
                  <a:lnTo>
                    <a:pt x="190" y="28"/>
                  </a:lnTo>
                  <a:lnTo>
                    <a:pt x="190" y="24"/>
                  </a:lnTo>
                  <a:lnTo>
                    <a:pt x="190" y="19"/>
                  </a:lnTo>
                  <a:lnTo>
                    <a:pt x="189" y="14"/>
                  </a:lnTo>
                  <a:lnTo>
                    <a:pt x="189" y="9"/>
                  </a:lnTo>
                  <a:lnTo>
                    <a:pt x="188" y="4"/>
                  </a:lnTo>
                  <a:lnTo>
                    <a:pt x="187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19" name="Grupo 25818"/>
          <p:cNvGrpSpPr>
            <a:grpSpLocks/>
          </p:cNvGrpSpPr>
          <p:nvPr/>
        </p:nvGrpSpPr>
        <p:grpSpPr bwMode="auto">
          <a:xfrm>
            <a:off x="5937250" y="950913"/>
            <a:ext cx="809625" cy="415925"/>
            <a:chOff x="5937250" y="950913"/>
            <a:chExt cx="809625" cy="415925"/>
          </a:xfrm>
        </p:grpSpPr>
        <p:sp>
          <p:nvSpPr>
            <p:cNvPr id="25862" name="Freeform 70"/>
            <p:cNvSpPr>
              <a:spLocks/>
            </p:cNvSpPr>
            <p:nvPr/>
          </p:nvSpPr>
          <p:spPr bwMode="auto">
            <a:xfrm>
              <a:off x="5937250" y="950913"/>
              <a:ext cx="290512" cy="249238"/>
            </a:xfrm>
            <a:custGeom>
              <a:avLst/>
              <a:gdLst>
                <a:gd name="T0" fmla="*/ 0 w 550"/>
                <a:gd name="T1" fmla="*/ 2147483646 h 472"/>
                <a:gd name="T2" fmla="*/ 2147483646 w 550"/>
                <a:gd name="T3" fmla="*/ 0 h 472"/>
                <a:gd name="T4" fmla="*/ 2147483646 w 550"/>
                <a:gd name="T5" fmla="*/ 2147483646 h 472"/>
                <a:gd name="T6" fmla="*/ 0 w 550"/>
                <a:gd name="T7" fmla="*/ 2147483646 h 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0" h="472">
                  <a:moveTo>
                    <a:pt x="0" y="76"/>
                  </a:moveTo>
                  <a:lnTo>
                    <a:pt x="550" y="0"/>
                  </a:lnTo>
                  <a:lnTo>
                    <a:pt x="391" y="472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3" name="Freeform 71"/>
            <p:cNvSpPr>
              <a:spLocks/>
            </p:cNvSpPr>
            <p:nvPr/>
          </p:nvSpPr>
          <p:spPr bwMode="auto">
            <a:xfrm>
              <a:off x="6132513" y="1023938"/>
              <a:ext cx="66675" cy="98425"/>
            </a:xfrm>
            <a:custGeom>
              <a:avLst/>
              <a:gdLst>
                <a:gd name="T0" fmla="*/ 2147483646 w 127"/>
                <a:gd name="T1" fmla="*/ 2147483646 h 186"/>
                <a:gd name="T2" fmla="*/ 2147483646 w 127"/>
                <a:gd name="T3" fmla="*/ 2147483646 h 186"/>
                <a:gd name="T4" fmla="*/ 2147483646 w 127"/>
                <a:gd name="T5" fmla="*/ 0 h 186"/>
                <a:gd name="T6" fmla="*/ 2147483646 w 127"/>
                <a:gd name="T7" fmla="*/ 0 h 186"/>
                <a:gd name="T8" fmla="*/ 2147483646 w 127"/>
                <a:gd name="T9" fmla="*/ 0 h 186"/>
                <a:gd name="T10" fmla="*/ 2147483646 w 127"/>
                <a:gd name="T11" fmla="*/ 2147483646 h 186"/>
                <a:gd name="T12" fmla="*/ 2147483646 w 127"/>
                <a:gd name="T13" fmla="*/ 2147483646 h 186"/>
                <a:gd name="T14" fmla="*/ 2147483646 w 127"/>
                <a:gd name="T15" fmla="*/ 2147483646 h 186"/>
                <a:gd name="T16" fmla="*/ 2147483646 w 127"/>
                <a:gd name="T17" fmla="*/ 2147483646 h 186"/>
                <a:gd name="T18" fmla="*/ 2147483646 w 127"/>
                <a:gd name="T19" fmla="*/ 2147483646 h 186"/>
                <a:gd name="T20" fmla="*/ 2147483646 w 127"/>
                <a:gd name="T21" fmla="*/ 2147483646 h 186"/>
                <a:gd name="T22" fmla="*/ 2147483646 w 127"/>
                <a:gd name="T23" fmla="*/ 2147483646 h 186"/>
                <a:gd name="T24" fmla="*/ 2147483646 w 127"/>
                <a:gd name="T25" fmla="*/ 2147483646 h 186"/>
                <a:gd name="T26" fmla="*/ 2147483646 w 127"/>
                <a:gd name="T27" fmla="*/ 2147483646 h 186"/>
                <a:gd name="T28" fmla="*/ 2147483646 w 127"/>
                <a:gd name="T29" fmla="*/ 2147483646 h 186"/>
                <a:gd name="T30" fmla="*/ 2147483646 w 127"/>
                <a:gd name="T31" fmla="*/ 2147483646 h 186"/>
                <a:gd name="T32" fmla="*/ 2147483646 w 127"/>
                <a:gd name="T33" fmla="*/ 2147483646 h 186"/>
                <a:gd name="T34" fmla="*/ 2147483646 w 127"/>
                <a:gd name="T35" fmla="*/ 2147483646 h 186"/>
                <a:gd name="T36" fmla="*/ 2147483646 w 127"/>
                <a:gd name="T37" fmla="*/ 2147483646 h 186"/>
                <a:gd name="T38" fmla="*/ 0 w 127"/>
                <a:gd name="T39" fmla="*/ 2147483646 h 186"/>
                <a:gd name="T40" fmla="*/ 2147483646 w 127"/>
                <a:gd name="T41" fmla="*/ 2147483646 h 186"/>
                <a:gd name="T42" fmla="*/ 2147483646 w 127"/>
                <a:gd name="T43" fmla="*/ 2147483646 h 186"/>
                <a:gd name="T44" fmla="*/ 2147483646 w 127"/>
                <a:gd name="T45" fmla="*/ 2147483646 h 186"/>
                <a:gd name="T46" fmla="*/ 2147483646 w 127"/>
                <a:gd name="T47" fmla="*/ 2147483646 h 186"/>
                <a:gd name="T48" fmla="*/ 2147483646 w 127"/>
                <a:gd name="T49" fmla="*/ 2147483646 h 186"/>
                <a:gd name="T50" fmla="*/ 2147483646 w 127"/>
                <a:gd name="T51" fmla="*/ 2147483646 h 186"/>
                <a:gd name="T52" fmla="*/ 2147483646 w 127"/>
                <a:gd name="T53" fmla="*/ 2147483646 h 186"/>
                <a:gd name="T54" fmla="*/ 2147483646 w 127"/>
                <a:gd name="T55" fmla="*/ 2147483646 h 186"/>
                <a:gd name="T56" fmla="*/ 2147483646 w 127"/>
                <a:gd name="T57" fmla="*/ 2147483646 h 186"/>
                <a:gd name="T58" fmla="*/ 2147483646 w 127"/>
                <a:gd name="T59" fmla="*/ 2147483646 h 186"/>
                <a:gd name="T60" fmla="*/ 2147483646 w 127"/>
                <a:gd name="T61" fmla="*/ 2147483646 h 186"/>
                <a:gd name="T62" fmla="*/ 2147483646 w 127"/>
                <a:gd name="T63" fmla="*/ 2147483646 h 186"/>
                <a:gd name="T64" fmla="*/ 2147483646 w 127"/>
                <a:gd name="T65" fmla="*/ 2147483646 h 18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86">
                  <a:moveTo>
                    <a:pt x="127" y="4"/>
                  </a:moveTo>
                  <a:lnTo>
                    <a:pt x="123" y="3"/>
                  </a:lnTo>
                  <a:lnTo>
                    <a:pt x="118" y="2"/>
                  </a:lnTo>
                  <a:lnTo>
                    <a:pt x="113" y="1"/>
                  </a:lnTo>
                  <a:lnTo>
                    <a:pt x="109" y="0"/>
                  </a:lnTo>
                  <a:lnTo>
                    <a:pt x="103" y="0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6" y="2"/>
                  </a:lnTo>
                  <a:lnTo>
                    <a:pt x="72" y="3"/>
                  </a:lnTo>
                  <a:lnTo>
                    <a:pt x="68" y="4"/>
                  </a:lnTo>
                  <a:lnTo>
                    <a:pt x="62" y="5"/>
                  </a:lnTo>
                  <a:lnTo>
                    <a:pt x="59" y="8"/>
                  </a:lnTo>
                  <a:lnTo>
                    <a:pt x="54" y="10"/>
                  </a:lnTo>
                  <a:lnTo>
                    <a:pt x="50" y="12"/>
                  </a:lnTo>
                  <a:lnTo>
                    <a:pt x="46" y="14"/>
                  </a:lnTo>
                  <a:lnTo>
                    <a:pt x="43" y="16"/>
                  </a:lnTo>
                  <a:lnTo>
                    <a:pt x="38" y="19"/>
                  </a:lnTo>
                  <a:lnTo>
                    <a:pt x="35" y="22"/>
                  </a:lnTo>
                  <a:lnTo>
                    <a:pt x="32" y="25"/>
                  </a:lnTo>
                  <a:lnTo>
                    <a:pt x="28" y="28"/>
                  </a:lnTo>
                  <a:lnTo>
                    <a:pt x="25" y="31"/>
                  </a:lnTo>
                  <a:lnTo>
                    <a:pt x="22" y="36"/>
                  </a:lnTo>
                  <a:lnTo>
                    <a:pt x="19" y="39"/>
                  </a:lnTo>
                  <a:lnTo>
                    <a:pt x="17" y="43"/>
                  </a:lnTo>
                  <a:lnTo>
                    <a:pt x="13" y="48"/>
                  </a:lnTo>
                  <a:lnTo>
                    <a:pt x="11" y="51"/>
                  </a:lnTo>
                  <a:lnTo>
                    <a:pt x="9" y="55"/>
                  </a:lnTo>
                  <a:lnTo>
                    <a:pt x="8" y="61"/>
                  </a:lnTo>
                  <a:lnTo>
                    <a:pt x="6" y="65"/>
                  </a:lnTo>
                  <a:lnTo>
                    <a:pt x="5" y="69"/>
                  </a:lnTo>
                  <a:lnTo>
                    <a:pt x="4" y="75"/>
                  </a:lnTo>
                  <a:lnTo>
                    <a:pt x="2" y="79"/>
                  </a:lnTo>
                  <a:lnTo>
                    <a:pt x="1" y="83"/>
                  </a:lnTo>
                  <a:lnTo>
                    <a:pt x="1" y="89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1" y="103"/>
                  </a:lnTo>
                  <a:lnTo>
                    <a:pt x="1" y="107"/>
                  </a:lnTo>
                  <a:lnTo>
                    <a:pt x="2" y="112"/>
                  </a:lnTo>
                  <a:lnTo>
                    <a:pt x="2" y="116"/>
                  </a:lnTo>
                  <a:lnTo>
                    <a:pt x="5" y="121"/>
                  </a:lnTo>
                  <a:lnTo>
                    <a:pt x="6" y="126"/>
                  </a:lnTo>
                  <a:lnTo>
                    <a:pt x="7" y="130"/>
                  </a:lnTo>
                  <a:lnTo>
                    <a:pt x="9" y="134"/>
                  </a:lnTo>
                  <a:lnTo>
                    <a:pt x="11" y="139"/>
                  </a:lnTo>
                  <a:lnTo>
                    <a:pt x="13" y="142"/>
                  </a:lnTo>
                  <a:lnTo>
                    <a:pt x="15" y="146"/>
                  </a:lnTo>
                  <a:lnTo>
                    <a:pt x="18" y="151"/>
                  </a:lnTo>
                  <a:lnTo>
                    <a:pt x="21" y="154"/>
                  </a:lnTo>
                  <a:lnTo>
                    <a:pt x="23" y="157"/>
                  </a:lnTo>
                  <a:lnTo>
                    <a:pt x="26" y="161"/>
                  </a:lnTo>
                  <a:lnTo>
                    <a:pt x="30" y="165"/>
                  </a:lnTo>
                  <a:lnTo>
                    <a:pt x="33" y="168"/>
                  </a:lnTo>
                  <a:lnTo>
                    <a:pt x="36" y="170"/>
                  </a:lnTo>
                  <a:lnTo>
                    <a:pt x="40" y="173"/>
                  </a:lnTo>
                  <a:lnTo>
                    <a:pt x="45" y="175"/>
                  </a:lnTo>
                  <a:lnTo>
                    <a:pt x="48" y="179"/>
                  </a:lnTo>
                  <a:lnTo>
                    <a:pt x="52" y="181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6" y="186"/>
                  </a:lnTo>
                  <a:lnTo>
                    <a:pt x="127" y="4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4" name="Freeform 72"/>
            <p:cNvSpPr>
              <a:spLocks/>
            </p:cNvSpPr>
            <p:nvPr/>
          </p:nvSpPr>
          <p:spPr bwMode="auto">
            <a:xfrm>
              <a:off x="6167438" y="1025525"/>
              <a:ext cx="554037" cy="334963"/>
            </a:xfrm>
            <a:custGeom>
              <a:avLst/>
              <a:gdLst>
                <a:gd name="T0" fmla="*/ 2147483646 w 1049"/>
                <a:gd name="T1" fmla="*/ 2147483646 h 631"/>
                <a:gd name="T2" fmla="*/ 2147483646 w 1049"/>
                <a:gd name="T3" fmla="*/ 2147483646 h 631"/>
                <a:gd name="T4" fmla="*/ 2147483646 w 1049"/>
                <a:gd name="T5" fmla="*/ 2147483646 h 631"/>
                <a:gd name="T6" fmla="*/ 2147483646 w 1049"/>
                <a:gd name="T7" fmla="*/ 2147483646 h 631"/>
                <a:gd name="T8" fmla="*/ 2147483646 w 1049"/>
                <a:gd name="T9" fmla="*/ 2147483646 h 631"/>
                <a:gd name="T10" fmla="*/ 2147483646 w 1049"/>
                <a:gd name="T11" fmla="*/ 2147483646 h 631"/>
                <a:gd name="T12" fmla="*/ 2147483646 w 1049"/>
                <a:gd name="T13" fmla="*/ 2147483646 h 631"/>
                <a:gd name="T14" fmla="*/ 2147483646 w 1049"/>
                <a:gd name="T15" fmla="*/ 2147483646 h 631"/>
                <a:gd name="T16" fmla="*/ 2147483646 w 1049"/>
                <a:gd name="T17" fmla="*/ 2147483646 h 631"/>
                <a:gd name="T18" fmla="*/ 2147483646 w 1049"/>
                <a:gd name="T19" fmla="*/ 2147483646 h 631"/>
                <a:gd name="T20" fmla="*/ 2147483646 w 1049"/>
                <a:gd name="T21" fmla="*/ 2147483646 h 631"/>
                <a:gd name="T22" fmla="*/ 2147483646 w 1049"/>
                <a:gd name="T23" fmla="*/ 2147483646 h 631"/>
                <a:gd name="T24" fmla="*/ 2147483646 w 1049"/>
                <a:gd name="T25" fmla="*/ 2147483646 h 631"/>
                <a:gd name="T26" fmla="*/ 2147483646 w 1049"/>
                <a:gd name="T27" fmla="*/ 2147483646 h 631"/>
                <a:gd name="T28" fmla="*/ 2147483646 w 1049"/>
                <a:gd name="T29" fmla="*/ 2147483646 h 631"/>
                <a:gd name="T30" fmla="*/ 2147483646 w 1049"/>
                <a:gd name="T31" fmla="*/ 2147483646 h 631"/>
                <a:gd name="T32" fmla="*/ 0 w 1049"/>
                <a:gd name="T33" fmla="*/ 2147483646 h 631"/>
                <a:gd name="T34" fmla="*/ 2147483646 w 1049"/>
                <a:gd name="T35" fmla="*/ 2147483646 h 631"/>
                <a:gd name="T36" fmla="*/ 2147483646 w 1049"/>
                <a:gd name="T37" fmla="*/ 2147483646 h 631"/>
                <a:gd name="T38" fmla="*/ 2147483646 w 1049"/>
                <a:gd name="T39" fmla="*/ 2147483646 h 631"/>
                <a:gd name="T40" fmla="*/ 2147483646 w 1049"/>
                <a:gd name="T41" fmla="*/ 2147483646 h 631"/>
                <a:gd name="T42" fmla="*/ 2147483646 w 1049"/>
                <a:gd name="T43" fmla="*/ 2147483646 h 631"/>
                <a:gd name="T44" fmla="*/ 2147483646 w 1049"/>
                <a:gd name="T45" fmla="*/ 2147483646 h 631"/>
                <a:gd name="T46" fmla="*/ 2147483646 w 1049"/>
                <a:gd name="T47" fmla="*/ 2147483646 h 631"/>
                <a:gd name="T48" fmla="*/ 2147483646 w 1049"/>
                <a:gd name="T49" fmla="*/ 2147483646 h 631"/>
                <a:gd name="T50" fmla="*/ 2147483646 w 1049"/>
                <a:gd name="T51" fmla="*/ 2147483646 h 631"/>
                <a:gd name="T52" fmla="*/ 2147483646 w 1049"/>
                <a:gd name="T53" fmla="*/ 2147483646 h 631"/>
                <a:gd name="T54" fmla="*/ 2147483646 w 1049"/>
                <a:gd name="T55" fmla="*/ 2147483646 h 631"/>
                <a:gd name="T56" fmla="*/ 2147483646 w 1049"/>
                <a:gd name="T57" fmla="*/ 2147483646 h 631"/>
                <a:gd name="T58" fmla="*/ 2147483646 w 1049"/>
                <a:gd name="T59" fmla="*/ 2147483646 h 631"/>
                <a:gd name="T60" fmla="*/ 2147483646 w 1049"/>
                <a:gd name="T61" fmla="*/ 2147483646 h 631"/>
                <a:gd name="T62" fmla="*/ 2147483646 w 1049"/>
                <a:gd name="T63" fmla="*/ 2147483646 h 631"/>
                <a:gd name="T64" fmla="*/ 2147483646 w 1049"/>
                <a:gd name="T65" fmla="*/ 2147483646 h 63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49" h="631">
                  <a:moveTo>
                    <a:pt x="1049" y="467"/>
                  </a:moveTo>
                  <a:lnTo>
                    <a:pt x="1020" y="450"/>
                  </a:lnTo>
                  <a:lnTo>
                    <a:pt x="991" y="433"/>
                  </a:lnTo>
                  <a:lnTo>
                    <a:pt x="963" y="414"/>
                  </a:lnTo>
                  <a:lnTo>
                    <a:pt x="932" y="398"/>
                  </a:lnTo>
                  <a:lnTo>
                    <a:pt x="903" y="381"/>
                  </a:lnTo>
                  <a:lnTo>
                    <a:pt x="874" y="363"/>
                  </a:lnTo>
                  <a:lnTo>
                    <a:pt x="845" y="347"/>
                  </a:lnTo>
                  <a:lnTo>
                    <a:pt x="814" y="331"/>
                  </a:lnTo>
                  <a:lnTo>
                    <a:pt x="784" y="315"/>
                  </a:lnTo>
                  <a:lnTo>
                    <a:pt x="755" y="298"/>
                  </a:lnTo>
                  <a:lnTo>
                    <a:pt x="724" y="282"/>
                  </a:lnTo>
                  <a:lnTo>
                    <a:pt x="694" y="267"/>
                  </a:lnTo>
                  <a:lnTo>
                    <a:pt x="664" y="252"/>
                  </a:lnTo>
                  <a:lnTo>
                    <a:pt x="632" y="237"/>
                  </a:lnTo>
                  <a:lnTo>
                    <a:pt x="602" y="221"/>
                  </a:lnTo>
                  <a:lnTo>
                    <a:pt x="571" y="206"/>
                  </a:lnTo>
                  <a:lnTo>
                    <a:pt x="540" y="192"/>
                  </a:lnTo>
                  <a:lnTo>
                    <a:pt x="509" y="178"/>
                  </a:lnTo>
                  <a:lnTo>
                    <a:pt x="477" y="164"/>
                  </a:lnTo>
                  <a:lnTo>
                    <a:pt x="447" y="150"/>
                  </a:lnTo>
                  <a:lnTo>
                    <a:pt x="415" y="136"/>
                  </a:lnTo>
                  <a:lnTo>
                    <a:pt x="383" y="123"/>
                  </a:lnTo>
                  <a:lnTo>
                    <a:pt x="351" y="110"/>
                  </a:lnTo>
                  <a:lnTo>
                    <a:pt x="320" y="97"/>
                  </a:lnTo>
                  <a:lnTo>
                    <a:pt x="288" y="84"/>
                  </a:lnTo>
                  <a:lnTo>
                    <a:pt x="256" y="71"/>
                  </a:lnTo>
                  <a:lnTo>
                    <a:pt x="224" y="59"/>
                  </a:lnTo>
                  <a:lnTo>
                    <a:pt x="191" y="47"/>
                  </a:lnTo>
                  <a:lnTo>
                    <a:pt x="160" y="35"/>
                  </a:lnTo>
                  <a:lnTo>
                    <a:pt x="127" y="23"/>
                  </a:lnTo>
                  <a:lnTo>
                    <a:pt x="95" y="12"/>
                  </a:lnTo>
                  <a:lnTo>
                    <a:pt x="61" y="0"/>
                  </a:lnTo>
                  <a:lnTo>
                    <a:pt x="0" y="182"/>
                  </a:lnTo>
                  <a:lnTo>
                    <a:pt x="32" y="193"/>
                  </a:lnTo>
                  <a:lnTo>
                    <a:pt x="62" y="204"/>
                  </a:lnTo>
                  <a:lnTo>
                    <a:pt x="94" y="215"/>
                  </a:lnTo>
                  <a:lnTo>
                    <a:pt x="125" y="227"/>
                  </a:lnTo>
                  <a:lnTo>
                    <a:pt x="155" y="239"/>
                  </a:lnTo>
                  <a:lnTo>
                    <a:pt x="187" y="251"/>
                  </a:lnTo>
                  <a:lnTo>
                    <a:pt x="217" y="263"/>
                  </a:lnTo>
                  <a:lnTo>
                    <a:pt x="247" y="274"/>
                  </a:lnTo>
                  <a:lnTo>
                    <a:pt x="279" y="287"/>
                  </a:lnTo>
                  <a:lnTo>
                    <a:pt x="309" y="299"/>
                  </a:lnTo>
                  <a:lnTo>
                    <a:pt x="340" y="312"/>
                  </a:lnTo>
                  <a:lnTo>
                    <a:pt x="369" y="325"/>
                  </a:lnTo>
                  <a:lnTo>
                    <a:pt x="399" y="339"/>
                  </a:lnTo>
                  <a:lnTo>
                    <a:pt x="430" y="352"/>
                  </a:lnTo>
                  <a:lnTo>
                    <a:pt x="459" y="367"/>
                  </a:lnTo>
                  <a:lnTo>
                    <a:pt x="489" y="381"/>
                  </a:lnTo>
                  <a:lnTo>
                    <a:pt x="518" y="395"/>
                  </a:lnTo>
                  <a:lnTo>
                    <a:pt x="548" y="409"/>
                  </a:lnTo>
                  <a:lnTo>
                    <a:pt x="577" y="423"/>
                  </a:lnTo>
                  <a:lnTo>
                    <a:pt x="606" y="438"/>
                  </a:lnTo>
                  <a:lnTo>
                    <a:pt x="635" y="453"/>
                  </a:lnTo>
                  <a:lnTo>
                    <a:pt x="665" y="468"/>
                  </a:lnTo>
                  <a:lnTo>
                    <a:pt x="694" y="484"/>
                  </a:lnTo>
                  <a:lnTo>
                    <a:pt x="722" y="499"/>
                  </a:lnTo>
                  <a:lnTo>
                    <a:pt x="751" y="515"/>
                  </a:lnTo>
                  <a:lnTo>
                    <a:pt x="780" y="531"/>
                  </a:lnTo>
                  <a:lnTo>
                    <a:pt x="808" y="546"/>
                  </a:lnTo>
                  <a:lnTo>
                    <a:pt x="836" y="564"/>
                  </a:lnTo>
                  <a:lnTo>
                    <a:pt x="864" y="580"/>
                  </a:lnTo>
                  <a:lnTo>
                    <a:pt x="892" y="596"/>
                  </a:lnTo>
                  <a:lnTo>
                    <a:pt x="920" y="614"/>
                  </a:lnTo>
                  <a:lnTo>
                    <a:pt x="947" y="631"/>
                  </a:lnTo>
                  <a:lnTo>
                    <a:pt x="1049" y="467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5" name="Freeform 73"/>
            <p:cNvSpPr>
              <a:spLocks/>
            </p:cNvSpPr>
            <p:nvPr/>
          </p:nvSpPr>
          <p:spPr bwMode="auto">
            <a:xfrm>
              <a:off x="6667500" y="1273175"/>
              <a:ext cx="79375" cy="93663"/>
            </a:xfrm>
            <a:custGeom>
              <a:avLst/>
              <a:gdLst>
                <a:gd name="T0" fmla="*/ 2147483646 w 148"/>
                <a:gd name="T1" fmla="*/ 2147483646 h 178"/>
                <a:gd name="T2" fmla="*/ 2147483646 w 148"/>
                <a:gd name="T3" fmla="*/ 2147483646 h 178"/>
                <a:gd name="T4" fmla="*/ 2147483646 w 148"/>
                <a:gd name="T5" fmla="*/ 2147483646 h 178"/>
                <a:gd name="T6" fmla="*/ 2147483646 w 148"/>
                <a:gd name="T7" fmla="*/ 2147483646 h 178"/>
                <a:gd name="T8" fmla="*/ 2147483646 w 148"/>
                <a:gd name="T9" fmla="*/ 2147483646 h 178"/>
                <a:gd name="T10" fmla="*/ 2147483646 w 148"/>
                <a:gd name="T11" fmla="*/ 2147483646 h 178"/>
                <a:gd name="T12" fmla="*/ 2147483646 w 148"/>
                <a:gd name="T13" fmla="*/ 2147483646 h 178"/>
                <a:gd name="T14" fmla="*/ 2147483646 w 148"/>
                <a:gd name="T15" fmla="*/ 2147483646 h 178"/>
                <a:gd name="T16" fmla="*/ 2147483646 w 148"/>
                <a:gd name="T17" fmla="*/ 2147483646 h 178"/>
                <a:gd name="T18" fmla="*/ 2147483646 w 148"/>
                <a:gd name="T19" fmla="*/ 2147483646 h 178"/>
                <a:gd name="T20" fmla="*/ 2147483646 w 148"/>
                <a:gd name="T21" fmla="*/ 2147483646 h 178"/>
                <a:gd name="T22" fmla="*/ 2147483646 w 148"/>
                <a:gd name="T23" fmla="*/ 2147483646 h 178"/>
                <a:gd name="T24" fmla="*/ 2147483646 w 148"/>
                <a:gd name="T25" fmla="*/ 2147483646 h 178"/>
                <a:gd name="T26" fmla="*/ 2147483646 w 148"/>
                <a:gd name="T27" fmla="*/ 2147483646 h 178"/>
                <a:gd name="T28" fmla="*/ 2147483646 w 148"/>
                <a:gd name="T29" fmla="*/ 2147483646 h 178"/>
                <a:gd name="T30" fmla="*/ 2147483646 w 148"/>
                <a:gd name="T31" fmla="*/ 2147483646 h 178"/>
                <a:gd name="T32" fmla="*/ 2147483646 w 148"/>
                <a:gd name="T33" fmla="*/ 2147483646 h 178"/>
                <a:gd name="T34" fmla="*/ 2147483646 w 148"/>
                <a:gd name="T35" fmla="*/ 2147483646 h 178"/>
                <a:gd name="T36" fmla="*/ 2147483646 w 148"/>
                <a:gd name="T37" fmla="*/ 2147483646 h 178"/>
                <a:gd name="T38" fmla="*/ 2147483646 w 148"/>
                <a:gd name="T39" fmla="*/ 2147483646 h 178"/>
                <a:gd name="T40" fmla="*/ 2147483646 w 148"/>
                <a:gd name="T41" fmla="*/ 2147483646 h 178"/>
                <a:gd name="T42" fmla="*/ 2147483646 w 148"/>
                <a:gd name="T43" fmla="*/ 2147483646 h 178"/>
                <a:gd name="T44" fmla="*/ 2147483646 w 148"/>
                <a:gd name="T45" fmla="*/ 2147483646 h 178"/>
                <a:gd name="T46" fmla="*/ 2147483646 w 148"/>
                <a:gd name="T47" fmla="*/ 2147483646 h 178"/>
                <a:gd name="T48" fmla="*/ 2147483646 w 148"/>
                <a:gd name="T49" fmla="*/ 2147483646 h 178"/>
                <a:gd name="T50" fmla="*/ 2147483646 w 148"/>
                <a:gd name="T51" fmla="*/ 2147483646 h 178"/>
                <a:gd name="T52" fmla="*/ 2147483646 w 148"/>
                <a:gd name="T53" fmla="*/ 2147483646 h 178"/>
                <a:gd name="T54" fmla="*/ 2147483646 w 148"/>
                <a:gd name="T55" fmla="*/ 2147483646 h 178"/>
                <a:gd name="T56" fmla="*/ 2147483646 w 148"/>
                <a:gd name="T57" fmla="*/ 2147483646 h 178"/>
                <a:gd name="T58" fmla="*/ 2147483646 w 148"/>
                <a:gd name="T59" fmla="*/ 2147483646 h 178"/>
                <a:gd name="T60" fmla="*/ 2147483646 w 148"/>
                <a:gd name="T61" fmla="*/ 2147483646 h 178"/>
                <a:gd name="T62" fmla="*/ 2147483646 w 148"/>
                <a:gd name="T63" fmla="*/ 2147483646 h 178"/>
                <a:gd name="T64" fmla="*/ 0 w 148"/>
                <a:gd name="T65" fmla="*/ 2147483646 h 17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8" h="178">
                  <a:moveTo>
                    <a:pt x="0" y="164"/>
                  </a:moveTo>
                  <a:lnTo>
                    <a:pt x="5" y="166"/>
                  </a:lnTo>
                  <a:lnTo>
                    <a:pt x="9" y="168"/>
                  </a:lnTo>
                  <a:lnTo>
                    <a:pt x="13" y="170"/>
                  </a:lnTo>
                  <a:lnTo>
                    <a:pt x="18" y="173"/>
                  </a:lnTo>
                  <a:lnTo>
                    <a:pt x="23" y="174"/>
                  </a:lnTo>
                  <a:lnTo>
                    <a:pt x="28" y="175"/>
                  </a:lnTo>
                  <a:lnTo>
                    <a:pt x="32" y="176"/>
                  </a:lnTo>
                  <a:lnTo>
                    <a:pt x="36" y="177"/>
                  </a:lnTo>
                  <a:lnTo>
                    <a:pt x="42" y="178"/>
                  </a:lnTo>
                  <a:lnTo>
                    <a:pt x="46" y="178"/>
                  </a:lnTo>
                  <a:lnTo>
                    <a:pt x="50" y="178"/>
                  </a:lnTo>
                  <a:lnTo>
                    <a:pt x="55" y="178"/>
                  </a:lnTo>
                  <a:lnTo>
                    <a:pt x="60" y="178"/>
                  </a:lnTo>
                  <a:lnTo>
                    <a:pt x="64" y="177"/>
                  </a:lnTo>
                  <a:lnTo>
                    <a:pt x="69" y="177"/>
                  </a:lnTo>
                  <a:lnTo>
                    <a:pt x="73" y="176"/>
                  </a:lnTo>
                  <a:lnTo>
                    <a:pt x="77" y="175"/>
                  </a:lnTo>
                  <a:lnTo>
                    <a:pt x="82" y="173"/>
                  </a:lnTo>
                  <a:lnTo>
                    <a:pt x="86" y="172"/>
                  </a:lnTo>
                  <a:lnTo>
                    <a:pt x="90" y="169"/>
                  </a:lnTo>
                  <a:lnTo>
                    <a:pt x="95" y="168"/>
                  </a:lnTo>
                  <a:lnTo>
                    <a:pt x="99" y="166"/>
                  </a:lnTo>
                  <a:lnTo>
                    <a:pt x="103" y="163"/>
                  </a:lnTo>
                  <a:lnTo>
                    <a:pt x="107" y="161"/>
                  </a:lnTo>
                  <a:lnTo>
                    <a:pt x="111" y="157"/>
                  </a:lnTo>
                  <a:lnTo>
                    <a:pt x="114" y="155"/>
                  </a:lnTo>
                  <a:lnTo>
                    <a:pt x="117" y="152"/>
                  </a:lnTo>
                  <a:lnTo>
                    <a:pt x="121" y="149"/>
                  </a:lnTo>
                  <a:lnTo>
                    <a:pt x="124" y="144"/>
                  </a:lnTo>
                  <a:lnTo>
                    <a:pt x="127" y="141"/>
                  </a:lnTo>
                  <a:lnTo>
                    <a:pt x="130" y="137"/>
                  </a:lnTo>
                  <a:lnTo>
                    <a:pt x="133" y="133"/>
                  </a:lnTo>
                  <a:lnTo>
                    <a:pt x="136" y="128"/>
                  </a:lnTo>
                  <a:lnTo>
                    <a:pt x="138" y="124"/>
                  </a:lnTo>
                  <a:lnTo>
                    <a:pt x="140" y="120"/>
                  </a:lnTo>
                  <a:lnTo>
                    <a:pt x="141" y="115"/>
                  </a:lnTo>
                  <a:lnTo>
                    <a:pt x="143" y="111"/>
                  </a:lnTo>
                  <a:lnTo>
                    <a:pt x="145" y="107"/>
                  </a:lnTo>
                  <a:lnTo>
                    <a:pt x="146" y="102"/>
                  </a:lnTo>
                  <a:lnTo>
                    <a:pt x="147" y="97"/>
                  </a:lnTo>
                  <a:lnTo>
                    <a:pt x="147" y="92"/>
                  </a:lnTo>
                  <a:lnTo>
                    <a:pt x="148" y="88"/>
                  </a:lnTo>
                  <a:lnTo>
                    <a:pt x="148" y="84"/>
                  </a:lnTo>
                  <a:lnTo>
                    <a:pt x="148" y="78"/>
                  </a:lnTo>
                  <a:lnTo>
                    <a:pt x="147" y="74"/>
                  </a:lnTo>
                  <a:lnTo>
                    <a:pt x="147" y="70"/>
                  </a:lnTo>
                  <a:lnTo>
                    <a:pt x="146" y="65"/>
                  </a:lnTo>
                  <a:lnTo>
                    <a:pt x="145" y="60"/>
                  </a:lnTo>
                  <a:lnTo>
                    <a:pt x="143" y="56"/>
                  </a:lnTo>
                  <a:lnTo>
                    <a:pt x="142" y="51"/>
                  </a:lnTo>
                  <a:lnTo>
                    <a:pt x="141" y="47"/>
                  </a:lnTo>
                  <a:lnTo>
                    <a:pt x="139" y="43"/>
                  </a:lnTo>
                  <a:lnTo>
                    <a:pt x="137" y="38"/>
                  </a:lnTo>
                  <a:lnTo>
                    <a:pt x="135" y="35"/>
                  </a:lnTo>
                  <a:lnTo>
                    <a:pt x="133" y="31"/>
                  </a:lnTo>
                  <a:lnTo>
                    <a:pt x="130" y="26"/>
                  </a:lnTo>
                  <a:lnTo>
                    <a:pt x="127" y="23"/>
                  </a:lnTo>
                  <a:lnTo>
                    <a:pt x="124" y="20"/>
                  </a:lnTo>
                  <a:lnTo>
                    <a:pt x="121" y="16"/>
                  </a:lnTo>
                  <a:lnTo>
                    <a:pt x="117" y="12"/>
                  </a:lnTo>
                  <a:lnTo>
                    <a:pt x="114" y="9"/>
                  </a:lnTo>
                  <a:lnTo>
                    <a:pt x="110" y="7"/>
                  </a:lnTo>
                  <a:lnTo>
                    <a:pt x="107" y="4"/>
                  </a:lnTo>
                  <a:lnTo>
                    <a:pt x="102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3" name="Grupo 25822"/>
          <p:cNvGrpSpPr>
            <a:grpSpLocks/>
          </p:cNvGrpSpPr>
          <p:nvPr/>
        </p:nvGrpSpPr>
        <p:grpSpPr bwMode="auto">
          <a:xfrm>
            <a:off x="3090863" y="969963"/>
            <a:ext cx="1743075" cy="1501775"/>
            <a:chOff x="3090863" y="969963"/>
            <a:chExt cx="1743075" cy="1501775"/>
          </a:xfrm>
        </p:grpSpPr>
        <p:sp>
          <p:nvSpPr>
            <p:cNvPr id="25858" name="Freeform 74"/>
            <p:cNvSpPr>
              <a:spLocks/>
            </p:cNvSpPr>
            <p:nvPr/>
          </p:nvSpPr>
          <p:spPr bwMode="auto">
            <a:xfrm>
              <a:off x="3090863" y="2176463"/>
              <a:ext cx="241300" cy="295275"/>
            </a:xfrm>
            <a:custGeom>
              <a:avLst/>
              <a:gdLst>
                <a:gd name="T0" fmla="*/ 0 w 455"/>
                <a:gd name="T1" fmla="*/ 2147483646 h 556"/>
                <a:gd name="T2" fmla="*/ 2147483646 w 455"/>
                <a:gd name="T3" fmla="*/ 0 h 556"/>
                <a:gd name="T4" fmla="*/ 2147483646 w 455"/>
                <a:gd name="T5" fmla="*/ 2147483646 h 556"/>
                <a:gd name="T6" fmla="*/ 0 w 455"/>
                <a:gd name="T7" fmla="*/ 2147483646 h 5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5" h="556">
                  <a:moveTo>
                    <a:pt x="0" y="556"/>
                  </a:moveTo>
                  <a:lnTo>
                    <a:pt x="18" y="0"/>
                  </a:lnTo>
                  <a:lnTo>
                    <a:pt x="455" y="23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9" name="Freeform 75"/>
            <p:cNvSpPr>
              <a:spLocks/>
            </p:cNvSpPr>
            <p:nvPr/>
          </p:nvSpPr>
          <p:spPr bwMode="auto">
            <a:xfrm>
              <a:off x="3163888" y="2217738"/>
              <a:ext cx="95250" cy="76200"/>
            </a:xfrm>
            <a:custGeom>
              <a:avLst/>
              <a:gdLst>
                <a:gd name="T0" fmla="*/ 2147483646 w 180"/>
                <a:gd name="T1" fmla="*/ 2147483646 h 142"/>
                <a:gd name="T2" fmla="*/ 2147483646 w 180"/>
                <a:gd name="T3" fmla="*/ 2147483646 h 142"/>
                <a:gd name="T4" fmla="*/ 2147483646 w 180"/>
                <a:gd name="T5" fmla="*/ 2147483646 h 142"/>
                <a:gd name="T6" fmla="*/ 2147483646 w 180"/>
                <a:gd name="T7" fmla="*/ 2147483646 h 142"/>
                <a:gd name="T8" fmla="*/ 0 w 180"/>
                <a:gd name="T9" fmla="*/ 2147483646 h 142"/>
                <a:gd name="T10" fmla="*/ 0 w 180"/>
                <a:gd name="T11" fmla="*/ 2147483646 h 142"/>
                <a:gd name="T12" fmla="*/ 2147483646 w 180"/>
                <a:gd name="T13" fmla="*/ 2147483646 h 142"/>
                <a:gd name="T14" fmla="*/ 2147483646 w 180"/>
                <a:gd name="T15" fmla="*/ 2147483646 h 142"/>
                <a:gd name="T16" fmla="*/ 2147483646 w 180"/>
                <a:gd name="T17" fmla="*/ 2147483646 h 142"/>
                <a:gd name="T18" fmla="*/ 2147483646 w 180"/>
                <a:gd name="T19" fmla="*/ 2147483646 h 142"/>
                <a:gd name="T20" fmla="*/ 2147483646 w 180"/>
                <a:gd name="T21" fmla="*/ 2147483646 h 142"/>
                <a:gd name="T22" fmla="*/ 2147483646 w 180"/>
                <a:gd name="T23" fmla="*/ 2147483646 h 142"/>
                <a:gd name="T24" fmla="*/ 2147483646 w 180"/>
                <a:gd name="T25" fmla="*/ 2147483646 h 142"/>
                <a:gd name="T26" fmla="*/ 2147483646 w 180"/>
                <a:gd name="T27" fmla="*/ 2147483646 h 142"/>
                <a:gd name="T28" fmla="*/ 2147483646 w 180"/>
                <a:gd name="T29" fmla="*/ 2147483646 h 142"/>
                <a:gd name="T30" fmla="*/ 2147483646 w 180"/>
                <a:gd name="T31" fmla="*/ 2147483646 h 142"/>
                <a:gd name="T32" fmla="*/ 2147483646 w 180"/>
                <a:gd name="T33" fmla="*/ 2147483646 h 142"/>
                <a:gd name="T34" fmla="*/ 2147483646 w 180"/>
                <a:gd name="T35" fmla="*/ 2147483646 h 142"/>
                <a:gd name="T36" fmla="*/ 2147483646 w 180"/>
                <a:gd name="T37" fmla="*/ 2147483646 h 142"/>
                <a:gd name="T38" fmla="*/ 2147483646 w 180"/>
                <a:gd name="T39" fmla="*/ 2147483646 h 142"/>
                <a:gd name="T40" fmla="*/ 2147483646 w 180"/>
                <a:gd name="T41" fmla="*/ 2147483646 h 142"/>
                <a:gd name="T42" fmla="*/ 2147483646 w 180"/>
                <a:gd name="T43" fmla="*/ 2147483646 h 142"/>
                <a:gd name="T44" fmla="*/ 2147483646 w 180"/>
                <a:gd name="T45" fmla="*/ 2147483646 h 142"/>
                <a:gd name="T46" fmla="*/ 2147483646 w 180"/>
                <a:gd name="T47" fmla="*/ 2147483646 h 142"/>
                <a:gd name="T48" fmla="*/ 2147483646 w 180"/>
                <a:gd name="T49" fmla="*/ 2147483646 h 142"/>
                <a:gd name="T50" fmla="*/ 2147483646 w 180"/>
                <a:gd name="T51" fmla="*/ 2147483646 h 142"/>
                <a:gd name="T52" fmla="*/ 2147483646 w 180"/>
                <a:gd name="T53" fmla="*/ 2147483646 h 142"/>
                <a:gd name="T54" fmla="*/ 2147483646 w 180"/>
                <a:gd name="T55" fmla="*/ 2147483646 h 142"/>
                <a:gd name="T56" fmla="*/ 2147483646 w 180"/>
                <a:gd name="T57" fmla="*/ 2147483646 h 142"/>
                <a:gd name="T58" fmla="*/ 2147483646 w 180"/>
                <a:gd name="T59" fmla="*/ 2147483646 h 142"/>
                <a:gd name="T60" fmla="*/ 2147483646 w 180"/>
                <a:gd name="T61" fmla="*/ 2147483646 h 142"/>
                <a:gd name="T62" fmla="*/ 2147483646 w 180"/>
                <a:gd name="T63" fmla="*/ 2147483646 h 142"/>
                <a:gd name="T64" fmla="*/ 2147483646 w 180"/>
                <a:gd name="T65" fmla="*/ 0 h 1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0" h="142">
                  <a:moveTo>
                    <a:pt x="11" y="0"/>
                  </a:moveTo>
                  <a:lnTo>
                    <a:pt x="8" y="5"/>
                  </a:lnTo>
                  <a:lnTo>
                    <a:pt x="7" y="10"/>
                  </a:lnTo>
                  <a:lnTo>
                    <a:pt x="5" y="14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1" y="33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1" y="60"/>
                  </a:lnTo>
                  <a:lnTo>
                    <a:pt x="1" y="65"/>
                  </a:lnTo>
                  <a:lnTo>
                    <a:pt x="2" y="70"/>
                  </a:lnTo>
                  <a:lnTo>
                    <a:pt x="3" y="74"/>
                  </a:lnTo>
                  <a:lnTo>
                    <a:pt x="5" y="78"/>
                  </a:lnTo>
                  <a:lnTo>
                    <a:pt x="6" y="83"/>
                  </a:lnTo>
                  <a:lnTo>
                    <a:pt x="8" y="87"/>
                  </a:lnTo>
                  <a:lnTo>
                    <a:pt x="11" y="91"/>
                  </a:lnTo>
                  <a:lnTo>
                    <a:pt x="13" y="95"/>
                  </a:lnTo>
                  <a:lnTo>
                    <a:pt x="15" y="99"/>
                  </a:lnTo>
                  <a:lnTo>
                    <a:pt x="18" y="102"/>
                  </a:lnTo>
                  <a:lnTo>
                    <a:pt x="20" y="106"/>
                  </a:lnTo>
                  <a:lnTo>
                    <a:pt x="24" y="110"/>
                  </a:lnTo>
                  <a:lnTo>
                    <a:pt x="27" y="113"/>
                  </a:lnTo>
                  <a:lnTo>
                    <a:pt x="30" y="116"/>
                  </a:lnTo>
                  <a:lnTo>
                    <a:pt x="33" y="119"/>
                  </a:lnTo>
                  <a:lnTo>
                    <a:pt x="38" y="123"/>
                  </a:lnTo>
                  <a:lnTo>
                    <a:pt x="41" y="126"/>
                  </a:lnTo>
                  <a:lnTo>
                    <a:pt x="45" y="128"/>
                  </a:lnTo>
                  <a:lnTo>
                    <a:pt x="50" y="130"/>
                  </a:lnTo>
                  <a:lnTo>
                    <a:pt x="54" y="134"/>
                  </a:lnTo>
                  <a:lnTo>
                    <a:pt x="58" y="135"/>
                  </a:lnTo>
                  <a:lnTo>
                    <a:pt x="64" y="137"/>
                  </a:lnTo>
                  <a:lnTo>
                    <a:pt x="68" y="138"/>
                  </a:lnTo>
                  <a:lnTo>
                    <a:pt x="72" y="140"/>
                  </a:lnTo>
                  <a:lnTo>
                    <a:pt x="77" y="140"/>
                  </a:lnTo>
                  <a:lnTo>
                    <a:pt x="82" y="141"/>
                  </a:lnTo>
                  <a:lnTo>
                    <a:pt x="86" y="142"/>
                  </a:lnTo>
                  <a:lnTo>
                    <a:pt x="91" y="142"/>
                  </a:lnTo>
                  <a:lnTo>
                    <a:pt x="95" y="142"/>
                  </a:lnTo>
                  <a:lnTo>
                    <a:pt x="101" y="142"/>
                  </a:lnTo>
                  <a:lnTo>
                    <a:pt x="105" y="142"/>
                  </a:lnTo>
                  <a:lnTo>
                    <a:pt x="109" y="141"/>
                  </a:lnTo>
                  <a:lnTo>
                    <a:pt x="114" y="140"/>
                  </a:lnTo>
                  <a:lnTo>
                    <a:pt x="119" y="140"/>
                  </a:lnTo>
                  <a:lnTo>
                    <a:pt x="123" y="138"/>
                  </a:lnTo>
                  <a:lnTo>
                    <a:pt x="128" y="137"/>
                  </a:lnTo>
                  <a:lnTo>
                    <a:pt x="132" y="136"/>
                  </a:lnTo>
                  <a:lnTo>
                    <a:pt x="136" y="134"/>
                  </a:lnTo>
                  <a:lnTo>
                    <a:pt x="140" y="131"/>
                  </a:lnTo>
                  <a:lnTo>
                    <a:pt x="144" y="129"/>
                  </a:lnTo>
                  <a:lnTo>
                    <a:pt x="148" y="127"/>
                  </a:lnTo>
                  <a:lnTo>
                    <a:pt x="152" y="124"/>
                  </a:lnTo>
                  <a:lnTo>
                    <a:pt x="156" y="122"/>
                  </a:lnTo>
                  <a:lnTo>
                    <a:pt x="159" y="118"/>
                  </a:lnTo>
                  <a:lnTo>
                    <a:pt x="162" y="115"/>
                  </a:lnTo>
                  <a:lnTo>
                    <a:pt x="166" y="112"/>
                  </a:lnTo>
                  <a:lnTo>
                    <a:pt x="169" y="109"/>
                  </a:lnTo>
                  <a:lnTo>
                    <a:pt x="172" y="104"/>
                  </a:lnTo>
                  <a:lnTo>
                    <a:pt x="175" y="100"/>
                  </a:lnTo>
                  <a:lnTo>
                    <a:pt x="178" y="97"/>
                  </a:lnTo>
                  <a:lnTo>
                    <a:pt x="180" y="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0" name="Freeform 76"/>
            <p:cNvSpPr>
              <a:spLocks/>
            </p:cNvSpPr>
            <p:nvPr/>
          </p:nvSpPr>
          <p:spPr bwMode="auto">
            <a:xfrm>
              <a:off x="3170238" y="969963"/>
              <a:ext cx="1625600" cy="1296988"/>
            </a:xfrm>
            <a:custGeom>
              <a:avLst/>
              <a:gdLst>
                <a:gd name="T0" fmla="*/ 2147483646 w 3072"/>
                <a:gd name="T1" fmla="*/ 2147483646 h 2450"/>
                <a:gd name="T2" fmla="*/ 2147483646 w 3072"/>
                <a:gd name="T3" fmla="*/ 2147483646 h 2450"/>
                <a:gd name="T4" fmla="*/ 2147483646 w 3072"/>
                <a:gd name="T5" fmla="*/ 2147483646 h 2450"/>
                <a:gd name="T6" fmla="*/ 2147483646 w 3072"/>
                <a:gd name="T7" fmla="*/ 2147483646 h 2450"/>
                <a:gd name="T8" fmla="*/ 2147483646 w 3072"/>
                <a:gd name="T9" fmla="*/ 2147483646 h 2450"/>
                <a:gd name="T10" fmla="*/ 2147483646 w 3072"/>
                <a:gd name="T11" fmla="*/ 2147483646 h 2450"/>
                <a:gd name="T12" fmla="*/ 2147483646 w 3072"/>
                <a:gd name="T13" fmla="*/ 2147483646 h 2450"/>
                <a:gd name="T14" fmla="*/ 2147483646 w 3072"/>
                <a:gd name="T15" fmla="*/ 2147483646 h 2450"/>
                <a:gd name="T16" fmla="*/ 2147483646 w 3072"/>
                <a:gd name="T17" fmla="*/ 2147483646 h 2450"/>
                <a:gd name="T18" fmla="*/ 2147483646 w 3072"/>
                <a:gd name="T19" fmla="*/ 2147483646 h 2450"/>
                <a:gd name="T20" fmla="*/ 2147483646 w 3072"/>
                <a:gd name="T21" fmla="*/ 2147483646 h 2450"/>
                <a:gd name="T22" fmla="*/ 2147483646 w 3072"/>
                <a:gd name="T23" fmla="*/ 2147483646 h 2450"/>
                <a:gd name="T24" fmla="*/ 2147483646 w 3072"/>
                <a:gd name="T25" fmla="*/ 2147483646 h 2450"/>
                <a:gd name="T26" fmla="*/ 2147483646 w 3072"/>
                <a:gd name="T27" fmla="*/ 2147483646 h 2450"/>
                <a:gd name="T28" fmla="*/ 2147483646 w 3072"/>
                <a:gd name="T29" fmla="*/ 2147483646 h 2450"/>
                <a:gd name="T30" fmla="*/ 2147483646 w 3072"/>
                <a:gd name="T31" fmla="*/ 2147483646 h 2450"/>
                <a:gd name="T32" fmla="*/ 2147483646 w 3072"/>
                <a:gd name="T33" fmla="*/ 2147483646 h 2450"/>
                <a:gd name="T34" fmla="*/ 2147483646 w 3072"/>
                <a:gd name="T35" fmla="*/ 2147483646 h 2450"/>
                <a:gd name="T36" fmla="*/ 2147483646 w 3072"/>
                <a:gd name="T37" fmla="*/ 2147483646 h 2450"/>
                <a:gd name="T38" fmla="*/ 2147483646 w 3072"/>
                <a:gd name="T39" fmla="*/ 2147483646 h 2450"/>
                <a:gd name="T40" fmla="*/ 2147483646 w 3072"/>
                <a:gd name="T41" fmla="*/ 2147483646 h 2450"/>
                <a:gd name="T42" fmla="*/ 2147483646 w 3072"/>
                <a:gd name="T43" fmla="*/ 2147483646 h 2450"/>
                <a:gd name="T44" fmla="*/ 2147483646 w 3072"/>
                <a:gd name="T45" fmla="*/ 2147483646 h 2450"/>
                <a:gd name="T46" fmla="*/ 2147483646 w 3072"/>
                <a:gd name="T47" fmla="*/ 2147483646 h 2450"/>
                <a:gd name="T48" fmla="*/ 2147483646 w 3072"/>
                <a:gd name="T49" fmla="*/ 2147483646 h 2450"/>
                <a:gd name="T50" fmla="*/ 2147483646 w 3072"/>
                <a:gd name="T51" fmla="*/ 2147483646 h 2450"/>
                <a:gd name="T52" fmla="*/ 2147483646 w 3072"/>
                <a:gd name="T53" fmla="*/ 2147483646 h 2450"/>
                <a:gd name="T54" fmla="*/ 2147483646 w 3072"/>
                <a:gd name="T55" fmla="*/ 2147483646 h 2450"/>
                <a:gd name="T56" fmla="*/ 2147483646 w 3072"/>
                <a:gd name="T57" fmla="*/ 2147483646 h 2450"/>
                <a:gd name="T58" fmla="*/ 2147483646 w 3072"/>
                <a:gd name="T59" fmla="*/ 2147483646 h 2450"/>
                <a:gd name="T60" fmla="*/ 2147483646 w 3072"/>
                <a:gd name="T61" fmla="*/ 2147483646 h 2450"/>
                <a:gd name="T62" fmla="*/ 2147483646 w 3072"/>
                <a:gd name="T63" fmla="*/ 2147483646 h 2450"/>
                <a:gd name="T64" fmla="*/ 2147483646 w 3072"/>
                <a:gd name="T65" fmla="*/ 2147483646 h 2450"/>
                <a:gd name="T66" fmla="*/ 2147483646 w 3072"/>
                <a:gd name="T67" fmla="*/ 2147483646 h 2450"/>
                <a:gd name="T68" fmla="*/ 2147483646 w 3072"/>
                <a:gd name="T69" fmla="*/ 2147483646 h 2450"/>
                <a:gd name="T70" fmla="*/ 2147483646 w 3072"/>
                <a:gd name="T71" fmla="*/ 2147483646 h 2450"/>
                <a:gd name="T72" fmla="*/ 2147483646 w 3072"/>
                <a:gd name="T73" fmla="*/ 2147483646 h 2450"/>
                <a:gd name="T74" fmla="*/ 2147483646 w 3072"/>
                <a:gd name="T75" fmla="*/ 2147483646 h 2450"/>
                <a:gd name="T76" fmla="*/ 2147483646 w 3072"/>
                <a:gd name="T77" fmla="*/ 2147483646 h 2450"/>
                <a:gd name="T78" fmla="*/ 2147483646 w 3072"/>
                <a:gd name="T79" fmla="*/ 2147483646 h 2450"/>
                <a:gd name="T80" fmla="*/ 2147483646 w 3072"/>
                <a:gd name="T81" fmla="*/ 2147483646 h 2450"/>
                <a:gd name="T82" fmla="*/ 2147483646 w 3072"/>
                <a:gd name="T83" fmla="*/ 2147483646 h 2450"/>
                <a:gd name="T84" fmla="*/ 2147483646 w 3072"/>
                <a:gd name="T85" fmla="*/ 2147483646 h 2450"/>
                <a:gd name="T86" fmla="*/ 2147483646 w 3072"/>
                <a:gd name="T87" fmla="*/ 2147483646 h 2450"/>
                <a:gd name="T88" fmla="*/ 2147483646 w 3072"/>
                <a:gd name="T89" fmla="*/ 2147483646 h 2450"/>
                <a:gd name="T90" fmla="*/ 2147483646 w 3072"/>
                <a:gd name="T91" fmla="*/ 2147483646 h 2450"/>
                <a:gd name="T92" fmla="*/ 2147483646 w 3072"/>
                <a:gd name="T93" fmla="*/ 2147483646 h 2450"/>
                <a:gd name="T94" fmla="*/ 2147483646 w 3072"/>
                <a:gd name="T95" fmla="*/ 2147483646 h 2450"/>
                <a:gd name="T96" fmla="*/ 2147483646 w 3072"/>
                <a:gd name="T97" fmla="*/ 2147483646 h 2450"/>
                <a:gd name="T98" fmla="*/ 2147483646 w 3072"/>
                <a:gd name="T99" fmla="*/ 2147483646 h 2450"/>
                <a:gd name="T100" fmla="*/ 2147483646 w 3072"/>
                <a:gd name="T101" fmla="*/ 2147483646 h 245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072" h="2450">
                  <a:moveTo>
                    <a:pt x="3025" y="0"/>
                  </a:moveTo>
                  <a:lnTo>
                    <a:pt x="2994" y="9"/>
                  </a:lnTo>
                  <a:lnTo>
                    <a:pt x="2963" y="16"/>
                  </a:lnTo>
                  <a:lnTo>
                    <a:pt x="2933" y="25"/>
                  </a:lnTo>
                  <a:lnTo>
                    <a:pt x="2903" y="33"/>
                  </a:lnTo>
                  <a:lnTo>
                    <a:pt x="2872" y="41"/>
                  </a:lnTo>
                  <a:lnTo>
                    <a:pt x="2842" y="51"/>
                  </a:lnTo>
                  <a:lnTo>
                    <a:pt x="2813" y="60"/>
                  </a:lnTo>
                  <a:lnTo>
                    <a:pt x="2782" y="68"/>
                  </a:lnTo>
                  <a:lnTo>
                    <a:pt x="2752" y="78"/>
                  </a:lnTo>
                  <a:lnTo>
                    <a:pt x="2723" y="88"/>
                  </a:lnTo>
                  <a:lnTo>
                    <a:pt x="2692" y="98"/>
                  </a:lnTo>
                  <a:lnTo>
                    <a:pt x="2663" y="107"/>
                  </a:lnTo>
                  <a:lnTo>
                    <a:pt x="2634" y="117"/>
                  </a:lnTo>
                  <a:lnTo>
                    <a:pt x="2603" y="128"/>
                  </a:lnTo>
                  <a:lnTo>
                    <a:pt x="2574" y="139"/>
                  </a:lnTo>
                  <a:lnTo>
                    <a:pt x="2545" y="150"/>
                  </a:lnTo>
                  <a:lnTo>
                    <a:pt x="2516" y="161"/>
                  </a:lnTo>
                  <a:lnTo>
                    <a:pt x="2486" y="171"/>
                  </a:lnTo>
                  <a:lnTo>
                    <a:pt x="2458" y="182"/>
                  </a:lnTo>
                  <a:lnTo>
                    <a:pt x="2429" y="194"/>
                  </a:lnTo>
                  <a:lnTo>
                    <a:pt x="2400" y="206"/>
                  </a:lnTo>
                  <a:lnTo>
                    <a:pt x="2372" y="218"/>
                  </a:lnTo>
                  <a:lnTo>
                    <a:pt x="2342" y="230"/>
                  </a:lnTo>
                  <a:lnTo>
                    <a:pt x="2314" y="242"/>
                  </a:lnTo>
                  <a:lnTo>
                    <a:pt x="2286" y="254"/>
                  </a:lnTo>
                  <a:lnTo>
                    <a:pt x="2257" y="267"/>
                  </a:lnTo>
                  <a:lnTo>
                    <a:pt x="2229" y="280"/>
                  </a:lnTo>
                  <a:lnTo>
                    <a:pt x="2200" y="292"/>
                  </a:lnTo>
                  <a:lnTo>
                    <a:pt x="2172" y="306"/>
                  </a:lnTo>
                  <a:lnTo>
                    <a:pt x="2144" y="319"/>
                  </a:lnTo>
                  <a:lnTo>
                    <a:pt x="2117" y="332"/>
                  </a:lnTo>
                  <a:lnTo>
                    <a:pt x="2089" y="346"/>
                  </a:lnTo>
                  <a:lnTo>
                    <a:pt x="2062" y="359"/>
                  </a:lnTo>
                  <a:lnTo>
                    <a:pt x="2033" y="373"/>
                  </a:lnTo>
                  <a:lnTo>
                    <a:pt x="2006" y="387"/>
                  </a:lnTo>
                  <a:lnTo>
                    <a:pt x="1978" y="402"/>
                  </a:lnTo>
                  <a:lnTo>
                    <a:pt x="1951" y="416"/>
                  </a:lnTo>
                  <a:lnTo>
                    <a:pt x="1924" y="430"/>
                  </a:lnTo>
                  <a:lnTo>
                    <a:pt x="1897" y="446"/>
                  </a:lnTo>
                  <a:lnTo>
                    <a:pt x="1870" y="461"/>
                  </a:lnTo>
                  <a:lnTo>
                    <a:pt x="1844" y="476"/>
                  </a:lnTo>
                  <a:lnTo>
                    <a:pt x="1817" y="491"/>
                  </a:lnTo>
                  <a:lnTo>
                    <a:pt x="1790" y="506"/>
                  </a:lnTo>
                  <a:lnTo>
                    <a:pt x="1764" y="522"/>
                  </a:lnTo>
                  <a:lnTo>
                    <a:pt x="1737" y="538"/>
                  </a:lnTo>
                  <a:lnTo>
                    <a:pt x="1711" y="554"/>
                  </a:lnTo>
                  <a:lnTo>
                    <a:pt x="1685" y="570"/>
                  </a:lnTo>
                  <a:lnTo>
                    <a:pt x="1659" y="586"/>
                  </a:lnTo>
                  <a:lnTo>
                    <a:pt x="1633" y="603"/>
                  </a:lnTo>
                  <a:lnTo>
                    <a:pt x="1607" y="620"/>
                  </a:lnTo>
                  <a:lnTo>
                    <a:pt x="1581" y="636"/>
                  </a:lnTo>
                  <a:lnTo>
                    <a:pt x="1556" y="654"/>
                  </a:lnTo>
                  <a:lnTo>
                    <a:pt x="1530" y="671"/>
                  </a:lnTo>
                  <a:lnTo>
                    <a:pt x="1505" y="688"/>
                  </a:lnTo>
                  <a:lnTo>
                    <a:pt x="1479" y="706"/>
                  </a:lnTo>
                  <a:lnTo>
                    <a:pt x="1454" y="723"/>
                  </a:lnTo>
                  <a:lnTo>
                    <a:pt x="1429" y="740"/>
                  </a:lnTo>
                  <a:lnTo>
                    <a:pt x="1404" y="759"/>
                  </a:lnTo>
                  <a:lnTo>
                    <a:pt x="1379" y="776"/>
                  </a:lnTo>
                  <a:lnTo>
                    <a:pt x="1355" y="794"/>
                  </a:lnTo>
                  <a:lnTo>
                    <a:pt x="1330" y="813"/>
                  </a:lnTo>
                  <a:lnTo>
                    <a:pt x="1305" y="831"/>
                  </a:lnTo>
                  <a:lnTo>
                    <a:pt x="1281" y="851"/>
                  </a:lnTo>
                  <a:lnTo>
                    <a:pt x="1258" y="869"/>
                  </a:lnTo>
                  <a:lnTo>
                    <a:pt x="1233" y="888"/>
                  </a:lnTo>
                  <a:lnTo>
                    <a:pt x="1209" y="907"/>
                  </a:lnTo>
                  <a:lnTo>
                    <a:pt x="1185" y="927"/>
                  </a:lnTo>
                  <a:lnTo>
                    <a:pt x="1162" y="946"/>
                  </a:lnTo>
                  <a:lnTo>
                    <a:pt x="1138" y="966"/>
                  </a:lnTo>
                  <a:lnTo>
                    <a:pt x="1115" y="985"/>
                  </a:lnTo>
                  <a:lnTo>
                    <a:pt x="1092" y="1005"/>
                  </a:lnTo>
                  <a:lnTo>
                    <a:pt x="1068" y="1025"/>
                  </a:lnTo>
                  <a:lnTo>
                    <a:pt x="1045" y="1046"/>
                  </a:lnTo>
                  <a:lnTo>
                    <a:pt x="1023" y="1065"/>
                  </a:lnTo>
                  <a:lnTo>
                    <a:pt x="1000" y="1086"/>
                  </a:lnTo>
                  <a:lnTo>
                    <a:pt x="977" y="1107"/>
                  </a:lnTo>
                  <a:lnTo>
                    <a:pt x="954" y="1127"/>
                  </a:lnTo>
                  <a:lnTo>
                    <a:pt x="933" y="1149"/>
                  </a:lnTo>
                  <a:lnTo>
                    <a:pt x="910" y="1169"/>
                  </a:lnTo>
                  <a:lnTo>
                    <a:pt x="888" y="1191"/>
                  </a:lnTo>
                  <a:lnTo>
                    <a:pt x="865" y="1212"/>
                  </a:lnTo>
                  <a:lnTo>
                    <a:pt x="844" y="1233"/>
                  </a:lnTo>
                  <a:lnTo>
                    <a:pt x="822" y="1255"/>
                  </a:lnTo>
                  <a:lnTo>
                    <a:pt x="800" y="1277"/>
                  </a:lnTo>
                  <a:lnTo>
                    <a:pt x="780" y="1298"/>
                  </a:lnTo>
                  <a:lnTo>
                    <a:pt x="758" y="1321"/>
                  </a:lnTo>
                  <a:lnTo>
                    <a:pt x="736" y="1343"/>
                  </a:lnTo>
                  <a:lnTo>
                    <a:pt x="716" y="1366"/>
                  </a:lnTo>
                  <a:lnTo>
                    <a:pt x="695" y="1387"/>
                  </a:lnTo>
                  <a:lnTo>
                    <a:pt x="675" y="1410"/>
                  </a:lnTo>
                  <a:lnTo>
                    <a:pt x="654" y="1433"/>
                  </a:lnTo>
                  <a:lnTo>
                    <a:pt x="634" y="1456"/>
                  </a:lnTo>
                  <a:lnTo>
                    <a:pt x="613" y="1478"/>
                  </a:lnTo>
                  <a:lnTo>
                    <a:pt x="593" y="1501"/>
                  </a:lnTo>
                  <a:lnTo>
                    <a:pt x="573" y="1525"/>
                  </a:lnTo>
                  <a:lnTo>
                    <a:pt x="553" y="1548"/>
                  </a:lnTo>
                  <a:lnTo>
                    <a:pt x="534" y="1572"/>
                  </a:lnTo>
                  <a:lnTo>
                    <a:pt x="514" y="1595"/>
                  </a:lnTo>
                  <a:lnTo>
                    <a:pt x="495" y="1619"/>
                  </a:lnTo>
                  <a:lnTo>
                    <a:pt x="475" y="1643"/>
                  </a:lnTo>
                  <a:lnTo>
                    <a:pt x="456" y="1667"/>
                  </a:lnTo>
                  <a:lnTo>
                    <a:pt x="437" y="1691"/>
                  </a:lnTo>
                  <a:lnTo>
                    <a:pt x="419" y="1715"/>
                  </a:lnTo>
                  <a:lnTo>
                    <a:pt x="399" y="1739"/>
                  </a:lnTo>
                  <a:lnTo>
                    <a:pt x="381" y="1763"/>
                  </a:lnTo>
                  <a:lnTo>
                    <a:pt x="363" y="1788"/>
                  </a:lnTo>
                  <a:lnTo>
                    <a:pt x="345" y="1813"/>
                  </a:lnTo>
                  <a:lnTo>
                    <a:pt x="327" y="1838"/>
                  </a:lnTo>
                  <a:lnTo>
                    <a:pt x="308" y="1863"/>
                  </a:lnTo>
                  <a:lnTo>
                    <a:pt x="291" y="1888"/>
                  </a:lnTo>
                  <a:lnTo>
                    <a:pt x="274" y="1913"/>
                  </a:lnTo>
                  <a:lnTo>
                    <a:pt x="256" y="1939"/>
                  </a:lnTo>
                  <a:lnTo>
                    <a:pt x="239" y="1964"/>
                  </a:lnTo>
                  <a:lnTo>
                    <a:pt x="222" y="1990"/>
                  </a:lnTo>
                  <a:lnTo>
                    <a:pt x="206" y="2015"/>
                  </a:lnTo>
                  <a:lnTo>
                    <a:pt x="188" y="2041"/>
                  </a:lnTo>
                  <a:lnTo>
                    <a:pt x="172" y="2067"/>
                  </a:lnTo>
                  <a:lnTo>
                    <a:pt x="156" y="2093"/>
                  </a:lnTo>
                  <a:lnTo>
                    <a:pt x="139" y="2119"/>
                  </a:lnTo>
                  <a:lnTo>
                    <a:pt x="123" y="2145"/>
                  </a:lnTo>
                  <a:lnTo>
                    <a:pt x="107" y="2171"/>
                  </a:lnTo>
                  <a:lnTo>
                    <a:pt x="92" y="2198"/>
                  </a:lnTo>
                  <a:lnTo>
                    <a:pt x="75" y="2224"/>
                  </a:lnTo>
                  <a:lnTo>
                    <a:pt x="60" y="2251"/>
                  </a:lnTo>
                  <a:lnTo>
                    <a:pt x="45" y="2278"/>
                  </a:lnTo>
                  <a:lnTo>
                    <a:pt x="30" y="2304"/>
                  </a:lnTo>
                  <a:lnTo>
                    <a:pt x="15" y="2331"/>
                  </a:lnTo>
                  <a:lnTo>
                    <a:pt x="0" y="2358"/>
                  </a:lnTo>
                  <a:lnTo>
                    <a:pt x="169" y="2450"/>
                  </a:lnTo>
                  <a:lnTo>
                    <a:pt x="183" y="2424"/>
                  </a:lnTo>
                  <a:lnTo>
                    <a:pt x="198" y="2398"/>
                  </a:lnTo>
                  <a:lnTo>
                    <a:pt x="212" y="2372"/>
                  </a:lnTo>
                  <a:lnTo>
                    <a:pt x="226" y="2346"/>
                  </a:lnTo>
                  <a:lnTo>
                    <a:pt x="241" y="2321"/>
                  </a:lnTo>
                  <a:lnTo>
                    <a:pt x="256" y="2295"/>
                  </a:lnTo>
                  <a:lnTo>
                    <a:pt x="272" y="2270"/>
                  </a:lnTo>
                  <a:lnTo>
                    <a:pt x="287" y="2244"/>
                  </a:lnTo>
                  <a:lnTo>
                    <a:pt x="302" y="2220"/>
                  </a:lnTo>
                  <a:lnTo>
                    <a:pt x="318" y="2195"/>
                  </a:lnTo>
                  <a:lnTo>
                    <a:pt x="333" y="2170"/>
                  </a:lnTo>
                  <a:lnTo>
                    <a:pt x="350" y="2145"/>
                  </a:lnTo>
                  <a:lnTo>
                    <a:pt x="366" y="2120"/>
                  </a:lnTo>
                  <a:lnTo>
                    <a:pt x="382" y="2096"/>
                  </a:lnTo>
                  <a:lnTo>
                    <a:pt x="398" y="2071"/>
                  </a:lnTo>
                  <a:lnTo>
                    <a:pt x="415" y="2046"/>
                  </a:lnTo>
                  <a:lnTo>
                    <a:pt x="432" y="2022"/>
                  </a:lnTo>
                  <a:lnTo>
                    <a:pt x="448" y="1998"/>
                  </a:lnTo>
                  <a:lnTo>
                    <a:pt x="466" y="1974"/>
                  </a:lnTo>
                  <a:lnTo>
                    <a:pt x="483" y="1950"/>
                  </a:lnTo>
                  <a:lnTo>
                    <a:pt x="500" y="1926"/>
                  </a:lnTo>
                  <a:lnTo>
                    <a:pt x="518" y="1903"/>
                  </a:lnTo>
                  <a:lnTo>
                    <a:pt x="535" y="1879"/>
                  </a:lnTo>
                  <a:lnTo>
                    <a:pt x="552" y="1855"/>
                  </a:lnTo>
                  <a:lnTo>
                    <a:pt x="571" y="1832"/>
                  </a:lnTo>
                  <a:lnTo>
                    <a:pt x="588" y="1809"/>
                  </a:lnTo>
                  <a:lnTo>
                    <a:pt x="606" y="1786"/>
                  </a:lnTo>
                  <a:lnTo>
                    <a:pt x="625" y="1762"/>
                  </a:lnTo>
                  <a:lnTo>
                    <a:pt x="643" y="1739"/>
                  </a:lnTo>
                  <a:lnTo>
                    <a:pt x="662" y="1717"/>
                  </a:lnTo>
                  <a:lnTo>
                    <a:pt x="681" y="1694"/>
                  </a:lnTo>
                  <a:lnTo>
                    <a:pt x="700" y="1672"/>
                  </a:lnTo>
                  <a:lnTo>
                    <a:pt x="719" y="1650"/>
                  </a:lnTo>
                  <a:lnTo>
                    <a:pt x="738" y="1627"/>
                  </a:lnTo>
                  <a:lnTo>
                    <a:pt x="757" y="1605"/>
                  </a:lnTo>
                  <a:lnTo>
                    <a:pt x="777" y="1583"/>
                  </a:lnTo>
                  <a:lnTo>
                    <a:pt x="796" y="1562"/>
                  </a:lnTo>
                  <a:lnTo>
                    <a:pt x="817" y="1539"/>
                  </a:lnTo>
                  <a:lnTo>
                    <a:pt x="836" y="1517"/>
                  </a:lnTo>
                  <a:lnTo>
                    <a:pt x="856" y="1497"/>
                  </a:lnTo>
                  <a:lnTo>
                    <a:pt x="876" y="1475"/>
                  </a:lnTo>
                  <a:lnTo>
                    <a:pt x="897" y="1453"/>
                  </a:lnTo>
                  <a:lnTo>
                    <a:pt x="917" y="1433"/>
                  </a:lnTo>
                  <a:lnTo>
                    <a:pt x="938" y="1411"/>
                  </a:lnTo>
                  <a:lnTo>
                    <a:pt x="959" y="1391"/>
                  </a:lnTo>
                  <a:lnTo>
                    <a:pt x="979" y="1370"/>
                  </a:lnTo>
                  <a:lnTo>
                    <a:pt x="1000" y="1349"/>
                  </a:lnTo>
                  <a:lnTo>
                    <a:pt x="1021" y="1329"/>
                  </a:lnTo>
                  <a:lnTo>
                    <a:pt x="1042" y="1308"/>
                  </a:lnTo>
                  <a:lnTo>
                    <a:pt x="1064" y="1289"/>
                  </a:lnTo>
                  <a:lnTo>
                    <a:pt x="1085" y="1268"/>
                  </a:lnTo>
                  <a:lnTo>
                    <a:pt x="1107" y="1249"/>
                  </a:lnTo>
                  <a:lnTo>
                    <a:pt x="1129" y="1229"/>
                  </a:lnTo>
                  <a:lnTo>
                    <a:pt x="1150" y="1208"/>
                  </a:lnTo>
                  <a:lnTo>
                    <a:pt x="1172" y="1189"/>
                  </a:lnTo>
                  <a:lnTo>
                    <a:pt x="1195" y="1171"/>
                  </a:lnTo>
                  <a:lnTo>
                    <a:pt x="1216" y="1151"/>
                  </a:lnTo>
                  <a:lnTo>
                    <a:pt x="1239" y="1132"/>
                  </a:lnTo>
                  <a:lnTo>
                    <a:pt x="1261" y="1113"/>
                  </a:lnTo>
                  <a:lnTo>
                    <a:pt x="1284" y="1094"/>
                  </a:lnTo>
                  <a:lnTo>
                    <a:pt x="1306" y="1075"/>
                  </a:lnTo>
                  <a:lnTo>
                    <a:pt x="1329" y="1057"/>
                  </a:lnTo>
                  <a:lnTo>
                    <a:pt x="1353" y="1038"/>
                  </a:lnTo>
                  <a:lnTo>
                    <a:pt x="1376" y="1020"/>
                  </a:lnTo>
                  <a:lnTo>
                    <a:pt x="1399" y="1003"/>
                  </a:lnTo>
                  <a:lnTo>
                    <a:pt x="1422" y="984"/>
                  </a:lnTo>
                  <a:lnTo>
                    <a:pt x="1445" y="967"/>
                  </a:lnTo>
                  <a:lnTo>
                    <a:pt x="1469" y="948"/>
                  </a:lnTo>
                  <a:lnTo>
                    <a:pt x="1493" y="931"/>
                  </a:lnTo>
                  <a:lnTo>
                    <a:pt x="1517" y="914"/>
                  </a:lnTo>
                  <a:lnTo>
                    <a:pt x="1540" y="896"/>
                  </a:lnTo>
                  <a:lnTo>
                    <a:pt x="1564" y="880"/>
                  </a:lnTo>
                  <a:lnTo>
                    <a:pt x="1589" y="863"/>
                  </a:lnTo>
                  <a:lnTo>
                    <a:pt x="1613" y="847"/>
                  </a:lnTo>
                  <a:lnTo>
                    <a:pt x="1637" y="829"/>
                  </a:lnTo>
                  <a:lnTo>
                    <a:pt x="1662" y="813"/>
                  </a:lnTo>
                  <a:lnTo>
                    <a:pt x="1687" y="797"/>
                  </a:lnTo>
                  <a:lnTo>
                    <a:pt x="1712" y="780"/>
                  </a:lnTo>
                  <a:lnTo>
                    <a:pt x="1736" y="765"/>
                  </a:lnTo>
                  <a:lnTo>
                    <a:pt x="1760" y="749"/>
                  </a:lnTo>
                  <a:lnTo>
                    <a:pt x="1785" y="734"/>
                  </a:lnTo>
                  <a:lnTo>
                    <a:pt x="1811" y="718"/>
                  </a:lnTo>
                  <a:lnTo>
                    <a:pt x="1836" y="702"/>
                  </a:lnTo>
                  <a:lnTo>
                    <a:pt x="1861" y="687"/>
                  </a:lnTo>
                  <a:lnTo>
                    <a:pt x="1887" y="672"/>
                  </a:lnTo>
                  <a:lnTo>
                    <a:pt x="1912" y="657"/>
                  </a:lnTo>
                  <a:lnTo>
                    <a:pt x="1938" y="643"/>
                  </a:lnTo>
                  <a:lnTo>
                    <a:pt x="1964" y="628"/>
                  </a:lnTo>
                  <a:lnTo>
                    <a:pt x="1990" y="614"/>
                  </a:lnTo>
                  <a:lnTo>
                    <a:pt x="2016" y="599"/>
                  </a:lnTo>
                  <a:lnTo>
                    <a:pt x="2042" y="585"/>
                  </a:lnTo>
                  <a:lnTo>
                    <a:pt x="2068" y="571"/>
                  </a:lnTo>
                  <a:lnTo>
                    <a:pt x="2094" y="558"/>
                  </a:lnTo>
                  <a:lnTo>
                    <a:pt x="2121" y="544"/>
                  </a:lnTo>
                  <a:lnTo>
                    <a:pt x="2147" y="531"/>
                  </a:lnTo>
                  <a:lnTo>
                    <a:pt x="2174" y="518"/>
                  </a:lnTo>
                  <a:lnTo>
                    <a:pt x="2200" y="505"/>
                  </a:lnTo>
                  <a:lnTo>
                    <a:pt x="2227" y="492"/>
                  </a:lnTo>
                  <a:lnTo>
                    <a:pt x="2255" y="479"/>
                  </a:lnTo>
                  <a:lnTo>
                    <a:pt x="2281" y="466"/>
                  </a:lnTo>
                  <a:lnTo>
                    <a:pt x="2308" y="454"/>
                  </a:lnTo>
                  <a:lnTo>
                    <a:pt x="2335" y="442"/>
                  </a:lnTo>
                  <a:lnTo>
                    <a:pt x="2363" y="430"/>
                  </a:lnTo>
                  <a:lnTo>
                    <a:pt x="2390" y="418"/>
                  </a:lnTo>
                  <a:lnTo>
                    <a:pt x="2417" y="407"/>
                  </a:lnTo>
                  <a:lnTo>
                    <a:pt x="2445" y="395"/>
                  </a:lnTo>
                  <a:lnTo>
                    <a:pt x="2472" y="384"/>
                  </a:lnTo>
                  <a:lnTo>
                    <a:pt x="2500" y="372"/>
                  </a:lnTo>
                  <a:lnTo>
                    <a:pt x="2528" y="361"/>
                  </a:lnTo>
                  <a:lnTo>
                    <a:pt x="2556" y="350"/>
                  </a:lnTo>
                  <a:lnTo>
                    <a:pt x="2584" y="339"/>
                  </a:lnTo>
                  <a:lnTo>
                    <a:pt x="2612" y="330"/>
                  </a:lnTo>
                  <a:lnTo>
                    <a:pt x="2640" y="319"/>
                  </a:lnTo>
                  <a:lnTo>
                    <a:pt x="2668" y="309"/>
                  </a:lnTo>
                  <a:lnTo>
                    <a:pt x="2697" y="299"/>
                  </a:lnTo>
                  <a:lnTo>
                    <a:pt x="2725" y="289"/>
                  </a:lnTo>
                  <a:lnTo>
                    <a:pt x="2753" y="280"/>
                  </a:lnTo>
                  <a:lnTo>
                    <a:pt x="2782" y="270"/>
                  </a:lnTo>
                  <a:lnTo>
                    <a:pt x="2810" y="261"/>
                  </a:lnTo>
                  <a:lnTo>
                    <a:pt x="2839" y="253"/>
                  </a:lnTo>
                  <a:lnTo>
                    <a:pt x="2868" y="243"/>
                  </a:lnTo>
                  <a:lnTo>
                    <a:pt x="2897" y="234"/>
                  </a:lnTo>
                  <a:lnTo>
                    <a:pt x="2925" y="227"/>
                  </a:lnTo>
                  <a:lnTo>
                    <a:pt x="2955" y="218"/>
                  </a:lnTo>
                  <a:lnTo>
                    <a:pt x="2984" y="210"/>
                  </a:lnTo>
                  <a:lnTo>
                    <a:pt x="3013" y="202"/>
                  </a:lnTo>
                  <a:lnTo>
                    <a:pt x="3042" y="194"/>
                  </a:lnTo>
                  <a:lnTo>
                    <a:pt x="3072" y="187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61" name="Freeform 77"/>
            <p:cNvSpPr>
              <a:spLocks/>
            </p:cNvSpPr>
            <p:nvPr/>
          </p:nvSpPr>
          <p:spPr bwMode="auto">
            <a:xfrm>
              <a:off x="4770438" y="969963"/>
              <a:ext cx="63500" cy="100013"/>
            </a:xfrm>
            <a:custGeom>
              <a:avLst/>
              <a:gdLst>
                <a:gd name="T0" fmla="*/ 2147483646 w 119"/>
                <a:gd name="T1" fmla="*/ 2147483646 h 189"/>
                <a:gd name="T2" fmla="*/ 2147483646 w 119"/>
                <a:gd name="T3" fmla="*/ 2147483646 h 189"/>
                <a:gd name="T4" fmla="*/ 2147483646 w 119"/>
                <a:gd name="T5" fmla="*/ 2147483646 h 189"/>
                <a:gd name="T6" fmla="*/ 2147483646 w 119"/>
                <a:gd name="T7" fmla="*/ 2147483646 h 189"/>
                <a:gd name="T8" fmla="*/ 2147483646 w 119"/>
                <a:gd name="T9" fmla="*/ 2147483646 h 189"/>
                <a:gd name="T10" fmla="*/ 2147483646 w 119"/>
                <a:gd name="T11" fmla="*/ 2147483646 h 189"/>
                <a:gd name="T12" fmla="*/ 2147483646 w 119"/>
                <a:gd name="T13" fmla="*/ 2147483646 h 189"/>
                <a:gd name="T14" fmla="*/ 2147483646 w 119"/>
                <a:gd name="T15" fmla="*/ 2147483646 h 189"/>
                <a:gd name="T16" fmla="*/ 2147483646 w 119"/>
                <a:gd name="T17" fmla="*/ 2147483646 h 189"/>
                <a:gd name="T18" fmla="*/ 2147483646 w 119"/>
                <a:gd name="T19" fmla="*/ 2147483646 h 189"/>
                <a:gd name="T20" fmla="*/ 2147483646 w 119"/>
                <a:gd name="T21" fmla="*/ 2147483646 h 189"/>
                <a:gd name="T22" fmla="*/ 2147483646 w 119"/>
                <a:gd name="T23" fmla="*/ 2147483646 h 189"/>
                <a:gd name="T24" fmla="*/ 2147483646 w 119"/>
                <a:gd name="T25" fmla="*/ 2147483646 h 189"/>
                <a:gd name="T26" fmla="*/ 2147483646 w 119"/>
                <a:gd name="T27" fmla="*/ 2147483646 h 189"/>
                <a:gd name="T28" fmla="*/ 2147483646 w 119"/>
                <a:gd name="T29" fmla="*/ 2147483646 h 189"/>
                <a:gd name="T30" fmla="*/ 2147483646 w 119"/>
                <a:gd name="T31" fmla="*/ 2147483646 h 189"/>
                <a:gd name="T32" fmla="*/ 2147483646 w 119"/>
                <a:gd name="T33" fmla="*/ 2147483646 h 189"/>
                <a:gd name="T34" fmla="*/ 2147483646 w 119"/>
                <a:gd name="T35" fmla="*/ 2147483646 h 189"/>
                <a:gd name="T36" fmla="*/ 2147483646 w 119"/>
                <a:gd name="T37" fmla="*/ 2147483646 h 189"/>
                <a:gd name="T38" fmla="*/ 2147483646 w 119"/>
                <a:gd name="T39" fmla="*/ 2147483646 h 189"/>
                <a:gd name="T40" fmla="*/ 2147483646 w 119"/>
                <a:gd name="T41" fmla="*/ 2147483646 h 189"/>
                <a:gd name="T42" fmla="*/ 2147483646 w 119"/>
                <a:gd name="T43" fmla="*/ 2147483646 h 189"/>
                <a:gd name="T44" fmla="*/ 2147483646 w 119"/>
                <a:gd name="T45" fmla="*/ 2147483646 h 189"/>
                <a:gd name="T46" fmla="*/ 2147483646 w 119"/>
                <a:gd name="T47" fmla="*/ 2147483646 h 189"/>
                <a:gd name="T48" fmla="*/ 2147483646 w 119"/>
                <a:gd name="T49" fmla="*/ 2147483646 h 189"/>
                <a:gd name="T50" fmla="*/ 2147483646 w 119"/>
                <a:gd name="T51" fmla="*/ 2147483646 h 189"/>
                <a:gd name="T52" fmla="*/ 2147483646 w 119"/>
                <a:gd name="T53" fmla="*/ 2147483646 h 189"/>
                <a:gd name="T54" fmla="*/ 2147483646 w 119"/>
                <a:gd name="T55" fmla="*/ 2147483646 h 189"/>
                <a:gd name="T56" fmla="*/ 2147483646 w 119"/>
                <a:gd name="T57" fmla="*/ 0 h 189"/>
                <a:gd name="T58" fmla="*/ 2147483646 w 119"/>
                <a:gd name="T59" fmla="*/ 0 h 189"/>
                <a:gd name="T60" fmla="*/ 2147483646 w 119"/>
                <a:gd name="T61" fmla="*/ 0 h 189"/>
                <a:gd name="T62" fmla="*/ 2147483646 w 119"/>
                <a:gd name="T63" fmla="*/ 2147483646 h 189"/>
                <a:gd name="T64" fmla="*/ 2147483646 w 119"/>
                <a:gd name="T65" fmla="*/ 2147483646 h 18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9" h="189">
                  <a:moveTo>
                    <a:pt x="47" y="189"/>
                  </a:moveTo>
                  <a:lnTo>
                    <a:pt x="52" y="187"/>
                  </a:lnTo>
                  <a:lnTo>
                    <a:pt x="56" y="186"/>
                  </a:lnTo>
                  <a:lnTo>
                    <a:pt x="61" y="184"/>
                  </a:lnTo>
                  <a:lnTo>
                    <a:pt x="65" y="182"/>
                  </a:lnTo>
                  <a:lnTo>
                    <a:pt x="69" y="180"/>
                  </a:lnTo>
                  <a:lnTo>
                    <a:pt x="74" y="178"/>
                  </a:lnTo>
                  <a:lnTo>
                    <a:pt x="77" y="174"/>
                  </a:lnTo>
                  <a:lnTo>
                    <a:pt x="81" y="172"/>
                  </a:lnTo>
                  <a:lnTo>
                    <a:pt x="84" y="169"/>
                  </a:lnTo>
                  <a:lnTo>
                    <a:pt x="88" y="166"/>
                  </a:lnTo>
                  <a:lnTo>
                    <a:pt x="92" y="163"/>
                  </a:lnTo>
                  <a:lnTo>
                    <a:pt x="94" y="159"/>
                  </a:lnTo>
                  <a:lnTo>
                    <a:pt x="97" y="156"/>
                  </a:lnTo>
                  <a:lnTo>
                    <a:pt x="101" y="153"/>
                  </a:lnTo>
                  <a:lnTo>
                    <a:pt x="103" y="148"/>
                  </a:lnTo>
                  <a:lnTo>
                    <a:pt x="105" y="145"/>
                  </a:lnTo>
                  <a:lnTo>
                    <a:pt x="108" y="141"/>
                  </a:lnTo>
                  <a:lnTo>
                    <a:pt x="109" y="137"/>
                  </a:lnTo>
                  <a:lnTo>
                    <a:pt x="112" y="132"/>
                  </a:lnTo>
                  <a:lnTo>
                    <a:pt x="114" y="128"/>
                  </a:lnTo>
                  <a:lnTo>
                    <a:pt x="115" y="124"/>
                  </a:lnTo>
                  <a:lnTo>
                    <a:pt x="116" y="119"/>
                  </a:lnTo>
                  <a:lnTo>
                    <a:pt x="117" y="115"/>
                  </a:lnTo>
                  <a:lnTo>
                    <a:pt x="118" y="111"/>
                  </a:lnTo>
                  <a:lnTo>
                    <a:pt x="119" y="105"/>
                  </a:lnTo>
                  <a:lnTo>
                    <a:pt x="119" y="101"/>
                  </a:lnTo>
                  <a:lnTo>
                    <a:pt x="119" y="96"/>
                  </a:lnTo>
                  <a:lnTo>
                    <a:pt x="119" y="91"/>
                  </a:lnTo>
                  <a:lnTo>
                    <a:pt x="119" y="87"/>
                  </a:lnTo>
                  <a:lnTo>
                    <a:pt x="118" y="81"/>
                  </a:lnTo>
                  <a:lnTo>
                    <a:pt x="117" y="77"/>
                  </a:lnTo>
                  <a:lnTo>
                    <a:pt x="116" y="73"/>
                  </a:lnTo>
                  <a:lnTo>
                    <a:pt x="115" y="67"/>
                  </a:lnTo>
                  <a:lnTo>
                    <a:pt x="114" y="63"/>
                  </a:lnTo>
                  <a:lnTo>
                    <a:pt x="112" y="58"/>
                  </a:lnTo>
                  <a:lnTo>
                    <a:pt x="109" y="54"/>
                  </a:lnTo>
                  <a:lnTo>
                    <a:pt x="107" y="50"/>
                  </a:lnTo>
                  <a:lnTo>
                    <a:pt x="105" y="45"/>
                  </a:lnTo>
                  <a:lnTo>
                    <a:pt x="103" y="41"/>
                  </a:lnTo>
                  <a:lnTo>
                    <a:pt x="100" y="38"/>
                  </a:lnTo>
                  <a:lnTo>
                    <a:pt x="96" y="35"/>
                  </a:lnTo>
                  <a:lnTo>
                    <a:pt x="94" y="30"/>
                  </a:lnTo>
                  <a:lnTo>
                    <a:pt x="91" y="27"/>
                  </a:lnTo>
                  <a:lnTo>
                    <a:pt x="87" y="24"/>
                  </a:lnTo>
                  <a:lnTo>
                    <a:pt x="83" y="22"/>
                  </a:lnTo>
                  <a:lnTo>
                    <a:pt x="80" y="18"/>
                  </a:lnTo>
                  <a:lnTo>
                    <a:pt x="76" y="15"/>
                  </a:lnTo>
                  <a:lnTo>
                    <a:pt x="73" y="13"/>
                  </a:lnTo>
                  <a:lnTo>
                    <a:pt x="68" y="11"/>
                  </a:lnTo>
                  <a:lnTo>
                    <a:pt x="64" y="9"/>
                  </a:lnTo>
                  <a:lnTo>
                    <a:pt x="60" y="8"/>
                  </a:lnTo>
                  <a:lnTo>
                    <a:pt x="55" y="5"/>
                  </a:lnTo>
                  <a:lnTo>
                    <a:pt x="51" y="4"/>
                  </a:lnTo>
                  <a:lnTo>
                    <a:pt x="47" y="2"/>
                  </a:lnTo>
                  <a:lnTo>
                    <a:pt x="42" y="1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47" y="189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6" name="Grupo 25825"/>
          <p:cNvGrpSpPr>
            <a:grpSpLocks/>
          </p:cNvGrpSpPr>
          <p:nvPr/>
        </p:nvGrpSpPr>
        <p:grpSpPr bwMode="auto">
          <a:xfrm>
            <a:off x="3149600" y="4672013"/>
            <a:ext cx="936625" cy="936625"/>
            <a:chOff x="3149600" y="4672013"/>
            <a:chExt cx="936625" cy="936625"/>
          </a:xfrm>
        </p:grpSpPr>
        <p:sp>
          <p:nvSpPr>
            <p:cNvPr id="25842" name="Freeform 78"/>
            <p:cNvSpPr>
              <a:spLocks/>
            </p:cNvSpPr>
            <p:nvPr/>
          </p:nvSpPr>
          <p:spPr bwMode="auto">
            <a:xfrm>
              <a:off x="3149600" y="4672013"/>
              <a:ext cx="936625" cy="936625"/>
            </a:xfrm>
            <a:custGeom>
              <a:avLst/>
              <a:gdLst>
                <a:gd name="T0" fmla="*/ 2147483646 w 1770"/>
                <a:gd name="T1" fmla="*/ 2147483646 h 1770"/>
                <a:gd name="T2" fmla="*/ 2147483646 w 1770"/>
                <a:gd name="T3" fmla="*/ 2147483646 h 1770"/>
                <a:gd name="T4" fmla="*/ 2147483646 w 1770"/>
                <a:gd name="T5" fmla="*/ 2147483646 h 1770"/>
                <a:gd name="T6" fmla="*/ 2147483646 w 1770"/>
                <a:gd name="T7" fmla="*/ 2147483646 h 1770"/>
                <a:gd name="T8" fmla="*/ 2147483646 w 1770"/>
                <a:gd name="T9" fmla="*/ 2147483646 h 1770"/>
                <a:gd name="T10" fmla="*/ 2147483646 w 1770"/>
                <a:gd name="T11" fmla="*/ 2147483646 h 1770"/>
                <a:gd name="T12" fmla="*/ 2147483646 w 1770"/>
                <a:gd name="T13" fmla="*/ 2147483646 h 1770"/>
                <a:gd name="T14" fmla="*/ 2147483646 w 1770"/>
                <a:gd name="T15" fmla="*/ 2147483646 h 1770"/>
                <a:gd name="T16" fmla="*/ 2147483646 w 1770"/>
                <a:gd name="T17" fmla="*/ 2147483646 h 1770"/>
                <a:gd name="T18" fmla="*/ 2147483646 w 1770"/>
                <a:gd name="T19" fmla="*/ 2147483646 h 1770"/>
                <a:gd name="T20" fmla="*/ 2147483646 w 1770"/>
                <a:gd name="T21" fmla="*/ 2147483646 h 1770"/>
                <a:gd name="T22" fmla="*/ 2147483646 w 1770"/>
                <a:gd name="T23" fmla="*/ 2147483646 h 1770"/>
                <a:gd name="T24" fmla="*/ 2147483646 w 1770"/>
                <a:gd name="T25" fmla="*/ 2147483646 h 1770"/>
                <a:gd name="T26" fmla="*/ 2147483646 w 1770"/>
                <a:gd name="T27" fmla="*/ 2147483646 h 1770"/>
                <a:gd name="T28" fmla="*/ 2147483646 w 1770"/>
                <a:gd name="T29" fmla="*/ 2147483646 h 1770"/>
                <a:gd name="T30" fmla="*/ 2147483646 w 1770"/>
                <a:gd name="T31" fmla="*/ 2147483646 h 1770"/>
                <a:gd name="T32" fmla="*/ 2147483646 w 1770"/>
                <a:gd name="T33" fmla="*/ 2147483646 h 1770"/>
                <a:gd name="T34" fmla="*/ 2147483646 w 1770"/>
                <a:gd name="T35" fmla="*/ 2147483646 h 1770"/>
                <a:gd name="T36" fmla="*/ 2147483646 w 1770"/>
                <a:gd name="T37" fmla="*/ 2147483646 h 1770"/>
                <a:gd name="T38" fmla="*/ 2147483646 w 1770"/>
                <a:gd name="T39" fmla="*/ 2147483646 h 1770"/>
                <a:gd name="T40" fmla="*/ 2147483646 w 1770"/>
                <a:gd name="T41" fmla="*/ 2147483646 h 1770"/>
                <a:gd name="T42" fmla="*/ 2147483646 w 1770"/>
                <a:gd name="T43" fmla="*/ 2147483646 h 1770"/>
                <a:gd name="T44" fmla="*/ 2147483646 w 1770"/>
                <a:gd name="T45" fmla="*/ 2147483646 h 1770"/>
                <a:gd name="T46" fmla="*/ 2147483646 w 1770"/>
                <a:gd name="T47" fmla="*/ 2147483646 h 1770"/>
                <a:gd name="T48" fmla="*/ 2147483646 w 1770"/>
                <a:gd name="T49" fmla="*/ 2147483646 h 1770"/>
                <a:gd name="T50" fmla="*/ 2147483646 w 1770"/>
                <a:gd name="T51" fmla="*/ 2147483646 h 1770"/>
                <a:gd name="T52" fmla="*/ 2147483646 w 1770"/>
                <a:gd name="T53" fmla="*/ 2147483646 h 1770"/>
                <a:gd name="T54" fmla="*/ 2147483646 w 1770"/>
                <a:gd name="T55" fmla="*/ 2147483646 h 1770"/>
                <a:gd name="T56" fmla="*/ 2147483646 w 1770"/>
                <a:gd name="T57" fmla="*/ 2147483646 h 1770"/>
                <a:gd name="T58" fmla="*/ 2147483646 w 1770"/>
                <a:gd name="T59" fmla="*/ 2147483646 h 1770"/>
                <a:gd name="T60" fmla="*/ 2147483646 w 1770"/>
                <a:gd name="T61" fmla="*/ 2147483646 h 1770"/>
                <a:gd name="T62" fmla="*/ 2147483646 w 1770"/>
                <a:gd name="T63" fmla="*/ 2147483646 h 1770"/>
                <a:gd name="T64" fmla="*/ 2147483646 w 1770"/>
                <a:gd name="T65" fmla="*/ 2147483646 h 1770"/>
                <a:gd name="T66" fmla="*/ 2147483646 w 1770"/>
                <a:gd name="T67" fmla="*/ 2147483646 h 1770"/>
                <a:gd name="T68" fmla="*/ 2147483646 w 1770"/>
                <a:gd name="T69" fmla="*/ 2147483646 h 1770"/>
                <a:gd name="T70" fmla="*/ 2147483646 w 1770"/>
                <a:gd name="T71" fmla="*/ 2147483646 h 1770"/>
                <a:gd name="T72" fmla="*/ 2147483646 w 1770"/>
                <a:gd name="T73" fmla="*/ 2147483646 h 1770"/>
                <a:gd name="T74" fmla="*/ 2147483646 w 1770"/>
                <a:gd name="T75" fmla="*/ 2147483646 h 1770"/>
                <a:gd name="T76" fmla="*/ 2147483646 w 1770"/>
                <a:gd name="T77" fmla="*/ 2147483646 h 1770"/>
                <a:gd name="T78" fmla="*/ 2147483646 w 1770"/>
                <a:gd name="T79" fmla="*/ 2147483646 h 1770"/>
                <a:gd name="T80" fmla="*/ 2147483646 w 1770"/>
                <a:gd name="T81" fmla="*/ 2147483646 h 1770"/>
                <a:gd name="T82" fmla="*/ 2147483646 w 1770"/>
                <a:gd name="T83" fmla="*/ 2147483646 h 1770"/>
                <a:gd name="T84" fmla="*/ 2147483646 w 1770"/>
                <a:gd name="T85" fmla="*/ 0 h 17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70" h="1770">
                  <a:moveTo>
                    <a:pt x="885" y="0"/>
                  </a:moveTo>
                  <a:lnTo>
                    <a:pt x="930" y="1"/>
                  </a:lnTo>
                  <a:lnTo>
                    <a:pt x="976" y="5"/>
                  </a:lnTo>
                  <a:lnTo>
                    <a:pt x="1019" y="10"/>
                  </a:lnTo>
                  <a:lnTo>
                    <a:pt x="1064" y="18"/>
                  </a:lnTo>
                  <a:lnTo>
                    <a:pt x="1106" y="27"/>
                  </a:lnTo>
                  <a:lnTo>
                    <a:pt x="1148" y="39"/>
                  </a:lnTo>
                  <a:lnTo>
                    <a:pt x="1189" y="53"/>
                  </a:lnTo>
                  <a:lnTo>
                    <a:pt x="1229" y="70"/>
                  </a:lnTo>
                  <a:lnTo>
                    <a:pt x="1268" y="87"/>
                  </a:lnTo>
                  <a:lnTo>
                    <a:pt x="1306" y="107"/>
                  </a:lnTo>
                  <a:lnTo>
                    <a:pt x="1344" y="128"/>
                  </a:lnTo>
                  <a:lnTo>
                    <a:pt x="1380" y="151"/>
                  </a:lnTo>
                  <a:lnTo>
                    <a:pt x="1415" y="176"/>
                  </a:lnTo>
                  <a:lnTo>
                    <a:pt x="1448" y="202"/>
                  </a:lnTo>
                  <a:lnTo>
                    <a:pt x="1480" y="230"/>
                  </a:lnTo>
                  <a:lnTo>
                    <a:pt x="1511" y="259"/>
                  </a:lnTo>
                  <a:lnTo>
                    <a:pt x="1540" y="290"/>
                  </a:lnTo>
                  <a:lnTo>
                    <a:pt x="1568" y="322"/>
                  </a:lnTo>
                  <a:lnTo>
                    <a:pt x="1595" y="356"/>
                  </a:lnTo>
                  <a:lnTo>
                    <a:pt x="1618" y="390"/>
                  </a:lnTo>
                  <a:lnTo>
                    <a:pt x="1642" y="426"/>
                  </a:lnTo>
                  <a:lnTo>
                    <a:pt x="1663" y="463"/>
                  </a:lnTo>
                  <a:lnTo>
                    <a:pt x="1682" y="501"/>
                  </a:lnTo>
                  <a:lnTo>
                    <a:pt x="1701" y="541"/>
                  </a:lnTo>
                  <a:lnTo>
                    <a:pt x="1716" y="581"/>
                  </a:lnTo>
                  <a:lnTo>
                    <a:pt x="1730" y="622"/>
                  </a:lnTo>
                  <a:lnTo>
                    <a:pt x="1742" y="664"/>
                  </a:lnTo>
                  <a:lnTo>
                    <a:pt x="1752" y="707"/>
                  </a:lnTo>
                  <a:lnTo>
                    <a:pt x="1760" y="750"/>
                  </a:lnTo>
                  <a:lnTo>
                    <a:pt x="1766" y="795"/>
                  </a:lnTo>
                  <a:lnTo>
                    <a:pt x="1769" y="840"/>
                  </a:lnTo>
                  <a:lnTo>
                    <a:pt x="1770" y="886"/>
                  </a:lnTo>
                  <a:lnTo>
                    <a:pt x="1769" y="931"/>
                  </a:lnTo>
                  <a:lnTo>
                    <a:pt x="1766" y="976"/>
                  </a:lnTo>
                  <a:lnTo>
                    <a:pt x="1760" y="1020"/>
                  </a:lnTo>
                  <a:lnTo>
                    <a:pt x="1752" y="1063"/>
                  </a:lnTo>
                  <a:lnTo>
                    <a:pt x="1742" y="1107"/>
                  </a:lnTo>
                  <a:lnTo>
                    <a:pt x="1730" y="1148"/>
                  </a:lnTo>
                  <a:lnTo>
                    <a:pt x="1716" y="1189"/>
                  </a:lnTo>
                  <a:lnTo>
                    <a:pt x="1701" y="1230"/>
                  </a:lnTo>
                  <a:lnTo>
                    <a:pt x="1682" y="1269"/>
                  </a:lnTo>
                  <a:lnTo>
                    <a:pt x="1663" y="1307"/>
                  </a:lnTo>
                  <a:lnTo>
                    <a:pt x="1642" y="1344"/>
                  </a:lnTo>
                  <a:lnTo>
                    <a:pt x="1618" y="1380"/>
                  </a:lnTo>
                  <a:lnTo>
                    <a:pt x="1595" y="1415"/>
                  </a:lnTo>
                  <a:lnTo>
                    <a:pt x="1568" y="1448"/>
                  </a:lnTo>
                  <a:lnTo>
                    <a:pt x="1540" y="1481"/>
                  </a:lnTo>
                  <a:lnTo>
                    <a:pt x="1511" y="1511"/>
                  </a:lnTo>
                  <a:lnTo>
                    <a:pt x="1480" y="1540"/>
                  </a:lnTo>
                  <a:lnTo>
                    <a:pt x="1448" y="1568"/>
                  </a:lnTo>
                  <a:lnTo>
                    <a:pt x="1415" y="1594"/>
                  </a:lnTo>
                  <a:lnTo>
                    <a:pt x="1380" y="1619"/>
                  </a:lnTo>
                  <a:lnTo>
                    <a:pt x="1344" y="1642"/>
                  </a:lnTo>
                  <a:lnTo>
                    <a:pt x="1306" y="1664"/>
                  </a:lnTo>
                  <a:lnTo>
                    <a:pt x="1268" y="1683"/>
                  </a:lnTo>
                  <a:lnTo>
                    <a:pt x="1229" y="1701"/>
                  </a:lnTo>
                  <a:lnTo>
                    <a:pt x="1189" y="1717"/>
                  </a:lnTo>
                  <a:lnTo>
                    <a:pt x="1148" y="1731"/>
                  </a:lnTo>
                  <a:lnTo>
                    <a:pt x="1106" y="1743"/>
                  </a:lnTo>
                  <a:lnTo>
                    <a:pt x="1064" y="1753"/>
                  </a:lnTo>
                  <a:lnTo>
                    <a:pt x="1019" y="1760"/>
                  </a:lnTo>
                  <a:lnTo>
                    <a:pt x="976" y="1766"/>
                  </a:lnTo>
                  <a:lnTo>
                    <a:pt x="930" y="1769"/>
                  </a:lnTo>
                  <a:lnTo>
                    <a:pt x="885" y="1770"/>
                  </a:lnTo>
                  <a:lnTo>
                    <a:pt x="839" y="1769"/>
                  </a:lnTo>
                  <a:lnTo>
                    <a:pt x="795" y="1766"/>
                  </a:lnTo>
                  <a:lnTo>
                    <a:pt x="751" y="1760"/>
                  </a:lnTo>
                  <a:lnTo>
                    <a:pt x="706" y="1753"/>
                  </a:lnTo>
                  <a:lnTo>
                    <a:pt x="664" y="1743"/>
                  </a:lnTo>
                  <a:lnTo>
                    <a:pt x="622" y="1731"/>
                  </a:lnTo>
                  <a:lnTo>
                    <a:pt x="580" y="1717"/>
                  </a:lnTo>
                  <a:lnTo>
                    <a:pt x="540" y="1701"/>
                  </a:lnTo>
                  <a:lnTo>
                    <a:pt x="501" y="1683"/>
                  </a:lnTo>
                  <a:lnTo>
                    <a:pt x="463" y="1664"/>
                  </a:lnTo>
                  <a:lnTo>
                    <a:pt x="425" y="1642"/>
                  </a:lnTo>
                  <a:lnTo>
                    <a:pt x="390" y="1619"/>
                  </a:lnTo>
                  <a:lnTo>
                    <a:pt x="355" y="1594"/>
                  </a:lnTo>
                  <a:lnTo>
                    <a:pt x="321" y="1568"/>
                  </a:lnTo>
                  <a:lnTo>
                    <a:pt x="290" y="1540"/>
                  </a:lnTo>
                  <a:lnTo>
                    <a:pt x="259" y="1511"/>
                  </a:lnTo>
                  <a:lnTo>
                    <a:pt x="229" y="1481"/>
                  </a:lnTo>
                  <a:lnTo>
                    <a:pt x="202" y="1448"/>
                  </a:lnTo>
                  <a:lnTo>
                    <a:pt x="175" y="1415"/>
                  </a:lnTo>
                  <a:lnTo>
                    <a:pt x="151" y="1380"/>
                  </a:lnTo>
                  <a:lnTo>
                    <a:pt x="127" y="1344"/>
                  </a:lnTo>
                  <a:lnTo>
                    <a:pt x="107" y="1307"/>
                  </a:lnTo>
                  <a:lnTo>
                    <a:pt x="87" y="1269"/>
                  </a:lnTo>
                  <a:lnTo>
                    <a:pt x="69" y="1230"/>
                  </a:lnTo>
                  <a:lnTo>
                    <a:pt x="54" y="1189"/>
                  </a:lnTo>
                  <a:lnTo>
                    <a:pt x="40" y="1148"/>
                  </a:lnTo>
                  <a:lnTo>
                    <a:pt x="28" y="1107"/>
                  </a:lnTo>
                  <a:lnTo>
                    <a:pt x="18" y="1063"/>
                  </a:lnTo>
                  <a:lnTo>
                    <a:pt x="10" y="1020"/>
                  </a:lnTo>
                  <a:lnTo>
                    <a:pt x="4" y="976"/>
                  </a:lnTo>
                  <a:lnTo>
                    <a:pt x="1" y="931"/>
                  </a:lnTo>
                  <a:lnTo>
                    <a:pt x="0" y="886"/>
                  </a:lnTo>
                  <a:lnTo>
                    <a:pt x="1" y="840"/>
                  </a:lnTo>
                  <a:lnTo>
                    <a:pt x="4" y="795"/>
                  </a:lnTo>
                  <a:lnTo>
                    <a:pt x="10" y="750"/>
                  </a:lnTo>
                  <a:lnTo>
                    <a:pt x="18" y="707"/>
                  </a:lnTo>
                  <a:lnTo>
                    <a:pt x="28" y="664"/>
                  </a:lnTo>
                  <a:lnTo>
                    <a:pt x="40" y="622"/>
                  </a:lnTo>
                  <a:lnTo>
                    <a:pt x="54" y="581"/>
                  </a:lnTo>
                  <a:lnTo>
                    <a:pt x="69" y="541"/>
                  </a:lnTo>
                  <a:lnTo>
                    <a:pt x="87" y="501"/>
                  </a:lnTo>
                  <a:lnTo>
                    <a:pt x="107" y="463"/>
                  </a:lnTo>
                  <a:lnTo>
                    <a:pt x="127" y="426"/>
                  </a:lnTo>
                  <a:lnTo>
                    <a:pt x="151" y="390"/>
                  </a:lnTo>
                  <a:lnTo>
                    <a:pt x="175" y="356"/>
                  </a:lnTo>
                  <a:lnTo>
                    <a:pt x="202" y="322"/>
                  </a:lnTo>
                  <a:lnTo>
                    <a:pt x="229" y="290"/>
                  </a:lnTo>
                  <a:lnTo>
                    <a:pt x="259" y="259"/>
                  </a:lnTo>
                  <a:lnTo>
                    <a:pt x="290" y="230"/>
                  </a:lnTo>
                  <a:lnTo>
                    <a:pt x="321" y="202"/>
                  </a:lnTo>
                  <a:lnTo>
                    <a:pt x="355" y="176"/>
                  </a:lnTo>
                  <a:lnTo>
                    <a:pt x="390" y="151"/>
                  </a:lnTo>
                  <a:lnTo>
                    <a:pt x="425" y="128"/>
                  </a:lnTo>
                  <a:lnTo>
                    <a:pt x="463" y="107"/>
                  </a:lnTo>
                  <a:lnTo>
                    <a:pt x="501" y="87"/>
                  </a:lnTo>
                  <a:lnTo>
                    <a:pt x="540" y="70"/>
                  </a:lnTo>
                  <a:lnTo>
                    <a:pt x="580" y="53"/>
                  </a:lnTo>
                  <a:lnTo>
                    <a:pt x="622" y="39"/>
                  </a:lnTo>
                  <a:lnTo>
                    <a:pt x="664" y="27"/>
                  </a:lnTo>
                  <a:lnTo>
                    <a:pt x="706" y="18"/>
                  </a:lnTo>
                  <a:lnTo>
                    <a:pt x="751" y="10"/>
                  </a:lnTo>
                  <a:lnTo>
                    <a:pt x="795" y="5"/>
                  </a:lnTo>
                  <a:lnTo>
                    <a:pt x="839" y="1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3" name="Freeform 79"/>
            <p:cNvSpPr>
              <a:spLocks noEditPoints="1"/>
            </p:cNvSpPr>
            <p:nvPr/>
          </p:nvSpPr>
          <p:spPr bwMode="auto">
            <a:xfrm>
              <a:off x="3328988" y="5011738"/>
              <a:ext cx="71437" cy="90488"/>
            </a:xfrm>
            <a:custGeom>
              <a:avLst/>
              <a:gdLst>
                <a:gd name="T0" fmla="*/ 2147483646 w 136"/>
                <a:gd name="T1" fmla="*/ 2147483646 h 170"/>
                <a:gd name="T2" fmla="*/ 2147483646 w 136"/>
                <a:gd name="T3" fmla="*/ 2147483646 h 170"/>
                <a:gd name="T4" fmla="*/ 2147483646 w 136"/>
                <a:gd name="T5" fmla="*/ 2147483646 h 170"/>
                <a:gd name="T6" fmla="*/ 0 w 136"/>
                <a:gd name="T7" fmla="*/ 2147483646 h 170"/>
                <a:gd name="T8" fmla="*/ 0 w 136"/>
                <a:gd name="T9" fmla="*/ 0 h 170"/>
                <a:gd name="T10" fmla="*/ 2147483646 w 136"/>
                <a:gd name="T11" fmla="*/ 0 h 170"/>
                <a:gd name="T12" fmla="*/ 2147483646 w 136"/>
                <a:gd name="T13" fmla="*/ 0 h 170"/>
                <a:gd name="T14" fmla="*/ 2147483646 w 136"/>
                <a:gd name="T15" fmla="*/ 0 h 170"/>
                <a:gd name="T16" fmla="*/ 2147483646 w 136"/>
                <a:gd name="T17" fmla="*/ 2147483646 h 170"/>
                <a:gd name="T18" fmla="*/ 2147483646 w 136"/>
                <a:gd name="T19" fmla="*/ 2147483646 h 170"/>
                <a:gd name="T20" fmla="*/ 2147483646 w 136"/>
                <a:gd name="T21" fmla="*/ 2147483646 h 170"/>
                <a:gd name="T22" fmla="*/ 2147483646 w 136"/>
                <a:gd name="T23" fmla="*/ 2147483646 h 170"/>
                <a:gd name="T24" fmla="*/ 2147483646 w 136"/>
                <a:gd name="T25" fmla="*/ 2147483646 h 170"/>
                <a:gd name="T26" fmla="*/ 2147483646 w 136"/>
                <a:gd name="T27" fmla="*/ 2147483646 h 170"/>
                <a:gd name="T28" fmla="*/ 2147483646 w 136"/>
                <a:gd name="T29" fmla="*/ 2147483646 h 170"/>
                <a:gd name="T30" fmla="*/ 2147483646 w 136"/>
                <a:gd name="T31" fmla="*/ 2147483646 h 170"/>
                <a:gd name="T32" fmla="*/ 2147483646 w 136"/>
                <a:gd name="T33" fmla="*/ 2147483646 h 170"/>
                <a:gd name="T34" fmla="*/ 2147483646 w 136"/>
                <a:gd name="T35" fmla="*/ 2147483646 h 170"/>
                <a:gd name="T36" fmla="*/ 2147483646 w 136"/>
                <a:gd name="T37" fmla="*/ 2147483646 h 170"/>
                <a:gd name="T38" fmla="*/ 2147483646 w 136"/>
                <a:gd name="T39" fmla="*/ 2147483646 h 170"/>
                <a:gd name="T40" fmla="*/ 2147483646 w 136"/>
                <a:gd name="T41" fmla="*/ 2147483646 h 170"/>
                <a:gd name="T42" fmla="*/ 2147483646 w 136"/>
                <a:gd name="T43" fmla="*/ 2147483646 h 170"/>
                <a:gd name="T44" fmla="*/ 2147483646 w 136"/>
                <a:gd name="T45" fmla="*/ 2147483646 h 170"/>
                <a:gd name="T46" fmla="*/ 2147483646 w 136"/>
                <a:gd name="T47" fmla="*/ 2147483646 h 170"/>
                <a:gd name="T48" fmla="*/ 2147483646 w 136"/>
                <a:gd name="T49" fmla="*/ 2147483646 h 170"/>
                <a:gd name="T50" fmla="*/ 2147483646 w 136"/>
                <a:gd name="T51" fmla="*/ 2147483646 h 170"/>
                <a:gd name="T52" fmla="*/ 2147483646 w 136"/>
                <a:gd name="T53" fmla="*/ 2147483646 h 170"/>
                <a:gd name="T54" fmla="*/ 2147483646 w 136"/>
                <a:gd name="T55" fmla="*/ 2147483646 h 170"/>
                <a:gd name="T56" fmla="*/ 2147483646 w 136"/>
                <a:gd name="T57" fmla="*/ 2147483646 h 170"/>
                <a:gd name="T58" fmla="*/ 2147483646 w 136"/>
                <a:gd name="T59" fmla="*/ 2147483646 h 170"/>
                <a:gd name="T60" fmla="*/ 2147483646 w 136"/>
                <a:gd name="T61" fmla="*/ 2147483646 h 170"/>
                <a:gd name="T62" fmla="*/ 2147483646 w 136"/>
                <a:gd name="T63" fmla="*/ 2147483646 h 170"/>
                <a:gd name="T64" fmla="*/ 2147483646 w 136"/>
                <a:gd name="T65" fmla="*/ 2147483646 h 170"/>
                <a:gd name="T66" fmla="*/ 2147483646 w 136"/>
                <a:gd name="T67" fmla="*/ 2147483646 h 170"/>
                <a:gd name="T68" fmla="*/ 2147483646 w 136"/>
                <a:gd name="T69" fmla="*/ 2147483646 h 170"/>
                <a:gd name="T70" fmla="*/ 2147483646 w 136"/>
                <a:gd name="T71" fmla="*/ 2147483646 h 170"/>
                <a:gd name="T72" fmla="*/ 2147483646 w 136"/>
                <a:gd name="T73" fmla="*/ 2147483646 h 170"/>
                <a:gd name="T74" fmla="*/ 2147483646 w 136"/>
                <a:gd name="T75" fmla="*/ 2147483646 h 170"/>
                <a:gd name="T76" fmla="*/ 2147483646 w 136"/>
                <a:gd name="T77" fmla="*/ 2147483646 h 170"/>
                <a:gd name="T78" fmla="*/ 2147483646 w 136"/>
                <a:gd name="T79" fmla="*/ 2147483646 h 170"/>
                <a:gd name="T80" fmla="*/ 2147483646 w 136"/>
                <a:gd name="T81" fmla="*/ 2147483646 h 170"/>
                <a:gd name="T82" fmla="*/ 2147483646 w 136"/>
                <a:gd name="T83" fmla="*/ 2147483646 h 170"/>
                <a:gd name="T84" fmla="*/ 2147483646 w 136"/>
                <a:gd name="T85" fmla="*/ 2147483646 h 170"/>
                <a:gd name="T86" fmla="*/ 2147483646 w 136"/>
                <a:gd name="T87" fmla="*/ 2147483646 h 170"/>
                <a:gd name="T88" fmla="*/ 2147483646 w 136"/>
                <a:gd name="T89" fmla="*/ 2147483646 h 170"/>
                <a:gd name="T90" fmla="*/ 2147483646 w 136"/>
                <a:gd name="T91" fmla="*/ 2147483646 h 170"/>
                <a:gd name="T92" fmla="*/ 2147483646 w 136"/>
                <a:gd name="T93" fmla="*/ 2147483646 h 170"/>
                <a:gd name="T94" fmla="*/ 2147483646 w 136"/>
                <a:gd name="T95" fmla="*/ 2147483646 h 170"/>
                <a:gd name="T96" fmla="*/ 2147483646 w 136"/>
                <a:gd name="T97" fmla="*/ 2147483646 h 170"/>
                <a:gd name="T98" fmla="*/ 2147483646 w 136"/>
                <a:gd name="T99" fmla="*/ 2147483646 h 170"/>
                <a:gd name="T100" fmla="*/ 2147483646 w 136"/>
                <a:gd name="T101" fmla="*/ 2147483646 h 170"/>
                <a:gd name="T102" fmla="*/ 2147483646 w 136"/>
                <a:gd name="T103" fmla="*/ 2147483646 h 170"/>
                <a:gd name="T104" fmla="*/ 2147483646 w 136"/>
                <a:gd name="T105" fmla="*/ 2147483646 h 170"/>
                <a:gd name="T106" fmla="*/ 2147483646 w 136"/>
                <a:gd name="T107" fmla="*/ 2147483646 h 170"/>
                <a:gd name="T108" fmla="*/ 2147483646 w 136"/>
                <a:gd name="T109" fmla="*/ 2147483646 h 170"/>
                <a:gd name="T110" fmla="*/ 2147483646 w 136"/>
                <a:gd name="T111" fmla="*/ 2147483646 h 170"/>
                <a:gd name="T112" fmla="*/ 2147483646 w 136"/>
                <a:gd name="T113" fmla="*/ 2147483646 h 170"/>
                <a:gd name="T114" fmla="*/ 2147483646 w 136"/>
                <a:gd name="T115" fmla="*/ 2147483646 h 1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6" h="170">
                  <a:moveTo>
                    <a:pt x="76" y="118"/>
                  </a:moveTo>
                  <a:lnTo>
                    <a:pt x="45" y="118"/>
                  </a:lnTo>
                  <a:lnTo>
                    <a:pt x="45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5" y="2"/>
                  </a:lnTo>
                  <a:lnTo>
                    <a:pt x="101" y="3"/>
                  </a:lnTo>
                  <a:lnTo>
                    <a:pt x="106" y="5"/>
                  </a:lnTo>
                  <a:lnTo>
                    <a:pt x="111" y="9"/>
                  </a:lnTo>
                  <a:lnTo>
                    <a:pt x="116" y="12"/>
                  </a:lnTo>
                  <a:lnTo>
                    <a:pt x="120" y="15"/>
                  </a:lnTo>
                  <a:lnTo>
                    <a:pt x="123" y="19"/>
                  </a:lnTo>
                  <a:lnTo>
                    <a:pt x="127" y="24"/>
                  </a:lnTo>
                  <a:lnTo>
                    <a:pt x="130" y="29"/>
                  </a:lnTo>
                  <a:lnTo>
                    <a:pt x="132" y="34"/>
                  </a:lnTo>
                  <a:lnTo>
                    <a:pt x="134" y="40"/>
                  </a:lnTo>
                  <a:lnTo>
                    <a:pt x="135" y="45"/>
                  </a:lnTo>
                  <a:lnTo>
                    <a:pt x="135" y="52"/>
                  </a:lnTo>
                  <a:lnTo>
                    <a:pt x="136" y="58"/>
                  </a:lnTo>
                  <a:lnTo>
                    <a:pt x="135" y="65"/>
                  </a:lnTo>
                  <a:lnTo>
                    <a:pt x="135" y="71"/>
                  </a:lnTo>
                  <a:lnTo>
                    <a:pt x="134" y="78"/>
                  </a:lnTo>
                  <a:lnTo>
                    <a:pt x="132" y="83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3" y="97"/>
                  </a:lnTo>
                  <a:lnTo>
                    <a:pt x="120" y="102"/>
                  </a:lnTo>
                  <a:lnTo>
                    <a:pt x="116" y="105"/>
                  </a:lnTo>
                  <a:lnTo>
                    <a:pt x="111" y="108"/>
                  </a:lnTo>
                  <a:lnTo>
                    <a:pt x="106" y="112"/>
                  </a:lnTo>
                  <a:lnTo>
                    <a:pt x="101" y="114"/>
                  </a:lnTo>
                  <a:lnTo>
                    <a:pt x="95" y="116"/>
                  </a:lnTo>
                  <a:lnTo>
                    <a:pt x="89" y="117"/>
                  </a:lnTo>
                  <a:lnTo>
                    <a:pt x="82" y="117"/>
                  </a:lnTo>
                  <a:lnTo>
                    <a:pt x="76" y="118"/>
                  </a:lnTo>
                  <a:close/>
                  <a:moveTo>
                    <a:pt x="45" y="40"/>
                  </a:moveTo>
                  <a:lnTo>
                    <a:pt x="45" y="77"/>
                  </a:lnTo>
                  <a:lnTo>
                    <a:pt x="70" y="77"/>
                  </a:lnTo>
                  <a:lnTo>
                    <a:pt x="75" y="77"/>
                  </a:lnTo>
                  <a:lnTo>
                    <a:pt x="79" y="76"/>
                  </a:lnTo>
                  <a:lnTo>
                    <a:pt x="82" y="75"/>
                  </a:lnTo>
                  <a:lnTo>
                    <a:pt x="84" y="73"/>
                  </a:lnTo>
                  <a:lnTo>
                    <a:pt x="86" y="70"/>
                  </a:lnTo>
                  <a:lnTo>
                    <a:pt x="89" y="67"/>
                  </a:lnTo>
                  <a:lnTo>
                    <a:pt x="89" y="63"/>
                  </a:lnTo>
                  <a:lnTo>
                    <a:pt x="90" y="58"/>
                  </a:lnTo>
                  <a:lnTo>
                    <a:pt x="89" y="54"/>
                  </a:lnTo>
                  <a:lnTo>
                    <a:pt x="89" y="50"/>
                  </a:lnTo>
                  <a:lnTo>
                    <a:pt x="86" y="47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79" y="41"/>
                  </a:lnTo>
                  <a:lnTo>
                    <a:pt x="75" y="40"/>
                  </a:lnTo>
                  <a:lnTo>
                    <a:pt x="70" y="40"/>
                  </a:lnTo>
                  <a:lnTo>
                    <a:pt x="45" y="4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4" name="Freeform 80"/>
            <p:cNvSpPr>
              <a:spLocks noEditPoints="1"/>
            </p:cNvSpPr>
            <p:nvPr/>
          </p:nvSpPr>
          <p:spPr bwMode="auto">
            <a:xfrm>
              <a:off x="3406775" y="5011738"/>
              <a:ext cx="76200" cy="90488"/>
            </a:xfrm>
            <a:custGeom>
              <a:avLst/>
              <a:gdLst>
                <a:gd name="T0" fmla="*/ 2147483646 w 142"/>
                <a:gd name="T1" fmla="*/ 2147483646 h 170"/>
                <a:gd name="T2" fmla="*/ 2147483646 w 142"/>
                <a:gd name="T3" fmla="*/ 2147483646 h 170"/>
                <a:gd name="T4" fmla="*/ 2147483646 w 142"/>
                <a:gd name="T5" fmla="*/ 2147483646 h 170"/>
                <a:gd name="T6" fmla="*/ 2147483646 w 142"/>
                <a:gd name="T7" fmla="*/ 2147483646 h 170"/>
                <a:gd name="T8" fmla="*/ 2147483646 w 142"/>
                <a:gd name="T9" fmla="*/ 2147483646 h 170"/>
                <a:gd name="T10" fmla="*/ 0 w 142"/>
                <a:gd name="T11" fmla="*/ 2147483646 h 170"/>
                <a:gd name="T12" fmla="*/ 0 w 142"/>
                <a:gd name="T13" fmla="*/ 0 h 170"/>
                <a:gd name="T14" fmla="*/ 2147483646 w 142"/>
                <a:gd name="T15" fmla="*/ 0 h 170"/>
                <a:gd name="T16" fmla="*/ 2147483646 w 142"/>
                <a:gd name="T17" fmla="*/ 0 h 170"/>
                <a:gd name="T18" fmla="*/ 2147483646 w 142"/>
                <a:gd name="T19" fmla="*/ 2147483646 h 170"/>
                <a:gd name="T20" fmla="*/ 2147483646 w 142"/>
                <a:gd name="T21" fmla="*/ 2147483646 h 170"/>
                <a:gd name="T22" fmla="*/ 2147483646 w 142"/>
                <a:gd name="T23" fmla="*/ 2147483646 h 170"/>
                <a:gd name="T24" fmla="*/ 2147483646 w 142"/>
                <a:gd name="T25" fmla="*/ 2147483646 h 170"/>
                <a:gd name="T26" fmla="*/ 2147483646 w 142"/>
                <a:gd name="T27" fmla="*/ 2147483646 h 170"/>
                <a:gd name="T28" fmla="*/ 2147483646 w 142"/>
                <a:gd name="T29" fmla="*/ 2147483646 h 170"/>
                <a:gd name="T30" fmla="*/ 2147483646 w 142"/>
                <a:gd name="T31" fmla="*/ 2147483646 h 170"/>
                <a:gd name="T32" fmla="*/ 2147483646 w 142"/>
                <a:gd name="T33" fmla="*/ 2147483646 h 170"/>
                <a:gd name="T34" fmla="*/ 2147483646 w 142"/>
                <a:gd name="T35" fmla="*/ 2147483646 h 170"/>
                <a:gd name="T36" fmla="*/ 2147483646 w 142"/>
                <a:gd name="T37" fmla="*/ 2147483646 h 170"/>
                <a:gd name="T38" fmla="*/ 2147483646 w 142"/>
                <a:gd name="T39" fmla="*/ 2147483646 h 170"/>
                <a:gd name="T40" fmla="*/ 2147483646 w 142"/>
                <a:gd name="T41" fmla="*/ 2147483646 h 170"/>
                <a:gd name="T42" fmla="*/ 2147483646 w 142"/>
                <a:gd name="T43" fmla="*/ 2147483646 h 170"/>
                <a:gd name="T44" fmla="*/ 2147483646 w 142"/>
                <a:gd name="T45" fmla="*/ 2147483646 h 170"/>
                <a:gd name="T46" fmla="*/ 2147483646 w 142"/>
                <a:gd name="T47" fmla="*/ 2147483646 h 170"/>
                <a:gd name="T48" fmla="*/ 2147483646 w 142"/>
                <a:gd name="T49" fmla="*/ 2147483646 h 170"/>
                <a:gd name="T50" fmla="*/ 2147483646 w 142"/>
                <a:gd name="T51" fmla="*/ 2147483646 h 170"/>
                <a:gd name="T52" fmla="*/ 2147483646 w 142"/>
                <a:gd name="T53" fmla="*/ 2147483646 h 170"/>
                <a:gd name="T54" fmla="*/ 2147483646 w 142"/>
                <a:gd name="T55" fmla="*/ 2147483646 h 170"/>
                <a:gd name="T56" fmla="*/ 2147483646 w 142"/>
                <a:gd name="T57" fmla="*/ 2147483646 h 170"/>
                <a:gd name="T58" fmla="*/ 2147483646 w 142"/>
                <a:gd name="T59" fmla="*/ 2147483646 h 170"/>
                <a:gd name="T60" fmla="*/ 2147483646 w 142"/>
                <a:gd name="T61" fmla="*/ 2147483646 h 170"/>
                <a:gd name="T62" fmla="*/ 2147483646 w 142"/>
                <a:gd name="T63" fmla="*/ 2147483646 h 170"/>
                <a:gd name="T64" fmla="*/ 2147483646 w 142"/>
                <a:gd name="T65" fmla="*/ 2147483646 h 170"/>
                <a:gd name="T66" fmla="*/ 2147483646 w 142"/>
                <a:gd name="T67" fmla="*/ 2147483646 h 170"/>
                <a:gd name="T68" fmla="*/ 2147483646 w 142"/>
                <a:gd name="T69" fmla="*/ 2147483646 h 170"/>
                <a:gd name="T70" fmla="*/ 2147483646 w 142"/>
                <a:gd name="T71" fmla="*/ 2147483646 h 170"/>
                <a:gd name="T72" fmla="*/ 2147483646 w 142"/>
                <a:gd name="T73" fmla="*/ 2147483646 h 170"/>
                <a:gd name="T74" fmla="*/ 2147483646 w 142"/>
                <a:gd name="T75" fmla="*/ 2147483646 h 170"/>
                <a:gd name="T76" fmla="*/ 2147483646 w 142"/>
                <a:gd name="T77" fmla="*/ 2147483646 h 170"/>
                <a:gd name="T78" fmla="*/ 2147483646 w 142"/>
                <a:gd name="T79" fmla="*/ 2147483646 h 170"/>
                <a:gd name="T80" fmla="*/ 2147483646 w 142"/>
                <a:gd name="T81" fmla="*/ 2147483646 h 170"/>
                <a:gd name="T82" fmla="*/ 2147483646 w 142"/>
                <a:gd name="T83" fmla="*/ 2147483646 h 170"/>
                <a:gd name="T84" fmla="*/ 2147483646 w 142"/>
                <a:gd name="T85" fmla="*/ 2147483646 h 170"/>
                <a:gd name="T86" fmla="*/ 2147483646 w 142"/>
                <a:gd name="T87" fmla="*/ 2147483646 h 170"/>
                <a:gd name="T88" fmla="*/ 2147483646 w 142"/>
                <a:gd name="T89" fmla="*/ 2147483646 h 170"/>
                <a:gd name="T90" fmla="*/ 2147483646 w 142"/>
                <a:gd name="T91" fmla="*/ 2147483646 h 170"/>
                <a:gd name="T92" fmla="*/ 2147483646 w 142"/>
                <a:gd name="T93" fmla="*/ 2147483646 h 170"/>
                <a:gd name="T94" fmla="*/ 2147483646 w 142"/>
                <a:gd name="T95" fmla="*/ 2147483646 h 170"/>
                <a:gd name="T96" fmla="*/ 2147483646 w 142"/>
                <a:gd name="T97" fmla="*/ 2147483646 h 170"/>
                <a:gd name="T98" fmla="*/ 2147483646 w 142"/>
                <a:gd name="T99" fmla="*/ 2147483646 h 170"/>
                <a:gd name="T100" fmla="*/ 2147483646 w 142"/>
                <a:gd name="T101" fmla="*/ 2147483646 h 17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42" h="170">
                  <a:moveTo>
                    <a:pt x="142" y="170"/>
                  </a:moveTo>
                  <a:lnTo>
                    <a:pt x="90" y="170"/>
                  </a:lnTo>
                  <a:lnTo>
                    <a:pt x="59" y="115"/>
                  </a:lnTo>
                  <a:lnTo>
                    <a:pt x="46" y="115"/>
                  </a:lnTo>
                  <a:lnTo>
                    <a:pt x="4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76" y="0"/>
                  </a:lnTo>
                  <a:lnTo>
                    <a:pt x="89" y="0"/>
                  </a:lnTo>
                  <a:lnTo>
                    <a:pt x="101" y="3"/>
                  </a:lnTo>
                  <a:lnTo>
                    <a:pt x="106" y="5"/>
                  </a:lnTo>
                  <a:lnTo>
                    <a:pt x="112" y="8"/>
                  </a:lnTo>
                  <a:lnTo>
                    <a:pt x="116" y="11"/>
                  </a:lnTo>
                  <a:lnTo>
                    <a:pt x="121" y="15"/>
                  </a:lnTo>
                  <a:lnTo>
                    <a:pt x="124" y="18"/>
                  </a:lnTo>
                  <a:lnTo>
                    <a:pt x="127" y="23"/>
                  </a:lnTo>
                  <a:lnTo>
                    <a:pt x="130" y="28"/>
                  </a:lnTo>
                  <a:lnTo>
                    <a:pt x="132" y="32"/>
                  </a:lnTo>
                  <a:lnTo>
                    <a:pt x="135" y="39"/>
                  </a:lnTo>
                  <a:lnTo>
                    <a:pt x="136" y="44"/>
                  </a:lnTo>
                  <a:lnTo>
                    <a:pt x="136" y="51"/>
                  </a:lnTo>
                  <a:lnTo>
                    <a:pt x="137" y="57"/>
                  </a:lnTo>
                  <a:lnTo>
                    <a:pt x="136" y="66"/>
                  </a:lnTo>
                  <a:lnTo>
                    <a:pt x="135" y="75"/>
                  </a:lnTo>
                  <a:lnTo>
                    <a:pt x="132" y="82"/>
                  </a:lnTo>
                  <a:lnTo>
                    <a:pt x="129" y="89"/>
                  </a:lnTo>
                  <a:lnTo>
                    <a:pt x="125" y="94"/>
                  </a:lnTo>
                  <a:lnTo>
                    <a:pt x="119" y="100"/>
                  </a:lnTo>
                  <a:lnTo>
                    <a:pt x="113" y="104"/>
                  </a:lnTo>
                  <a:lnTo>
                    <a:pt x="106" y="107"/>
                  </a:lnTo>
                  <a:lnTo>
                    <a:pt x="142" y="170"/>
                  </a:lnTo>
                  <a:close/>
                  <a:moveTo>
                    <a:pt x="46" y="40"/>
                  </a:moveTo>
                  <a:lnTo>
                    <a:pt x="46" y="75"/>
                  </a:lnTo>
                  <a:lnTo>
                    <a:pt x="71" y="75"/>
                  </a:lnTo>
                  <a:lnTo>
                    <a:pt x="75" y="75"/>
                  </a:lnTo>
                  <a:lnTo>
                    <a:pt x="79" y="74"/>
                  </a:lnTo>
                  <a:lnTo>
                    <a:pt x="81" y="73"/>
                  </a:lnTo>
                  <a:lnTo>
                    <a:pt x="85" y="71"/>
                  </a:lnTo>
                  <a:lnTo>
                    <a:pt x="87" y="69"/>
                  </a:lnTo>
                  <a:lnTo>
                    <a:pt x="89" y="66"/>
                  </a:lnTo>
                  <a:lnTo>
                    <a:pt x="89" y="62"/>
                  </a:lnTo>
                  <a:lnTo>
                    <a:pt x="90" y="57"/>
                  </a:lnTo>
                  <a:lnTo>
                    <a:pt x="89" y="53"/>
                  </a:lnTo>
                  <a:lnTo>
                    <a:pt x="89" y="49"/>
                  </a:lnTo>
                  <a:lnTo>
                    <a:pt x="87" y="45"/>
                  </a:lnTo>
                  <a:lnTo>
                    <a:pt x="85" y="43"/>
                  </a:lnTo>
                  <a:lnTo>
                    <a:pt x="81" y="42"/>
                  </a:lnTo>
                  <a:lnTo>
                    <a:pt x="79" y="41"/>
                  </a:lnTo>
                  <a:lnTo>
                    <a:pt x="75" y="40"/>
                  </a:lnTo>
                  <a:lnTo>
                    <a:pt x="71" y="4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5" name="Freeform 81"/>
            <p:cNvSpPr>
              <a:spLocks noEditPoints="1"/>
            </p:cNvSpPr>
            <p:nvPr/>
          </p:nvSpPr>
          <p:spPr bwMode="auto">
            <a:xfrm>
              <a:off x="3486150" y="5010150"/>
              <a:ext cx="84137" cy="93663"/>
            </a:xfrm>
            <a:custGeom>
              <a:avLst/>
              <a:gdLst>
                <a:gd name="T0" fmla="*/ 2147483646 w 159"/>
                <a:gd name="T1" fmla="*/ 2147483646 h 176"/>
                <a:gd name="T2" fmla="*/ 2147483646 w 159"/>
                <a:gd name="T3" fmla="*/ 2147483646 h 176"/>
                <a:gd name="T4" fmla="*/ 2147483646 w 159"/>
                <a:gd name="T5" fmla="*/ 2147483646 h 176"/>
                <a:gd name="T6" fmla="*/ 2147483646 w 159"/>
                <a:gd name="T7" fmla="*/ 2147483646 h 176"/>
                <a:gd name="T8" fmla="*/ 2147483646 w 159"/>
                <a:gd name="T9" fmla="*/ 2147483646 h 176"/>
                <a:gd name="T10" fmla="*/ 2147483646 w 159"/>
                <a:gd name="T11" fmla="*/ 2147483646 h 176"/>
                <a:gd name="T12" fmla="*/ 2147483646 w 159"/>
                <a:gd name="T13" fmla="*/ 2147483646 h 176"/>
                <a:gd name="T14" fmla="*/ 2147483646 w 159"/>
                <a:gd name="T15" fmla="*/ 2147483646 h 176"/>
                <a:gd name="T16" fmla="*/ 2147483646 w 159"/>
                <a:gd name="T17" fmla="*/ 2147483646 h 176"/>
                <a:gd name="T18" fmla="*/ 2147483646 w 159"/>
                <a:gd name="T19" fmla="*/ 2147483646 h 176"/>
                <a:gd name="T20" fmla="*/ 2147483646 w 159"/>
                <a:gd name="T21" fmla="*/ 2147483646 h 176"/>
                <a:gd name="T22" fmla="*/ 2147483646 w 159"/>
                <a:gd name="T23" fmla="*/ 2147483646 h 176"/>
                <a:gd name="T24" fmla="*/ 2147483646 w 159"/>
                <a:gd name="T25" fmla="*/ 2147483646 h 176"/>
                <a:gd name="T26" fmla="*/ 2147483646 w 159"/>
                <a:gd name="T27" fmla="*/ 2147483646 h 176"/>
                <a:gd name="T28" fmla="*/ 2147483646 w 159"/>
                <a:gd name="T29" fmla="*/ 2147483646 h 176"/>
                <a:gd name="T30" fmla="*/ 2147483646 w 159"/>
                <a:gd name="T31" fmla="*/ 2147483646 h 176"/>
                <a:gd name="T32" fmla="*/ 2147483646 w 159"/>
                <a:gd name="T33" fmla="*/ 2147483646 h 176"/>
                <a:gd name="T34" fmla="*/ 2147483646 w 159"/>
                <a:gd name="T35" fmla="*/ 2147483646 h 176"/>
                <a:gd name="T36" fmla="*/ 2147483646 w 159"/>
                <a:gd name="T37" fmla="*/ 2147483646 h 176"/>
                <a:gd name="T38" fmla="*/ 2147483646 w 159"/>
                <a:gd name="T39" fmla="*/ 2147483646 h 176"/>
                <a:gd name="T40" fmla="*/ 2147483646 w 159"/>
                <a:gd name="T41" fmla="*/ 2147483646 h 176"/>
                <a:gd name="T42" fmla="*/ 2147483646 w 159"/>
                <a:gd name="T43" fmla="*/ 2147483646 h 176"/>
                <a:gd name="T44" fmla="*/ 2147483646 w 159"/>
                <a:gd name="T45" fmla="*/ 2147483646 h 176"/>
                <a:gd name="T46" fmla="*/ 2147483646 w 159"/>
                <a:gd name="T47" fmla="*/ 2147483646 h 176"/>
                <a:gd name="T48" fmla="*/ 2147483646 w 159"/>
                <a:gd name="T49" fmla="*/ 2147483646 h 176"/>
                <a:gd name="T50" fmla="*/ 2147483646 w 159"/>
                <a:gd name="T51" fmla="*/ 2147483646 h 176"/>
                <a:gd name="T52" fmla="*/ 2147483646 w 159"/>
                <a:gd name="T53" fmla="*/ 2147483646 h 176"/>
                <a:gd name="T54" fmla="*/ 2147483646 w 159"/>
                <a:gd name="T55" fmla="*/ 2147483646 h 176"/>
                <a:gd name="T56" fmla="*/ 2147483646 w 159"/>
                <a:gd name="T57" fmla="*/ 2147483646 h 176"/>
                <a:gd name="T58" fmla="*/ 2147483646 w 159"/>
                <a:gd name="T59" fmla="*/ 2147483646 h 176"/>
                <a:gd name="T60" fmla="*/ 2147483646 w 159"/>
                <a:gd name="T61" fmla="*/ 2147483646 h 176"/>
                <a:gd name="T62" fmla="*/ 2147483646 w 159"/>
                <a:gd name="T63" fmla="*/ 2147483646 h 176"/>
                <a:gd name="T64" fmla="*/ 2147483646 w 159"/>
                <a:gd name="T65" fmla="*/ 2147483646 h 176"/>
                <a:gd name="T66" fmla="*/ 2147483646 w 159"/>
                <a:gd name="T67" fmla="*/ 2147483646 h 176"/>
                <a:gd name="T68" fmla="*/ 0 w 159"/>
                <a:gd name="T69" fmla="*/ 2147483646 h 176"/>
                <a:gd name="T70" fmla="*/ 2147483646 w 159"/>
                <a:gd name="T71" fmla="*/ 2147483646 h 176"/>
                <a:gd name="T72" fmla="*/ 2147483646 w 159"/>
                <a:gd name="T73" fmla="*/ 2147483646 h 176"/>
                <a:gd name="T74" fmla="*/ 2147483646 w 159"/>
                <a:gd name="T75" fmla="*/ 2147483646 h 176"/>
                <a:gd name="T76" fmla="*/ 2147483646 w 159"/>
                <a:gd name="T77" fmla="*/ 2147483646 h 176"/>
                <a:gd name="T78" fmla="*/ 2147483646 w 159"/>
                <a:gd name="T79" fmla="*/ 2147483646 h 176"/>
                <a:gd name="T80" fmla="*/ 2147483646 w 159"/>
                <a:gd name="T81" fmla="*/ 2147483646 h 176"/>
                <a:gd name="T82" fmla="*/ 2147483646 w 159"/>
                <a:gd name="T83" fmla="*/ 2147483646 h 176"/>
                <a:gd name="T84" fmla="*/ 2147483646 w 159"/>
                <a:gd name="T85" fmla="*/ 0 h 176"/>
                <a:gd name="T86" fmla="*/ 2147483646 w 159"/>
                <a:gd name="T87" fmla="*/ 2147483646 h 176"/>
                <a:gd name="T88" fmla="*/ 2147483646 w 159"/>
                <a:gd name="T89" fmla="*/ 2147483646 h 176"/>
                <a:gd name="T90" fmla="*/ 2147483646 w 159"/>
                <a:gd name="T91" fmla="*/ 2147483646 h 176"/>
                <a:gd name="T92" fmla="*/ 2147483646 w 159"/>
                <a:gd name="T93" fmla="*/ 2147483646 h 176"/>
                <a:gd name="T94" fmla="*/ 2147483646 w 159"/>
                <a:gd name="T95" fmla="*/ 2147483646 h 176"/>
                <a:gd name="T96" fmla="*/ 2147483646 w 159"/>
                <a:gd name="T97" fmla="*/ 2147483646 h 176"/>
                <a:gd name="T98" fmla="*/ 2147483646 w 159"/>
                <a:gd name="T99" fmla="*/ 2147483646 h 176"/>
                <a:gd name="T100" fmla="*/ 2147483646 w 159"/>
                <a:gd name="T101" fmla="*/ 2147483646 h 1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9" h="176">
                  <a:moveTo>
                    <a:pt x="105" y="50"/>
                  </a:moveTo>
                  <a:lnTo>
                    <a:pt x="101" y="44"/>
                  </a:lnTo>
                  <a:lnTo>
                    <a:pt x="95" y="41"/>
                  </a:lnTo>
                  <a:lnTo>
                    <a:pt x="88" y="39"/>
                  </a:lnTo>
                  <a:lnTo>
                    <a:pt x="80" y="38"/>
                  </a:lnTo>
                  <a:lnTo>
                    <a:pt x="71" y="39"/>
                  </a:lnTo>
                  <a:lnTo>
                    <a:pt x="64" y="41"/>
                  </a:lnTo>
                  <a:lnTo>
                    <a:pt x="58" y="44"/>
                  </a:lnTo>
                  <a:lnTo>
                    <a:pt x="54" y="50"/>
                  </a:lnTo>
                  <a:lnTo>
                    <a:pt x="52" y="56"/>
                  </a:lnTo>
                  <a:lnTo>
                    <a:pt x="50" y="65"/>
                  </a:lnTo>
                  <a:lnTo>
                    <a:pt x="49" y="74"/>
                  </a:lnTo>
                  <a:lnTo>
                    <a:pt x="47" y="86"/>
                  </a:lnTo>
                  <a:lnTo>
                    <a:pt x="49" y="99"/>
                  </a:lnTo>
                  <a:lnTo>
                    <a:pt x="50" y="109"/>
                  </a:lnTo>
                  <a:lnTo>
                    <a:pt x="52" y="119"/>
                  </a:lnTo>
                  <a:lnTo>
                    <a:pt x="54" y="125"/>
                  </a:lnTo>
                  <a:lnTo>
                    <a:pt x="56" y="129"/>
                  </a:lnTo>
                  <a:lnTo>
                    <a:pt x="58" y="131"/>
                  </a:lnTo>
                  <a:lnTo>
                    <a:pt x="60" y="133"/>
                  </a:lnTo>
                  <a:lnTo>
                    <a:pt x="64" y="135"/>
                  </a:lnTo>
                  <a:lnTo>
                    <a:pt x="71" y="137"/>
                  </a:lnTo>
                  <a:lnTo>
                    <a:pt x="80" y="138"/>
                  </a:lnTo>
                  <a:lnTo>
                    <a:pt x="88" y="137"/>
                  </a:lnTo>
                  <a:lnTo>
                    <a:pt x="95" y="135"/>
                  </a:lnTo>
                  <a:lnTo>
                    <a:pt x="98" y="133"/>
                  </a:lnTo>
                  <a:lnTo>
                    <a:pt x="101" y="131"/>
                  </a:lnTo>
                  <a:lnTo>
                    <a:pt x="103" y="129"/>
                  </a:lnTo>
                  <a:lnTo>
                    <a:pt x="105" y="125"/>
                  </a:lnTo>
                  <a:lnTo>
                    <a:pt x="107" y="119"/>
                  </a:lnTo>
                  <a:lnTo>
                    <a:pt x="109" y="109"/>
                  </a:lnTo>
                  <a:lnTo>
                    <a:pt x="110" y="99"/>
                  </a:lnTo>
                  <a:lnTo>
                    <a:pt x="111" y="86"/>
                  </a:lnTo>
                  <a:lnTo>
                    <a:pt x="110" y="74"/>
                  </a:lnTo>
                  <a:lnTo>
                    <a:pt x="109" y="65"/>
                  </a:lnTo>
                  <a:lnTo>
                    <a:pt x="107" y="56"/>
                  </a:lnTo>
                  <a:lnTo>
                    <a:pt x="105" y="50"/>
                  </a:lnTo>
                  <a:close/>
                  <a:moveTo>
                    <a:pt x="159" y="86"/>
                  </a:moveTo>
                  <a:lnTo>
                    <a:pt x="158" y="97"/>
                  </a:lnTo>
                  <a:lnTo>
                    <a:pt x="158" y="108"/>
                  </a:lnTo>
                  <a:lnTo>
                    <a:pt x="156" y="117"/>
                  </a:lnTo>
                  <a:lnTo>
                    <a:pt x="154" y="125"/>
                  </a:lnTo>
                  <a:lnTo>
                    <a:pt x="151" y="134"/>
                  </a:lnTo>
                  <a:lnTo>
                    <a:pt x="147" y="142"/>
                  </a:lnTo>
                  <a:lnTo>
                    <a:pt x="144" y="148"/>
                  </a:lnTo>
                  <a:lnTo>
                    <a:pt x="138" y="154"/>
                  </a:lnTo>
                  <a:lnTo>
                    <a:pt x="134" y="159"/>
                  </a:lnTo>
                  <a:lnTo>
                    <a:pt x="128" y="163"/>
                  </a:lnTo>
                  <a:lnTo>
                    <a:pt x="121" y="168"/>
                  </a:lnTo>
                  <a:lnTo>
                    <a:pt x="115" y="171"/>
                  </a:lnTo>
                  <a:lnTo>
                    <a:pt x="106" y="173"/>
                  </a:lnTo>
                  <a:lnTo>
                    <a:pt x="98" y="174"/>
                  </a:lnTo>
                  <a:lnTo>
                    <a:pt x="89" y="175"/>
                  </a:lnTo>
                  <a:lnTo>
                    <a:pt x="80" y="176"/>
                  </a:lnTo>
                  <a:lnTo>
                    <a:pt x="70" y="175"/>
                  </a:lnTo>
                  <a:lnTo>
                    <a:pt x="60" y="174"/>
                  </a:lnTo>
                  <a:lnTo>
                    <a:pt x="53" y="173"/>
                  </a:lnTo>
                  <a:lnTo>
                    <a:pt x="45" y="171"/>
                  </a:lnTo>
                  <a:lnTo>
                    <a:pt x="38" y="168"/>
                  </a:lnTo>
                  <a:lnTo>
                    <a:pt x="31" y="163"/>
                  </a:lnTo>
                  <a:lnTo>
                    <a:pt x="26" y="159"/>
                  </a:lnTo>
                  <a:lnTo>
                    <a:pt x="20" y="154"/>
                  </a:lnTo>
                  <a:lnTo>
                    <a:pt x="15" y="148"/>
                  </a:lnTo>
                  <a:lnTo>
                    <a:pt x="12" y="142"/>
                  </a:lnTo>
                  <a:lnTo>
                    <a:pt x="8" y="134"/>
                  </a:lnTo>
                  <a:lnTo>
                    <a:pt x="5" y="125"/>
                  </a:lnTo>
                  <a:lnTo>
                    <a:pt x="3" y="117"/>
                  </a:lnTo>
                  <a:lnTo>
                    <a:pt x="2" y="108"/>
                  </a:lnTo>
                  <a:lnTo>
                    <a:pt x="1" y="97"/>
                  </a:lnTo>
                  <a:lnTo>
                    <a:pt x="0" y="86"/>
                  </a:lnTo>
                  <a:lnTo>
                    <a:pt x="1" y="78"/>
                  </a:lnTo>
                  <a:lnTo>
                    <a:pt x="1" y="68"/>
                  </a:lnTo>
                  <a:lnTo>
                    <a:pt x="2" y="60"/>
                  </a:lnTo>
                  <a:lnTo>
                    <a:pt x="4" y="53"/>
                  </a:lnTo>
                  <a:lnTo>
                    <a:pt x="6" y="45"/>
                  </a:lnTo>
                  <a:lnTo>
                    <a:pt x="10" y="38"/>
                  </a:lnTo>
                  <a:lnTo>
                    <a:pt x="13" y="31"/>
                  </a:lnTo>
                  <a:lnTo>
                    <a:pt x="16" y="26"/>
                  </a:lnTo>
                  <a:lnTo>
                    <a:pt x="21" y="19"/>
                  </a:lnTo>
                  <a:lnTo>
                    <a:pt x="27" y="15"/>
                  </a:lnTo>
                  <a:lnTo>
                    <a:pt x="33" y="11"/>
                  </a:lnTo>
                  <a:lnTo>
                    <a:pt x="41" y="6"/>
                  </a:lnTo>
                  <a:lnTo>
                    <a:pt x="50" y="4"/>
                  </a:lnTo>
                  <a:lnTo>
                    <a:pt x="58" y="2"/>
                  </a:lnTo>
                  <a:lnTo>
                    <a:pt x="69" y="1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1" y="2"/>
                  </a:lnTo>
                  <a:lnTo>
                    <a:pt x="109" y="4"/>
                  </a:lnTo>
                  <a:lnTo>
                    <a:pt x="118" y="6"/>
                  </a:lnTo>
                  <a:lnTo>
                    <a:pt x="125" y="11"/>
                  </a:lnTo>
                  <a:lnTo>
                    <a:pt x="132" y="15"/>
                  </a:lnTo>
                  <a:lnTo>
                    <a:pt x="137" y="19"/>
                  </a:lnTo>
                  <a:lnTo>
                    <a:pt x="143" y="26"/>
                  </a:lnTo>
                  <a:lnTo>
                    <a:pt x="146" y="31"/>
                  </a:lnTo>
                  <a:lnTo>
                    <a:pt x="150" y="38"/>
                  </a:lnTo>
                  <a:lnTo>
                    <a:pt x="153" y="45"/>
                  </a:lnTo>
                  <a:lnTo>
                    <a:pt x="155" y="53"/>
                  </a:lnTo>
                  <a:lnTo>
                    <a:pt x="157" y="60"/>
                  </a:lnTo>
                  <a:lnTo>
                    <a:pt x="158" y="68"/>
                  </a:lnTo>
                  <a:lnTo>
                    <a:pt x="158" y="78"/>
                  </a:lnTo>
                  <a:lnTo>
                    <a:pt x="159" y="8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6" name="Freeform 82"/>
            <p:cNvSpPr>
              <a:spLocks/>
            </p:cNvSpPr>
            <p:nvPr/>
          </p:nvSpPr>
          <p:spPr bwMode="auto">
            <a:xfrm>
              <a:off x="3570288" y="5011738"/>
              <a:ext cx="84137" cy="90488"/>
            </a:xfrm>
            <a:custGeom>
              <a:avLst/>
              <a:gdLst>
                <a:gd name="T0" fmla="*/ 2147483646 w 159"/>
                <a:gd name="T1" fmla="*/ 2147483646 h 172"/>
                <a:gd name="T2" fmla="*/ 2147483646 w 159"/>
                <a:gd name="T3" fmla="*/ 2147483646 h 172"/>
                <a:gd name="T4" fmla="*/ 2147483646 w 159"/>
                <a:gd name="T5" fmla="*/ 0 h 172"/>
                <a:gd name="T6" fmla="*/ 2147483646 w 159"/>
                <a:gd name="T7" fmla="*/ 0 h 172"/>
                <a:gd name="T8" fmla="*/ 2147483646 w 159"/>
                <a:gd name="T9" fmla="*/ 2147483646 h 172"/>
                <a:gd name="T10" fmla="*/ 2147483646 w 159"/>
                <a:gd name="T11" fmla="*/ 2147483646 h 172"/>
                <a:gd name="T12" fmla="*/ 0 w 159"/>
                <a:gd name="T13" fmla="*/ 0 h 172"/>
                <a:gd name="T14" fmla="*/ 2147483646 w 159"/>
                <a:gd name="T15" fmla="*/ 0 h 172"/>
                <a:gd name="T16" fmla="*/ 2147483646 w 159"/>
                <a:gd name="T17" fmla="*/ 2147483646 h 1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9" h="172">
                  <a:moveTo>
                    <a:pt x="81" y="115"/>
                  </a:moveTo>
                  <a:lnTo>
                    <a:pt x="81" y="115"/>
                  </a:lnTo>
                  <a:lnTo>
                    <a:pt x="111" y="0"/>
                  </a:lnTo>
                  <a:lnTo>
                    <a:pt x="159" y="0"/>
                  </a:lnTo>
                  <a:lnTo>
                    <a:pt x="107" y="172"/>
                  </a:lnTo>
                  <a:lnTo>
                    <a:pt x="52" y="172"/>
                  </a:lnTo>
                  <a:lnTo>
                    <a:pt x="0" y="0"/>
                  </a:lnTo>
                  <a:lnTo>
                    <a:pt x="51" y="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7" name="Freeform 83"/>
            <p:cNvSpPr>
              <a:spLocks noEditPoints="1"/>
            </p:cNvSpPr>
            <p:nvPr/>
          </p:nvSpPr>
          <p:spPr bwMode="auto">
            <a:xfrm>
              <a:off x="3643313" y="5010150"/>
              <a:ext cx="84137" cy="92075"/>
            </a:xfrm>
            <a:custGeom>
              <a:avLst/>
              <a:gdLst>
                <a:gd name="T0" fmla="*/ 2147483646 w 158"/>
                <a:gd name="T1" fmla="*/ 2147483646 h 172"/>
                <a:gd name="T2" fmla="*/ 2147483646 w 158"/>
                <a:gd name="T3" fmla="*/ 2147483646 h 172"/>
                <a:gd name="T4" fmla="*/ 2147483646 w 158"/>
                <a:gd name="T5" fmla="*/ 2147483646 h 172"/>
                <a:gd name="T6" fmla="*/ 2147483646 w 158"/>
                <a:gd name="T7" fmla="*/ 2147483646 h 172"/>
                <a:gd name="T8" fmla="*/ 0 w 158"/>
                <a:gd name="T9" fmla="*/ 2147483646 h 172"/>
                <a:gd name="T10" fmla="*/ 2147483646 w 158"/>
                <a:gd name="T11" fmla="*/ 0 h 172"/>
                <a:gd name="T12" fmla="*/ 2147483646 w 158"/>
                <a:gd name="T13" fmla="*/ 0 h 172"/>
                <a:gd name="T14" fmla="*/ 2147483646 w 158"/>
                <a:gd name="T15" fmla="*/ 2147483646 h 172"/>
                <a:gd name="T16" fmla="*/ 2147483646 w 158"/>
                <a:gd name="T17" fmla="*/ 2147483646 h 172"/>
                <a:gd name="T18" fmla="*/ 2147483646 w 158"/>
                <a:gd name="T19" fmla="*/ 2147483646 h 172"/>
                <a:gd name="T20" fmla="*/ 2147483646 w 158"/>
                <a:gd name="T21" fmla="*/ 2147483646 h 172"/>
                <a:gd name="T22" fmla="*/ 2147483646 w 158"/>
                <a:gd name="T23" fmla="*/ 2147483646 h 172"/>
                <a:gd name="T24" fmla="*/ 2147483646 w 158"/>
                <a:gd name="T25" fmla="*/ 2147483646 h 172"/>
                <a:gd name="T26" fmla="*/ 2147483646 w 158"/>
                <a:gd name="T27" fmla="*/ 2147483646 h 1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8" h="172">
                  <a:moveTo>
                    <a:pt x="108" y="172"/>
                  </a:moveTo>
                  <a:lnTo>
                    <a:pt x="99" y="139"/>
                  </a:lnTo>
                  <a:lnTo>
                    <a:pt x="56" y="139"/>
                  </a:lnTo>
                  <a:lnTo>
                    <a:pt x="47" y="172"/>
                  </a:lnTo>
                  <a:lnTo>
                    <a:pt x="0" y="172"/>
                  </a:lnTo>
                  <a:lnTo>
                    <a:pt x="52" y="0"/>
                  </a:lnTo>
                  <a:lnTo>
                    <a:pt x="107" y="0"/>
                  </a:lnTo>
                  <a:lnTo>
                    <a:pt x="158" y="172"/>
                  </a:lnTo>
                  <a:lnTo>
                    <a:pt x="108" y="172"/>
                  </a:lnTo>
                  <a:close/>
                  <a:moveTo>
                    <a:pt x="78" y="57"/>
                  </a:moveTo>
                  <a:lnTo>
                    <a:pt x="78" y="57"/>
                  </a:lnTo>
                  <a:lnTo>
                    <a:pt x="66" y="101"/>
                  </a:lnTo>
                  <a:lnTo>
                    <a:pt x="91" y="101"/>
                  </a:lnTo>
                  <a:lnTo>
                    <a:pt x="78" y="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8" name="Freeform 84"/>
            <p:cNvSpPr>
              <a:spLocks noEditPoints="1"/>
            </p:cNvSpPr>
            <p:nvPr/>
          </p:nvSpPr>
          <p:spPr bwMode="auto">
            <a:xfrm>
              <a:off x="3757613" y="5011738"/>
              <a:ext cx="76200" cy="90488"/>
            </a:xfrm>
            <a:custGeom>
              <a:avLst/>
              <a:gdLst>
                <a:gd name="T0" fmla="*/ 2147483646 w 145"/>
                <a:gd name="T1" fmla="*/ 2147483646 h 170"/>
                <a:gd name="T2" fmla="*/ 0 w 145"/>
                <a:gd name="T3" fmla="*/ 2147483646 h 170"/>
                <a:gd name="T4" fmla="*/ 0 w 145"/>
                <a:gd name="T5" fmla="*/ 0 h 170"/>
                <a:gd name="T6" fmla="*/ 2147483646 w 145"/>
                <a:gd name="T7" fmla="*/ 0 h 170"/>
                <a:gd name="T8" fmla="*/ 2147483646 w 145"/>
                <a:gd name="T9" fmla="*/ 0 h 170"/>
                <a:gd name="T10" fmla="*/ 2147483646 w 145"/>
                <a:gd name="T11" fmla="*/ 2147483646 h 170"/>
                <a:gd name="T12" fmla="*/ 2147483646 w 145"/>
                <a:gd name="T13" fmla="*/ 2147483646 h 170"/>
                <a:gd name="T14" fmla="*/ 2147483646 w 145"/>
                <a:gd name="T15" fmla="*/ 2147483646 h 170"/>
                <a:gd name="T16" fmla="*/ 2147483646 w 145"/>
                <a:gd name="T17" fmla="*/ 2147483646 h 170"/>
                <a:gd name="T18" fmla="*/ 2147483646 w 145"/>
                <a:gd name="T19" fmla="*/ 2147483646 h 170"/>
                <a:gd name="T20" fmla="*/ 2147483646 w 145"/>
                <a:gd name="T21" fmla="*/ 2147483646 h 170"/>
                <a:gd name="T22" fmla="*/ 2147483646 w 145"/>
                <a:gd name="T23" fmla="*/ 2147483646 h 170"/>
                <a:gd name="T24" fmla="*/ 2147483646 w 145"/>
                <a:gd name="T25" fmla="*/ 2147483646 h 170"/>
                <a:gd name="T26" fmla="*/ 2147483646 w 145"/>
                <a:gd name="T27" fmla="*/ 2147483646 h 170"/>
                <a:gd name="T28" fmla="*/ 2147483646 w 145"/>
                <a:gd name="T29" fmla="*/ 2147483646 h 170"/>
                <a:gd name="T30" fmla="*/ 2147483646 w 145"/>
                <a:gd name="T31" fmla="*/ 2147483646 h 170"/>
                <a:gd name="T32" fmla="*/ 2147483646 w 145"/>
                <a:gd name="T33" fmla="*/ 2147483646 h 170"/>
                <a:gd name="T34" fmla="*/ 2147483646 w 145"/>
                <a:gd name="T35" fmla="*/ 2147483646 h 170"/>
                <a:gd name="T36" fmla="*/ 2147483646 w 145"/>
                <a:gd name="T37" fmla="*/ 2147483646 h 170"/>
                <a:gd name="T38" fmla="*/ 2147483646 w 145"/>
                <a:gd name="T39" fmla="*/ 2147483646 h 170"/>
                <a:gd name="T40" fmla="*/ 2147483646 w 145"/>
                <a:gd name="T41" fmla="*/ 2147483646 h 170"/>
                <a:gd name="T42" fmla="*/ 2147483646 w 145"/>
                <a:gd name="T43" fmla="*/ 2147483646 h 170"/>
                <a:gd name="T44" fmla="*/ 2147483646 w 145"/>
                <a:gd name="T45" fmla="*/ 2147483646 h 170"/>
                <a:gd name="T46" fmla="*/ 2147483646 w 145"/>
                <a:gd name="T47" fmla="*/ 2147483646 h 170"/>
                <a:gd name="T48" fmla="*/ 2147483646 w 145"/>
                <a:gd name="T49" fmla="*/ 2147483646 h 170"/>
                <a:gd name="T50" fmla="*/ 2147483646 w 145"/>
                <a:gd name="T51" fmla="*/ 2147483646 h 170"/>
                <a:gd name="T52" fmla="*/ 2147483646 w 145"/>
                <a:gd name="T53" fmla="*/ 2147483646 h 170"/>
                <a:gd name="T54" fmla="*/ 2147483646 w 145"/>
                <a:gd name="T55" fmla="*/ 2147483646 h 170"/>
                <a:gd name="T56" fmla="*/ 2147483646 w 145"/>
                <a:gd name="T57" fmla="*/ 2147483646 h 170"/>
                <a:gd name="T58" fmla="*/ 2147483646 w 145"/>
                <a:gd name="T59" fmla="*/ 2147483646 h 170"/>
                <a:gd name="T60" fmla="*/ 2147483646 w 145"/>
                <a:gd name="T61" fmla="*/ 2147483646 h 170"/>
                <a:gd name="T62" fmla="*/ 2147483646 w 145"/>
                <a:gd name="T63" fmla="*/ 2147483646 h 170"/>
                <a:gd name="T64" fmla="*/ 2147483646 w 145"/>
                <a:gd name="T65" fmla="*/ 2147483646 h 170"/>
                <a:gd name="T66" fmla="*/ 2147483646 w 145"/>
                <a:gd name="T67" fmla="*/ 2147483646 h 170"/>
                <a:gd name="T68" fmla="*/ 2147483646 w 145"/>
                <a:gd name="T69" fmla="*/ 2147483646 h 170"/>
                <a:gd name="T70" fmla="*/ 2147483646 w 145"/>
                <a:gd name="T71" fmla="*/ 2147483646 h 170"/>
                <a:gd name="T72" fmla="*/ 2147483646 w 145"/>
                <a:gd name="T73" fmla="*/ 2147483646 h 170"/>
                <a:gd name="T74" fmla="*/ 2147483646 w 145"/>
                <a:gd name="T75" fmla="*/ 2147483646 h 170"/>
                <a:gd name="T76" fmla="*/ 2147483646 w 145"/>
                <a:gd name="T77" fmla="*/ 2147483646 h 170"/>
                <a:gd name="T78" fmla="*/ 2147483646 w 145"/>
                <a:gd name="T79" fmla="*/ 2147483646 h 170"/>
                <a:gd name="T80" fmla="*/ 2147483646 w 145"/>
                <a:gd name="T81" fmla="*/ 2147483646 h 170"/>
                <a:gd name="T82" fmla="*/ 2147483646 w 145"/>
                <a:gd name="T83" fmla="*/ 2147483646 h 170"/>
                <a:gd name="T84" fmla="*/ 2147483646 w 145"/>
                <a:gd name="T85" fmla="*/ 2147483646 h 170"/>
                <a:gd name="T86" fmla="*/ 2147483646 w 145"/>
                <a:gd name="T87" fmla="*/ 2147483646 h 170"/>
                <a:gd name="T88" fmla="*/ 2147483646 w 145"/>
                <a:gd name="T89" fmla="*/ 2147483646 h 170"/>
                <a:gd name="T90" fmla="*/ 2147483646 w 145"/>
                <a:gd name="T91" fmla="*/ 2147483646 h 170"/>
                <a:gd name="T92" fmla="*/ 2147483646 w 145"/>
                <a:gd name="T93" fmla="*/ 2147483646 h 170"/>
                <a:gd name="T94" fmla="*/ 2147483646 w 145"/>
                <a:gd name="T95" fmla="*/ 2147483646 h 170"/>
                <a:gd name="T96" fmla="*/ 2147483646 w 145"/>
                <a:gd name="T97" fmla="*/ 2147483646 h 170"/>
                <a:gd name="T98" fmla="*/ 2147483646 w 145"/>
                <a:gd name="T99" fmla="*/ 2147483646 h 170"/>
                <a:gd name="T100" fmla="*/ 2147483646 w 145"/>
                <a:gd name="T101" fmla="*/ 2147483646 h 170"/>
                <a:gd name="T102" fmla="*/ 2147483646 w 145"/>
                <a:gd name="T103" fmla="*/ 2147483646 h 170"/>
                <a:gd name="T104" fmla="*/ 2147483646 w 145"/>
                <a:gd name="T105" fmla="*/ 2147483646 h 170"/>
                <a:gd name="T106" fmla="*/ 2147483646 w 145"/>
                <a:gd name="T107" fmla="*/ 2147483646 h 170"/>
                <a:gd name="T108" fmla="*/ 2147483646 w 145"/>
                <a:gd name="T109" fmla="*/ 2147483646 h 170"/>
                <a:gd name="T110" fmla="*/ 2147483646 w 145"/>
                <a:gd name="T111" fmla="*/ 2147483646 h 17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5" h="170">
                  <a:moveTo>
                    <a:pt x="66" y="170"/>
                  </a:moveTo>
                  <a:lnTo>
                    <a:pt x="0" y="170"/>
                  </a:lnTo>
                  <a:lnTo>
                    <a:pt x="0" y="0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8" y="1"/>
                  </a:lnTo>
                  <a:lnTo>
                    <a:pt x="97" y="3"/>
                  </a:lnTo>
                  <a:lnTo>
                    <a:pt x="105" y="5"/>
                  </a:lnTo>
                  <a:lnTo>
                    <a:pt x="113" y="9"/>
                  </a:lnTo>
                  <a:lnTo>
                    <a:pt x="119" y="13"/>
                  </a:lnTo>
                  <a:lnTo>
                    <a:pt x="125" y="18"/>
                  </a:lnTo>
                  <a:lnTo>
                    <a:pt x="129" y="24"/>
                  </a:lnTo>
                  <a:lnTo>
                    <a:pt x="134" y="29"/>
                  </a:lnTo>
                  <a:lnTo>
                    <a:pt x="137" y="36"/>
                  </a:lnTo>
                  <a:lnTo>
                    <a:pt x="140" y="42"/>
                  </a:lnTo>
                  <a:lnTo>
                    <a:pt x="142" y="50"/>
                  </a:lnTo>
                  <a:lnTo>
                    <a:pt x="144" y="57"/>
                  </a:lnTo>
                  <a:lnTo>
                    <a:pt x="145" y="65"/>
                  </a:lnTo>
                  <a:lnTo>
                    <a:pt x="145" y="75"/>
                  </a:lnTo>
                  <a:lnTo>
                    <a:pt x="145" y="83"/>
                  </a:lnTo>
                  <a:lnTo>
                    <a:pt x="145" y="93"/>
                  </a:lnTo>
                  <a:lnTo>
                    <a:pt x="145" y="102"/>
                  </a:lnTo>
                  <a:lnTo>
                    <a:pt x="144" y="110"/>
                  </a:lnTo>
                  <a:lnTo>
                    <a:pt x="142" y="118"/>
                  </a:lnTo>
                  <a:lnTo>
                    <a:pt x="140" y="126"/>
                  </a:lnTo>
                  <a:lnTo>
                    <a:pt x="137" y="132"/>
                  </a:lnTo>
                  <a:lnTo>
                    <a:pt x="134" y="139"/>
                  </a:lnTo>
                  <a:lnTo>
                    <a:pt x="129" y="145"/>
                  </a:lnTo>
                  <a:lnTo>
                    <a:pt x="125" y="151"/>
                  </a:lnTo>
                  <a:lnTo>
                    <a:pt x="119" y="156"/>
                  </a:lnTo>
                  <a:lnTo>
                    <a:pt x="113" y="160"/>
                  </a:lnTo>
                  <a:lnTo>
                    <a:pt x="105" y="164"/>
                  </a:lnTo>
                  <a:lnTo>
                    <a:pt x="97" y="167"/>
                  </a:lnTo>
                  <a:lnTo>
                    <a:pt x="88" y="169"/>
                  </a:lnTo>
                  <a:lnTo>
                    <a:pt x="77" y="170"/>
                  </a:lnTo>
                  <a:lnTo>
                    <a:pt x="66" y="170"/>
                  </a:lnTo>
                  <a:close/>
                  <a:moveTo>
                    <a:pt x="46" y="130"/>
                  </a:moveTo>
                  <a:lnTo>
                    <a:pt x="66" y="130"/>
                  </a:lnTo>
                  <a:lnTo>
                    <a:pt x="75" y="130"/>
                  </a:lnTo>
                  <a:lnTo>
                    <a:pt x="83" y="128"/>
                  </a:lnTo>
                  <a:lnTo>
                    <a:pt x="88" y="125"/>
                  </a:lnTo>
                  <a:lnTo>
                    <a:pt x="92" y="119"/>
                  </a:lnTo>
                  <a:lnTo>
                    <a:pt x="95" y="114"/>
                  </a:lnTo>
                  <a:lnTo>
                    <a:pt x="97" y="105"/>
                  </a:lnTo>
                  <a:lnTo>
                    <a:pt x="98" y="95"/>
                  </a:lnTo>
                  <a:lnTo>
                    <a:pt x="98" y="83"/>
                  </a:lnTo>
                  <a:lnTo>
                    <a:pt x="98" y="73"/>
                  </a:lnTo>
                  <a:lnTo>
                    <a:pt x="97" y="63"/>
                  </a:lnTo>
                  <a:lnTo>
                    <a:pt x="95" y="55"/>
                  </a:lnTo>
                  <a:lnTo>
                    <a:pt x="92" y="50"/>
                  </a:lnTo>
                  <a:lnTo>
                    <a:pt x="88" y="45"/>
                  </a:lnTo>
                  <a:lnTo>
                    <a:pt x="83" y="42"/>
                  </a:lnTo>
                  <a:lnTo>
                    <a:pt x="75" y="40"/>
                  </a:lnTo>
                  <a:lnTo>
                    <a:pt x="66" y="40"/>
                  </a:lnTo>
                  <a:lnTo>
                    <a:pt x="46" y="40"/>
                  </a:lnTo>
                  <a:lnTo>
                    <a:pt x="46" y="1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9" name="Freeform 85"/>
            <p:cNvSpPr>
              <a:spLocks/>
            </p:cNvSpPr>
            <p:nvPr/>
          </p:nvSpPr>
          <p:spPr bwMode="auto">
            <a:xfrm>
              <a:off x="3843338" y="5011738"/>
              <a:ext cx="65087" cy="90488"/>
            </a:xfrm>
            <a:custGeom>
              <a:avLst/>
              <a:gdLst>
                <a:gd name="T0" fmla="*/ 2147483646 w 123"/>
                <a:gd name="T1" fmla="*/ 0 h 170"/>
                <a:gd name="T2" fmla="*/ 2147483646 w 123"/>
                <a:gd name="T3" fmla="*/ 2147483646 h 170"/>
                <a:gd name="T4" fmla="*/ 2147483646 w 123"/>
                <a:gd name="T5" fmla="*/ 2147483646 h 170"/>
                <a:gd name="T6" fmla="*/ 2147483646 w 123"/>
                <a:gd name="T7" fmla="*/ 2147483646 h 170"/>
                <a:gd name="T8" fmla="*/ 2147483646 w 123"/>
                <a:gd name="T9" fmla="*/ 2147483646 h 170"/>
                <a:gd name="T10" fmla="*/ 2147483646 w 123"/>
                <a:gd name="T11" fmla="*/ 2147483646 h 170"/>
                <a:gd name="T12" fmla="*/ 2147483646 w 123"/>
                <a:gd name="T13" fmla="*/ 2147483646 h 170"/>
                <a:gd name="T14" fmla="*/ 2147483646 w 123"/>
                <a:gd name="T15" fmla="*/ 2147483646 h 170"/>
                <a:gd name="T16" fmla="*/ 2147483646 w 123"/>
                <a:gd name="T17" fmla="*/ 2147483646 h 170"/>
                <a:gd name="T18" fmla="*/ 2147483646 w 123"/>
                <a:gd name="T19" fmla="*/ 2147483646 h 170"/>
                <a:gd name="T20" fmla="*/ 0 w 123"/>
                <a:gd name="T21" fmla="*/ 2147483646 h 170"/>
                <a:gd name="T22" fmla="*/ 0 w 123"/>
                <a:gd name="T23" fmla="*/ 0 h 170"/>
                <a:gd name="T24" fmla="*/ 2147483646 w 123"/>
                <a:gd name="T25" fmla="*/ 0 h 1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" h="170">
                  <a:moveTo>
                    <a:pt x="122" y="0"/>
                  </a:moveTo>
                  <a:lnTo>
                    <a:pt x="122" y="40"/>
                  </a:lnTo>
                  <a:lnTo>
                    <a:pt x="45" y="40"/>
                  </a:lnTo>
                  <a:lnTo>
                    <a:pt x="45" y="63"/>
                  </a:lnTo>
                  <a:lnTo>
                    <a:pt x="111" y="63"/>
                  </a:lnTo>
                  <a:lnTo>
                    <a:pt x="111" y="103"/>
                  </a:lnTo>
                  <a:lnTo>
                    <a:pt x="45" y="103"/>
                  </a:lnTo>
                  <a:lnTo>
                    <a:pt x="45" y="130"/>
                  </a:lnTo>
                  <a:lnTo>
                    <a:pt x="123" y="130"/>
                  </a:lnTo>
                  <a:lnTo>
                    <a:pt x="123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0" name="Freeform 86"/>
            <p:cNvSpPr>
              <a:spLocks/>
            </p:cNvSpPr>
            <p:nvPr/>
          </p:nvSpPr>
          <p:spPr bwMode="auto">
            <a:xfrm>
              <a:off x="3321050" y="5176838"/>
              <a:ext cx="76200" cy="93663"/>
            </a:xfrm>
            <a:custGeom>
              <a:avLst/>
              <a:gdLst>
                <a:gd name="T0" fmla="*/ 0 w 143"/>
                <a:gd name="T1" fmla="*/ 2147483646 h 177"/>
                <a:gd name="T2" fmla="*/ 2147483646 w 143"/>
                <a:gd name="T3" fmla="*/ 2147483646 h 177"/>
                <a:gd name="T4" fmla="*/ 2147483646 w 143"/>
                <a:gd name="T5" fmla="*/ 2147483646 h 177"/>
                <a:gd name="T6" fmla="*/ 2147483646 w 143"/>
                <a:gd name="T7" fmla="*/ 2147483646 h 177"/>
                <a:gd name="T8" fmla="*/ 2147483646 w 143"/>
                <a:gd name="T9" fmla="*/ 2147483646 h 177"/>
                <a:gd name="T10" fmla="*/ 2147483646 w 143"/>
                <a:gd name="T11" fmla="*/ 2147483646 h 177"/>
                <a:gd name="T12" fmla="*/ 2147483646 w 143"/>
                <a:gd name="T13" fmla="*/ 2147483646 h 177"/>
                <a:gd name="T14" fmla="*/ 2147483646 w 143"/>
                <a:gd name="T15" fmla="*/ 2147483646 h 177"/>
                <a:gd name="T16" fmla="*/ 2147483646 w 143"/>
                <a:gd name="T17" fmla="*/ 2147483646 h 177"/>
                <a:gd name="T18" fmla="*/ 2147483646 w 143"/>
                <a:gd name="T19" fmla="*/ 2147483646 h 177"/>
                <a:gd name="T20" fmla="*/ 2147483646 w 143"/>
                <a:gd name="T21" fmla="*/ 2147483646 h 177"/>
                <a:gd name="T22" fmla="*/ 2147483646 w 143"/>
                <a:gd name="T23" fmla="*/ 2147483646 h 177"/>
                <a:gd name="T24" fmla="*/ 2147483646 w 143"/>
                <a:gd name="T25" fmla="*/ 2147483646 h 177"/>
                <a:gd name="T26" fmla="*/ 2147483646 w 143"/>
                <a:gd name="T27" fmla="*/ 2147483646 h 177"/>
                <a:gd name="T28" fmla="*/ 2147483646 w 143"/>
                <a:gd name="T29" fmla="*/ 2147483646 h 177"/>
                <a:gd name="T30" fmla="*/ 2147483646 w 143"/>
                <a:gd name="T31" fmla="*/ 2147483646 h 177"/>
                <a:gd name="T32" fmla="*/ 2147483646 w 143"/>
                <a:gd name="T33" fmla="*/ 2147483646 h 177"/>
                <a:gd name="T34" fmla="*/ 2147483646 w 143"/>
                <a:gd name="T35" fmla="*/ 2147483646 h 177"/>
                <a:gd name="T36" fmla="*/ 2147483646 w 143"/>
                <a:gd name="T37" fmla="*/ 2147483646 h 177"/>
                <a:gd name="T38" fmla="*/ 2147483646 w 143"/>
                <a:gd name="T39" fmla="*/ 2147483646 h 177"/>
                <a:gd name="T40" fmla="*/ 2147483646 w 143"/>
                <a:gd name="T41" fmla="*/ 2147483646 h 177"/>
                <a:gd name="T42" fmla="*/ 2147483646 w 143"/>
                <a:gd name="T43" fmla="*/ 2147483646 h 177"/>
                <a:gd name="T44" fmla="*/ 2147483646 w 143"/>
                <a:gd name="T45" fmla="*/ 2147483646 h 177"/>
                <a:gd name="T46" fmla="*/ 2147483646 w 143"/>
                <a:gd name="T47" fmla="*/ 2147483646 h 177"/>
                <a:gd name="T48" fmla="*/ 2147483646 w 143"/>
                <a:gd name="T49" fmla="*/ 2147483646 h 177"/>
                <a:gd name="T50" fmla="*/ 2147483646 w 143"/>
                <a:gd name="T51" fmla="*/ 2147483646 h 177"/>
                <a:gd name="T52" fmla="*/ 2147483646 w 143"/>
                <a:gd name="T53" fmla="*/ 2147483646 h 177"/>
                <a:gd name="T54" fmla="*/ 2147483646 w 143"/>
                <a:gd name="T55" fmla="*/ 2147483646 h 177"/>
                <a:gd name="T56" fmla="*/ 2147483646 w 143"/>
                <a:gd name="T57" fmla="*/ 2147483646 h 177"/>
                <a:gd name="T58" fmla="*/ 2147483646 w 143"/>
                <a:gd name="T59" fmla="*/ 2147483646 h 177"/>
                <a:gd name="T60" fmla="*/ 2147483646 w 143"/>
                <a:gd name="T61" fmla="*/ 2147483646 h 177"/>
                <a:gd name="T62" fmla="*/ 2147483646 w 143"/>
                <a:gd name="T63" fmla="*/ 2147483646 h 177"/>
                <a:gd name="T64" fmla="*/ 0 w 143"/>
                <a:gd name="T65" fmla="*/ 2147483646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3" h="177">
                  <a:moveTo>
                    <a:pt x="0" y="88"/>
                  </a:moveTo>
                  <a:lnTo>
                    <a:pt x="0" y="78"/>
                  </a:lnTo>
                  <a:lnTo>
                    <a:pt x="1" y="69"/>
                  </a:lnTo>
                  <a:lnTo>
                    <a:pt x="2" y="61"/>
                  </a:lnTo>
                  <a:lnTo>
                    <a:pt x="3" y="53"/>
                  </a:lnTo>
                  <a:lnTo>
                    <a:pt x="5" y="45"/>
                  </a:lnTo>
                  <a:lnTo>
                    <a:pt x="8" y="39"/>
                  </a:lnTo>
                  <a:lnTo>
                    <a:pt x="12" y="32"/>
                  </a:lnTo>
                  <a:lnTo>
                    <a:pt x="16" y="26"/>
                  </a:lnTo>
                  <a:lnTo>
                    <a:pt x="20" y="19"/>
                  </a:lnTo>
                  <a:lnTo>
                    <a:pt x="27" y="15"/>
                  </a:lnTo>
                  <a:lnTo>
                    <a:pt x="33" y="11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58" y="2"/>
                  </a:lnTo>
                  <a:lnTo>
                    <a:pt x="68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10" y="3"/>
                  </a:lnTo>
                  <a:lnTo>
                    <a:pt x="126" y="6"/>
                  </a:lnTo>
                  <a:lnTo>
                    <a:pt x="143" y="11"/>
                  </a:lnTo>
                  <a:lnTo>
                    <a:pt x="133" y="49"/>
                  </a:lnTo>
                  <a:lnTo>
                    <a:pt x="118" y="44"/>
                  </a:lnTo>
                  <a:lnTo>
                    <a:pt x="104" y="42"/>
                  </a:lnTo>
                  <a:lnTo>
                    <a:pt x="92" y="41"/>
                  </a:lnTo>
                  <a:lnTo>
                    <a:pt x="83" y="41"/>
                  </a:lnTo>
                  <a:lnTo>
                    <a:pt x="74" y="41"/>
                  </a:lnTo>
                  <a:lnTo>
                    <a:pt x="67" y="43"/>
                  </a:lnTo>
                  <a:lnTo>
                    <a:pt x="61" y="48"/>
                  </a:lnTo>
                  <a:lnTo>
                    <a:pt x="56" y="52"/>
                  </a:lnTo>
                  <a:lnTo>
                    <a:pt x="53" y="58"/>
                  </a:lnTo>
                  <a:lnTo>
                    <a:pt x="50" y="67"/>
                  </a:lnTo>
                  <a:lnTo>
                    <a:pt x="48" y="76"/>
                  </a:lnTo>
                  <a:lnTo>
                    <a:pt x="47" y="88"/>
                  </a:lnTo>
                  <a:lnTo>
                    <a:pt x="48" y="99"/>
                  </a:lnTo>
                  <a:lnTo>
                    <a:pt x="50" y="109"/>
                  </a:lnTo>
                  <a:lnTo>
                    <a:pt x="52" y="118"/>
                  </a:lnTo>
                  <a:lnTo>
                    <a:pt x="56" y="125"/>
                  </a:lnTo>
                  <a:lnTo>
                    <a:pt x="60" y="130"/>
                  </a:lnTo>
                  <a:lnTo>
                    <a:pt x="67" y="133"/>
                  </a:lnTo>
                  <a:lnTo>
                    <a:pt x="74" y="135"/>
                  </a:lnTo>
                  <a:lnTo>
                    <a:pt x="83" y="137"/>
                  </a:lnTo>
                  <a:lnTo>
                    <a:pt x="92" y="135"/>
                  </a:lnTo>
                  <a:lnTo>
                    <a:pt x="104" y="134"/>
                  </a:lnTo>
                  <a:lnTo>
                    <a:pt x="118" y="132"/>
                  </a:lnTo>
                  <a:lnTo>
                    <a:pt x="133" y="129"/>
                  </a:lnTo>
                  <a:lnTo>
                    <a:pt x="143" y="167"/>
                  </a:lnTo>
                  <a:lnTo>
                    <a:pt x="126" y="171"/>
                  </a:lnTo>
                  <a:lnTo>
                    <a:pt x="110" y="174"/>
                  </a:lnTo>
                  <a:lnTo>
                    <a:pt x="94" y="176"/>
                  </a:lnTo>
                  <a:lnTo>
                    <a:pt x="79" y="177"/>
                  </a:lnTo>
                  <a:lnTo>
                    <a:pt x="69" y="177"/>
                  </a:lnTo>
                  <a:lnTo>
                    <a:pt x="60" y="176"/>
                  </a:lnTo>
                  <a:lnTo>
                    <a:pt x="52" y="173"/>
                  </a:lnTo>
                  <a:lnTo>
                    <a:pt x="44" y="171"/>
                  </a:lnTo>
                  <a:lnTo>
                    <a:pt x="37" y="168"/>
                  </a:lnTo>
                  <a:lnTo>
                    <a:pt x="30" y="164"/>
                  </a:lnTo>
                  <a:lnTo>
                    <a:pt x="25" y="159"/>
                  </a:lnTo>
                  <a:lnTo>
                    <a:pt x="19" y="154"/>
                  </a:lnTo>
                  <a:lnTo>
                    <a:pt x="15" y="148"/>
                  </a:lnTo>
                  <a:lnTo>
                    <a:pt x="11" y="142"/>
                  </a:lnTo>
                  <a:lnTo>
                    <a:pt x="7" y="134"/>
                  </a:lnTo>
                  <a:lnTo>
                    <a:pt x="4" y="127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1" name="Freeform 87"/>
            <p:cNvSpPr>
              <a:spLocks noEditPoints="1"/>
            </p:cNvSpPr>
            <p:nvPr/>
          </p:nvSpPr>
          <p:spPr bwMode="auto">
            <a:xfrm>
              <a:off x="3398838" y="5176838"/>
              <a:ext cx="84137" cy="93663"/>
            </a:xfrm>
            <a:custGeom>
              <a:avLst/>
              <a:gdLst>
                <a:gd name="T0" fmla="*/ 2147483646 w 158"/>
                <a:gd name="T1" fmla="*/ 2147483646 h 177"/>
                <a:gd name="T2" fmla="*/ 2147483646 w 158"/>
                <a:gd name="T3" fmla="*/ 2147483646 h 177"/>
                <a:gd name="T4" fmla="*/ 2147483646 w 158"/>
                <a:gd name="T5" fmla="*/ 2147483646 h 177"/>
                <a:gd name="T6" fmla="*/ 2147483646 w 158"/>
                <a:gd name="T7" fmla="*/ 2147483646 h 177"/>
                <a:gd name="T8" fmla="*/ 2147483646 w 158"/>
                <a:gd name="T9" fmla="*/ 2147483646 h 177"/>
                <a:gd name="T10" fmla="*/ 2147483646 w 158"/>
                <a:gd name="T11" fmla="*/ 2147483646 h 177"/>
                <a:gd name="T12" fmla="*/ 2147483646 w 158"/>
                <a:gd name="T13" fmla="*/ 2147483646 h 177"/>
                <a:gd name="T14" fmla="*/ 2147483646 w 158"/>
                <a:gd name="T15" fmla="*/ 2147483646 h 177"/>
                <a:gd name="T16" fmla="*/ 2147483646 w 158"/>
                <a:gd name="T17" fmla="*/ 2147483646 h 177"/>
                <a:gd name="T18" fmla="*/ 2147483646 w 158"/>
                <a:gd name="T19" fmla="*/ 2147483646 h 177"/>
                <a:gd name="T20" fmla="*/ 2147483646 w 158"/>
                <a:gd name="T21" fmla="*/ 2147483646 h 177"/>
                <a:gd name="T22" fmla="*/ 2147483646 w 158"/>
                <a:gd name="T23" fmla="*/ 2147483646 h 177"/>
                <a:gd name="T24" fmla="*/ 2147483646 w 158"/>
                <a:gd name="T25" fmla="*/ 2147483646 h 177"/>
                <a:gd name="T26" fmla="*/ 2147483646 w 158"/>
                <a:gd name="T27" fmla="*/ 2147483646 h 177"/>
                <a:gd name="T28" fmla="*/ 2147483646 w 158"/>
                <a:gd name="T29" fmla="*/ 2147483646 h 177"/>
                <a:gd name="T30" fmla="*/ 2147483646 w 158"/>
                <a:gd name="T31" fmla="*/ 2147483646 h 177"/>
                <a:gd name="T32" fmla="*/ 2147483646 w 158"/>
                <a:gd name="T33" fmla="*/ 2147483646 h 177"/>
                <a:gd name="T34" fmla="*/ 2147483646 w 158"/>
                <a:gd name="T35" fmla="*/ 2147483646 h 177"/>
                <a:gd name="T36" fmla="*/ 2147483646 w 158"/>
                <a:gd name="T37" fmla="*/ 2147483646 h 177"/>
                <a:gd name="T38" fmla="*/ 2147483646 w 158"/>
                <a:gd name="T39" fmla="*/ 2147483646 h 177"/>
                <a:gd name="T40" fmla="*/ 2147483646 w 158"/>
                <a:gd name="T41" fmla="*/ 2147483646 h 177"/>
                <a:gd name="T42" fmla="*/ 2147483646 w 158"/>
                <a:gd name="T43" fmla="*/ 2147483646 h 177"/>
                <a:gd name="T44" fmla="*/ 2147483646 w 158"/>
                <a:gd name="T45" fmla="*/ 2147483646 h 177"/>
                <a:gd name="T46" fmla="*/ 2147483646 w 158"/>
                <a:gd name="T47" fmla="*/ 2147483646 h 177"/>
                <a:gd name="T48" fmla="*/ 2147483646 w 158"/>
                <a:gd name="T49" fmla="*/ 2147483646 h 177"/>
                <a:gd name="T50" fmla="*/ 2147483646 w 158"/>
                <a:gd name="T51" fmla="*/ 2147483646 h 177"/>
                <a:gd name="T52" fmla="*/ 2147483646 w 158"/>
                <a:gd name="T53" fmla="*/ 2147483646 h 177"/>
                <a:gd name="T54" fmla="*/ 2147483646 w 158"/>
                <a:gd name="T55" fmla="*/ 2147483646 h 177"/>
                <a:gd name="T56" fmla="*/ 2147483646 w 158"/>
                <a:gd name="T57" fmla="*/ 2147483646 h 177"/>
                <a:gd name="T58" fmla="*/ 2147483646 w 158"/>
                <a:gd name="T59" fmla="*/ 2147483646 h 177"/>
                <a:gd name="T60" fmla="*/ 2147483646 w 158"/>
                <a:gd name="T61" fmla="*/ 2147483646 h 177"/>
                <a:gd name="T62" fmla="*/ 2147483646 w 158"/>
                <a:gd name="T63" fmla="*/ 2147483646 h 177"/>
                <a:gd name="T64" fmla="*/ 2147483646 w 158"/>
                <a:gd name="T65" fmla="*/ 2147483646 h 177"/>
                <a:gd name="T66" fmla="*/ 2147483646 w 158"/>
                <a:gd name="T67" fmla="*/ 2147483646 h 177"/>
                <a:gd name="T68" fmla="*/ 0 w 158"/>
                <a:gd name="T69" fmla="*/ 2147483646 h 177"/>
                <a:gd name="T70" fmla="*/ 0 w 158"/>
                <a:gd name="T71" fmla="*/ 2147483646 h 177"/>
                <a:gd name="T72" fmla="*/ 2147483646 w 158"/>
                <a:gd name="T73" fmla="*/ 2147483646 h 177"/>
                <a:gd name="T74" fmla="*/ 2147483646 w 158"/>
                <a:gd name="T75" fmla="*/ 2147483646 h 177"/>
                <a:gd name="T76" fmla="*/ 2147483646 w 158"/>
                <a:gd name="T77" fmla="*/ 2147483646 h 177"/>
                <a:gd name="T78" fmla="*/ 2147483646 w 158"/>
                <a:gd name="T79" fmla="*/ 2147483646 h 177"/>
                <a:gd name="T80" fmla="*/ 2147483646 w 158"/>
                <a:gd name="T81" fmla="*/ 2147483646 h 177"/>
                <a:gd name="T82" fmla="*/ 2147483646 w 158"/>
                <a:gd name="T83" fmla="*/ 2147483646 h 177"/>
                <a:gd name="T84" fmla="*/ 2147483646 w 158"/>
                <a:gd name="T85" fmla="*/ 0 h 177"/>
                <a:gd name="T86" fmla="*/ 2147483646 w 158"/>
                <a:gd name="T87" fmla="*/ 2147483646 h 177"/>
                <a:gd name="T88" fmla="*/ 2147483646 w 158"/>
                <a:gd name="T89" fmla="*/ 2147483646 h 177"/>
                <a:gd name="T90" fmla="*/ 2147483646 w 158"/>
                <a:gd name="T91" fmla="*/ 2147483646 h 177"/>
                <a:gd name="T92" fmla="*/ 2147483646 w 158"/>
                <a:gd name="T93" fmla="*/ 2147483646 h 177"/>
                <a:gd name="T94" fmla="*/ 2147483646 w 158"/>
                <a:gd name="T95" fmla="*/ 2147483646 h 177"/>
                <a:gd name="T96" fmla="*/ 2147483646 w 158"/>
                <a:gd name="T97" fmla="*/ 2147483646 h 177"/>
                <a:gd name="T98" fmla="*/ 2147483646 w 158"/>
                <a:gd name="T99" fmla="*/ 2147483646 h 177"/>
                <a:gd name="T100" fmla="*/ 2147483646 w 158"/>
                <a:gd name="T101" fmla="*/ 2147483646 h 1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8" h="177">
                  <a:moveTo>
                    <a:pt x="104" y="50"/>
                  </a:moveTo>
                  <a:lnTo>
                    <a:pt x="100" y="44"/>
                  </a:lnTo>
                  <a:lnTo>
                    <a:pt x="94" y="41"/>
                  </a:lnTo>
                  <a:lnTo>
                    <a:pt x="88" y="39"/>
                  </a:lnTo>
                  <a:lnTo>
                    <a:pt x="79" y="38"/>
                  </a:lnTo>
                  <a:lnTo>
                    <a:pt x="70" y="39"/>
                  </a:lnTo>
                  <a:lnTo>
                    <a:pt x="63" y="41"/>
                  </a:lnTo>
                  <a:lnTo>
                    <a:pt x="57" y="44"/>
                  </a:lnTo>
                  <a:lnTo>
                    <a:pt x="54" y="50"/>
                  </a:lnTo>
                  <a:lnTo>
                    <a:pt x="51" y="56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8" y="88"/>
                  </a:lnTo>
                  <a:lnTo>
                    <a:pt x="48" y="100"/>
                  </a:lnTo>
                  <a:lnTo>
                    <a:pt x="49" y="111"/>
                  </a:lnTo>
                  <a:lnTo>
                    <a:pt x="51" y="119"/>
                  </a:lnTo>
                  <a:lnTo>
                    <a:pt x="54" y="126"/>
                  </a:lnTo>
                  <a:lnTo>
                    <a:pt x="55" y="129"/>
                  </a:lnTo>
                  <a:lnTo>
                    <a:pt x="57" y="132"/>
                  </a:lnTo>
                  <a:lnTo>
                    <a:pt x="61" y="134"/>
                  </a:lnTo>
                  <a:lnTo>
                    <a:pt x="63" y="135"/>
                  </a:lnTo>
                  <a:lnTo>
                    <a:pt x="70" y="138"/>
                  </a:lnTo>
                  <a:lnTo>
                    <a:pt x="79" y="139"/>
                  </a:lnTo>
                  <a:lnTo>
                    <a:pt x="88" y="138"/>
                  </a:lnTo>
                  <a:lnTo>
                    <a:pt x="94" y="135"/>
                  </a:lnTo>
                  <a:lnTo>
                    <a:pt x="97" y="134"/>
                  </a:lnTo>
                  <a:lnTo>
                    <a:pt x="100" y="132"/>
                  </a:lnTo>
                  <a:lnTo>
                    <a:pt x="102" y="129"/>
                  </a:lnTo>
                  <a:lnTo>
                    <a:pt x="104" y="126"/>
                  </a:lnTo>
                  <a:lnTo>
                    <a:pt x="106" y="119"/>
                  </a:lnTo>
                  <a:lnTo>
                    <a:pt x="108" y="111"/>
                  </a:lnTo>
                  <a:lnTo>
                    <a:pt x="109" y="100"/>
                  </a:lnTo>
                  <a:lnTo>
                    <a:pt x="111" y="88"/>
                  </a:lnTo>
                  <a:lnTo>
                    <a:pt x="109" y="75"/>
                  </a:lnTo>
                  <a:lnTo>
                    <a:pt x="108" y="65"/>
                  </a:lnTo>
                  <a:lnTo>
                    <a:pt x="106" y="56"/>
                  </a:lnTo>
                  <a:lnTo>
                    <a:pt x="104" y="50"/>
                  </a:lnTo>
                  <a:close/>
                  <a:moveTo>
                    <a:pt x="158" y="88"/>
                  </a:moveTo>
                  <a:lnTo>
                    <a:pt x="158" y="98"/>
                  </a:lnTo>
                  <a:lnTo>
                    <a:pt x="157" y="108"/>
                  </a:lnTo>
                  <a:lnTo>
                    <a:pt x="155" y="118"/>
                  </a:lnTo>
                  <a:lnTo>
                    <a:pt x="153" y="127"/>
                  </a:lnTo>
                  <a:lnTo>
                    <a:pt x="151" y="134"/>
                  </a:lnTo>
                  <a:lnTo>
                    <a:pt x="147" y="142"/>
                  </a:lnTo>
                  <a:lnTo>
                    <a:pt x="143" y="148"/>
                  </a:lnTo>
                  <a:lnTo>
                    <a:pt x="139" y="154"/>
                  </a:lnTo>
                  <a:lnTo>
                    <a:pt x="133" y="159"/>
                  </a:lnTo>
                  <a:lnTo>
                    <a:pt x="127" y="164"/>
                  </a:lnTo>
                  <a:lnTo>
                    <a:pt x="120" y="168"/>
                  </a:lnTo>
                  <a:lnTo>
                    <a:pt x="114" y="171"/>
                  </a:lnTo>
                  <a:lnTo>
                    <a:pt x="106" y="173"/>
                  </a:lnTo>
                  <a:lnTo>
                    <a:pt x="97" y="176"/>
                  </a:lnTo>
                  <a:lnTo>
                    <a:pt x="89" y="177"/>
                  </a:lnTo>
                  <a:lnTo>
                    <a:pt x="79" y="177"/>
                  </a:lnTo>
                  <a:lnTo>
                    <a:pt x="69" y="177"/>
                  </a:lnTo>
                  <a:lnTo>
                    <a:pt x="61" y="176"/>
                  </a:lnTo>
                  <a:lnTo>
                    <a:pt x="52" y="173"/>
                  </a:lnTo>
                  <a:lnTo>
                    <a:pt x="44" y="171"/>
                  </a:lnTo>
                  <a:lnTo>
                    <a:pt x="37" y="168"/>
                  </a:lnTo>
                  <a:lnTo>
                    <a:pt x="30" y="164"/>
                  </a:lnTo>
                  <a:lnTo>
                    <a:pt x="25" y="159"/>
                  </a:lnTo>
                  <a:lnTo>
                    <a:pt x="19" y="154"/>
                  </a:lnTo>
                  <a:lnTo>
                    <a:pt x="15" y="148"/>
                  </a:lnTo>
                  <a:lnTo>
                    <a:pt x="11" y="142"/>
                  </a:lnTo>
                  <a:lnTo>
                    <a:pt x="8" y="134"/>
                  </a:lnTo>
                  <a:lnTo>
                    <a:pt x="4" y="127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0" y="69"/>
                  </a:lnTo>
                  <a:lnTo>
                    <a:pt x="2" y="61"/>
                  </a:lnTo>
                  <a:lnTo>
                    <a:pt x="3" y="53"/>
                  </a:lnTo>
                  <a:lnTo>
                    <a:pt x="5" y="45"/>
                  </a:lnTo>
                  <a:lnTo>
                    <a:pt x="9" y="39"/>
                  </a:lnTo>
                  <a:lnTo>
                    <a:pt x="12" y="32"/>
                  </a:lnTo>
                  <a:lnTo>
                    <a:pt x="16" y="26"/>
                  </a:lnTo>
                  <a:lnTo>
                    <a:pt x="21" y="19"/>
                  </a:lnTo>
                  <a:lnTo>
                    <a:pt x="26" y="15"/>
                  </a:lnTo>
                  <a:lnTo>
                    <a:pt x="34" y="11"/>
                  </a:lnTo>
                  <a:lnTo>
                    <a:pt x="40" y="6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8" y="1"/>
                  </a:lnTo>
                  <a:lnTo>
                    <a:pt x="79" y="0"/>
                  </a:lnTo>
                  <a:lnTo>
                    <a:pt x="90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7" y="6"/>
                  </a:lnTo>
                  <a:lnTo>
                    <a:pt x="125" y="11"/>
                  </a:lnTo>
                  <a:lnTo>
                    <a:pt x="131" y="15"/>
                  </a:lnTo>
                  <a:lnTo>
                    <a:pt x="137" y="19"/>
                  </a:lnTo>
                  <a:lnTo>
                    <a:pt x="142" y="26"/>
                  </a:lnTo>
                  <a:lnTo>
                    <a:pt x="146" y="32"/>
                  </a:lnTo>
                  <a:lnTo>
                    <a:pt x="150" y="39"/>
                  </a:lnTo>
                  <a:lnTo>
                    <a:pt x="152" y="45"/>
                  </a:lnTo>
                  <a:lnTo>
                    <a:pt x="154" y="53"/>
                  </a:lnTo>
                  <a:lnTo>
                    <a:pt x="156" y="61"/>
                  </a:lnTo>
                  <a:lnTo>
                    <a:pt x="157" y="69"/>
                  </a:lnTo>
                  <a:lnTo>
                    <a:pt x="158" y="78"/>
                  </a:lnTo>
                  <a:lnTo>
                    <a:pt x="158" y="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2" name="Freeform 88"/>
            <p:cNvSpPr>
              <a:spLocks/>
            </p:cNvSpPr>
            <p:nvPr/>
          </p:nvSpPr>
          <p:spPr bwMode="auto">
            <a:xfrm>
              <a:off x="3490913" y="5178425"/>
              <a:ext cx="74612" cy="90488"/>
            </a:xfrm>
            <a:custGeom>
              <a:avLst/>
              <a:gdLst>
                <a:gd name="T0" fmla="*/ 2147483646 w 143"/>
                <a:gd name="T1" fmla="*/ 2147483646 h 171"/>
                <a:gd name="T2" fmla="*/ 0 w 143"/>
                <a:gd name="T3" fmla="*/ 2147483646 h 171"/>
                <a:gd name="T4" fmla="*/ 0 w 143"/>
                <a:gd name="T5" fmla="*/ 0 h 171"/>
                <a:gd name="T6" fmla="*/ 2147483646 w 143"/>
                <a:gd name="T7" fmla="*/ 0 h 171"/>
                <a:gd name="T8" fmla="*/ 2147483646 w 143"/>
                <a:gd name="T9" fmla="*/ 2147483646 h 171"/>
                <a:gd name="T10" fmla="*/ 2147483646 w 143"/>
                <a:gd name="T11" fmla="*/ 2147483646 h 171"/>
                <a:gd name="T12" fmla="*/ 2147483646 w 143"/>
                <a:gd name="T13" fmla="*/ 0 h 171"/>
                <a:gd name="T14" fmla="*/ 2147483646 w 143"/>
                <a:gd name="T15" fmla="*/ 0 h 171"/>
                <a:gd name="T16" fmla="*/ 2147483646 w 143"/>
                <a:gd name="T17" fmla="*/ 2147483646 h 171"/>
                <a:gd name="T18" fmla="*/ 2147483646 w 143"/>
                <a:gd name="T19" fmla="*/ 2147483646 h 171"/>
                <a:gd name="T20" fmla="*/ 2147483646 w 143"/>
                <a:gd name="T21" fmla="*/ 2147483646 h 171"/>
                <a:gd name="T22" fmla="*/ 2147483646 w 143"/>
                <a:gd name="T23" fmla="*/ 2147483646 h 171"/>
                <a:gd name="T24" fmla="*/ 2147483646 w 143"/>
                <a:gd name="T25" fmla="*/ 2147483646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71">
                  <a:moveTo>
                    <a:pt x="44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99" y="88"/>
                  </a:lnTo>
                  <a:lnTo>
                    <a:pt x="99" y="0"/>
                  </a:lnTo>
                  <a:lnTo>
                    <a:pt x="143" y="0"/>
                  </a:lnTo>
                  <a:lnTo>
                    <a:pt x="143" y="171"/>
                  </a:lnTo>
                  <a:lnTo>
                    <a:pt x="98" y="171"/>
                  </a:lnTo>
                  <a:lnTo>
                    <a:pt x="45" y="88"/>
                  </a:lnTo>
                  <a:lnTo>
                    <a:pt x="44" y="88"/>
                  </a:lnTo>
                  <a:lnTo>
                    <a:pt x="44" y="17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3" name="Freeform 89"/>
            <p:cNvSpPr>
              <a:spLocks/>
            </p:cNvSpPr>
            <p:nvPr/>
          </p:nvSpPr>
          <p:spPr bwMode="auto">
            <a:xfrm>
              <a:off x="3575050" y="5176838"/>
              <a:ext cx="74612" cy="93663"/>
            </a:xfrm>
            <a:custGeom>
              <a:avLst/>
              <a:gdLst>
                <a:gd name="T0" fmla="*/ 0 w 143"/>
                <a:gd name="T1" fmla="*/ 2147483646 h 177"/>
                <a:gd name="T2" fmla="*/ 2147483646 w 143"/>
                <a:gd name="T3" fmla="*/ 2147483646 h 177"/>
                <a:gd name="T4" fmla="*/ 2147483646 w 143"/>
                <a:gd name="T5" fmla="*/ 2147483646 h 177"/>
                <a:gd name="T6" fmla="*/ 2147483646 w 143"/>
                <a:gd name="T7" fmla="*/ 2147483646 h 177"/>
                <a:gd name="T8" fmla="*/ 2147483646 w 143"/>
                <a:gd name="T9" fmla="*/ 2147483646 h 177"/>
                <a:gd name="T10" fmla="*/ 2147483646 w 143"/>
                <a:gd name="T11" fmla="*/ 2147483646 h 177"/>
                <a:gd name="T12" fmla="*/ 2147483646 w 143"/>
                <a:gd name="T13" fmla="*/ 2147483646 h 177"/>
                <a:gd name="T14" fmla="*/ 2147483646 w 143"/>
                <a:gd name="T15" fmla="*/ 2147483646 h 177"/>
                <a:gd name="T16" fmla="*/ 2147483646 w 143"/>
                <a:gd name="T17" fmla="*/ 2147483646 h 177"/>
                <a:gd name="T18" fmla="*/ 2147483646 w 143"/>
                <a:gd name="T19" fmla="*/ 2147483646 h 177"/>
                <a:gd name="T20" fmla="*/ 2147483646 w 143"/>
                <a:gd name="T21" fmla="*/ 2147483646 h 177"/>
                <a:gd name="T22" fmla="*/ 2147483646 w 143"/>
                <a:gd name="T23" fmla="*/ 2147483646 h 177"/>
                <a:gd name="T24" fmla="*/ 2147483646 w 143"/>
                <a:gd name="T25" fmla="*/ 2147483646 h 177"/>
                <a:gd name="T26" fmla="*/ 2147483646 w 143"/>
                <a:gd name="T27" fmla="*/ 2147483646 h 177"/>
                <a:gd name="T28" fmla="*/ 2147483646 w 143"/>
                <a:gd name="T29" fmla="*/ 2147483646 h 177"/>
                <a:gd name="T30" fmla="*/ 2147483646 w 143"/>
                <a:gd name="T31" fmla="*/ 2147483646 h 177"/>
                <a:gd name="T32" fmla="*/ 2147483646 w 143"/>
                <a:gd name="T33" fmla="*/ 2147483646 h 177"/>
                <a:gd name="T34" fmla="*/ 2147483646 w 143"/>
                <a:gd name="T35" fmla="*/ 2147483646 h 177"/>
                <a:gd name="T36" fmla="*/ 2147483646 w 143"/>
                <a:gd name="T37" fmla="*/ 2147483646 h 177"/>
                <a:gd name="T38" fmla="*/ 2147483646 w 143"/>
                <a:gd name="T39" fmla="*/ 2147483646 h 177"/>
                <a:gd name="T40" fmla="*/ 2147483646 w 143"/>
                <a:gd name="T41" fmla="*/ 2147483646 h 177"/>
                <a:gd name="T42" fmla="*/ 2147483646 w 143"/>
                <a:gd name="T43" fmla="*/ 2147483646 h 177"/>
                <a:gd name="T44" fmla="*/ 2147483646 w 143"/>
                <a:gd name="T45" fmla="*/ 2147483646 h 177"/>
                <a:gd name="T46" fmla="*/ 2147483646 w 143"/>
                <a:gd name="T47" fmla="*/ 2147483646 h 177"/>
                <a:gd name="T48" fmla="*/ 2147483646 w 143"/>
                <a:gd name="T49" fmla="*/ 2147483646 h 177"/>
                <a:gd name="T50" fmla="*/ 2147483646 w 143"/>
                <a:gd name="T51" fmla="*/ 2147483646 h 177"/>
                <a:gd name="T52" fmla="*/ 2147483646 w 143"/>
                <a:gd name="T53" fmla="*/ 2147483646 h 177"/>
                <a:gd name="T54" fmla="*/ 2147483646 w 143"/>
                <a:gd name="T55" fmla="*/ 2147483646 h 177"/>
                <a:gd name="T56" fmla="*/ 2147483646 w 143"/>
                <a:gd name="T57" fmla="*/ 2147483646 h 177"/>
                <a:gd name="T58" fmla="*/ 2147483646 w 143"/>
                <a:gd name="T59" fmla="*/ 2147483646 h 177"/>
                <a:gd name="T60" fmla="*/ 2147483646 w 143"/>
                <a:gd name="T61" fmla="*/ 2147483646 h 177"/>
                <a:gd name="T62" fmla="*/ 2147483646 w 143"/>
                <a:gd name="T63" fmla="*/ 2147483646 h 177"/>
                <a:gd name="T64" fmla="*/ 0 w 143"/>
                <a:gd name="T65" fmla="*/ 2147483646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3" h="177">
                  <a:moveTo>
                    <a:pt x="0" y="88"/>
                  </a:moveTo>
                  <a:lnTo>
                    <a:pt x="0" y="78"/>
                  </a:lnTo>
                  <a:lnTo>
                    <a:pt x="1" y="69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6" y="45"/>
                  </a:lnTo>
                  <a:lnTo>
                    <a:pt x="8" y="39"/>
                  </a:lnTo>
                  <a:lnTo>
                    <a:pt x="11" y="32"/>
                  </a:lnTo>
                  <a:lnTo>
                    <a:pt x="16" y="26"/>
                  </a:lnTo>
                  <a:lnTo>
                    <a:pt x="21" y="19"/>
                  </a:lnTo>
                  <a:lnTo>
                    <a:pt x="27" y="15"/>
                  </a:lnTo>
                  <a:lnTo>
                    <a:pt x="33" y="11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8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10" y="3"/>
                  </a:lnTo>
                  <a:lnTo>
                    <a:pt x="126" y="6"/>
                  </a:lnTo>
                  <a:lnTo>
                    <a:pt x="143" y="11"/>
                  </a:lnTo>
                  <a:lnTo>
                    <a:pt x="133" y="49"/>
                  </a:lnTo>
                  <a:lnTo>
                    <a:pt x="118" y="44"/>
                  </a:lnTo>
                  <a:lnTo>
                    <a:pt x="104" y="42"/>
                  </a:lnTo>
                  <a:lnTo>
                    <a:pt x="92" y="41"/>
                  </a:lnTo>
                  <a:lnTo>
                    <a:pt x="83" y="41"/>
                  </a:lnTo>
                  <a:lnTo>
                    <a:pt x="74" y="41"/>
                  </a:lnTo>
                  <a:lnTo>
                    <a:pt x="67" y="43"/>
                  </a:lnTo>
                  <a:lnTo>
                    <a:pt x="61" y="48"/>
                  </a:lnTo>
                  <a:lnTo>
                    <a:pt x="56" y="52"/>
                  </a:lnTo>
                  <a:lnTo>
                    <a:pt x="53" y="58"/>
                  </a:lnTo>
                  <a:lnTo>
                    <a:pt x="49" y="67"/>
                  </a:lnTo>
                  <a:lnTo>
                    <a:pt x="48" y="76"/>
                  </a:lnTo>
                  <a:lnTo>
                    <a:pt x="47" y="88"/>
                  </a:lnTo>
                  <a:lnTo>
                    <a:pt x="48" y="99"/>
                  </a:lnTo>
                  <a:lnTo>
                    <a:pt x="49" y="109"/>
                  </a:lnTo>
                  <a:lnTo>
                    <a:pt x="53" y="118"/>
                  </a:lnTo>
                  <a:lnTo>
                    <a:pt x="56" y="125"/>
                  </a:lnTo>
                  <a:lnTo>
                    <a:pt x="61" y="130"/>
                  </a:lnTo>
                  <a:lnTo>
                    <a:pt x="67" y="133"/>
                  </a:lnTo>
                  <a:lnTo>
                    <a:pt x="74" y="135"/>
                  </a:lnTo>
                  <a:lnTo>
                    <a:pt x="83" y="137"/>
                  </a:lnTo>
                  <a:lnTo>
                    <a:pt x="92" y="135"/>
                  </a:lnTo>
                  <a:lnTo>
                    <a:pt x="104" y="134"/>
                  </a:lnTo>
                  <a:lnTo>
                    <a:pt x="118" y="132"/>
                  </a:lnTo>
                  <a:lnTo>
                    <a:pt x="133" y="129"/>
                  </a:lnTo>
                  <a:lnTo>
                    <a:pt x="143" y="167"/>
                  </a:lnTo>
                  <a:lnTo>
                    <a:pt x="126" y="171"/>
                  </a:lnTo>
                  <a:lnTo>
                    <a:pt x="110" y="174"/>
                  </a:lnTo>
                  <a:lnTo>
                    <a:pt x="94" y="176"/>
                  </a:lnTo>
                  <a:lnTo>
                    <a:pt x="79" y="177"/>
                  </a:lnTo>
                  <a:lnTo>
                    <a:pt x="69" y="177"/>
                  </a:lnTo>
                  <a:lnTo>
                    <a:pt x="60" y="176"/>
                  </a:lnTo>
                  <a:lnTo>
                    <a:pt x="52" y="173"/>
                  </a:lnTo>
                  <a:lnTo>
                    <a:pt x="44" y="171"/>
                  </a:lnTo>
                  <a:lnTo>
                    <a:pt x="37" y="168"/>
                  </a:lnTo>
                  <a:lnTo>
                    <a:pt x="31" y="164"/>
                  </a:lnTo>
                  <a:lnTo>
                    <a:pt x="24" y="159"/>
                  </a:lnTo>
                  <a:lnTo>
                    <a:pt x="19" y="154"/>
                  </a:lnTo>
                  <a:lnTo>
                    <a:pt x="15" y="148"/>
                  </a:lnTo>
                  <a:lnTo>
                    <a:pt x="10" y="142"/>
                  </a:lnTo>
                  <a:lnTo>
                    <a:pt x="7" y="134"/>
                  </a:lnTo>
                  <a:lnTo>
                    <a:pt x="5" y="127"/>
                  </a:lnTo>
                  <a:lnTo>
                    <a:pt x="3" y="118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4" name="Freeform 90"/>
            <p:cNvSpPr>
              <a:spLocks/>
            </p:cNvSpPr>
            <p:nvPr/>
          </p:nvSpPr>
          <p:spPr bwMode="auto">
            <a:xfrm>
              <a:off x="3656013" y="5178425"/>
              <a:ext cx="65087" cy="90488"/>
            </a:xfrm>
            <a:custGeom>
              <a:avLst/>
              <a:gdLst>
                <a:gd name="T0" fmla="*/ 2147483646 w 124"/>
                <a:gd name="T1" fmla="*/ 0 h 171"/>
                <a:gd name="T2" fmla="*/ 2147483646 w 124"/>
                <a:gd name="T3" fmla="*/ 2147483646 h 171"/>
                <a:gd name="T4" fmla="*/ 2147483646 w 124"/>
                <a:gd name="T5" fmla="*/ 2147483646 h 171"/>
                <a:gd name="T6" fmla="*/ 2147483646 w 124"/>
                <a:gd name="T7" fmla="*/ 2147483646 h 171"/>
                <a:gd name="T8" fmla="*/ 2147483646 w 124"/>
                <a:gd name="T9" fmla="*/ 2147483646 h 171"/>
                <a:gd name="T10" fmla="*/ 2147483646 w 124"/>
                <a:gd name="T11" fmla="*/ 2147483646 h 171"/>
                <a:gd name="T12" fmla="*/ 2147483646 w 124"/>
                <a:gd name="T13" fmla="*/ 2147483646 h 171"/>
                <a:gd name="T14" fmla="*/ 2147483646 w 124"/>
                <a:gd name="T15" fmla="*/ 2147483646 h 171"/>
                <a:gd name="T16" fmla="*/ 2147483646 w 124"/>
                <a:gd name="T17" fmla="*/ 2147483646 h 171"/>
                <a:gd name="T18" fmla="*/ 2147483646 w 124"/>
                <a:gd name="T19" fmla="*/ 2147483646 h 171"/>
                <a:gd name="T20" fmla="*/ 0 w 124"/>
                <a:gd name="T21" fmla="*/ 2147483646 h 171"/>
                <a:gd name="T22" fmla="*/ 0 w 124"/>
                <a:gd name="T23" fmla="*/ 0 h 171"/>
                <a:gd name="T24" fmla="*/ 2147483646 w 124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71">
                  <a:moveTo>
                    <a:pt x="122" y="0"/>
                  </a:moveTo>
                  <a:lnTo>
                    <a:pt x="122" y="40"/>
                  </a:lnTo>
                  <a:lnTo>
                    <a:pt x="46" y="40"/>
                  </a:lnTo>
                  <a:lnTo>
                    <a:pt x="46" y="63"/>
                  </a:lnTo>
                  <a:lnTo>
                    <a:pt x="111" y="63"/>
                  </a:lnTo>
                  <a:lnTo>
                    <a:pt x="111" y="103"/>
                  </a:lnTo>
                  <a:lnTo>
                    <a:pt x="46" y="103"/>
                  </a:lnTo>
                  <a:lnTo>
                    <a:pt x="46" y="130"/>
                  </a:lnTo>
                  <a:lnTo>
                    <a:pt x="124" y="130"/>
                  </a:lnTo>
                  <a:lnTo>
                    <a:pt x="124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5" name="Rectangle 91"/>
            <p:cNvSpPr>
              <a:spLocks noChangeArrowheads="1"/>
            </p:cNvSpPr>
            <p:nvPr/>
          </p:nvSpPr>
          <p:spPr bwMode="auto">
            <a:xfrm>
              <a:off x="3729038" y="5178425"/>
              <a:ext cx="23812" cy="904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6" name="Freeform 92"/>
            <p:cNvSpPr>
              <a:spLocks/>
            </p:cNvSpPr>
            <p:nvPr/>
          </p:nvSpPr>
          <p:spPr bwMode="auto">
            <a:xfrm>
              <a:off x="3759200" y="5178425"/>
              <a:ext cx="68262" cy="90488"/>
            </a:xfrm>
            <a:custGeom>
              <a:avLst/>
              <a:gdLst>
                <a:gd name="T0" fmla="*/ 2147483646 w 130"/>
                <a:gd name="T1" fmla="*/ 2147483646 h 171"/>
                <a:gd name="T2" fmla="*/ 2147483646 w 130"/>
                <a:gd name="T3" fmla="*/ 2147483646 h 171"/>
                <a:gd name="T4" fmla="*/ 2147483646 w 130"/>
                <a:gd name="T5" fmla="*/ 2147483646 h 171"/>
                <a:gd name="T6" fmla="*/ 2147483646 w 130"/>
                <a:gd name="T7" fmla="*/ 2147483646 h 171"/>
                <a:gd name="T8" fmla="*/ 2147483646 w 130"/>
                <a:gd name="T9" fmla="*/ 2147483646 h 171"/>
                <a:gd name="T10" fmla="*/ 0 w 130"/>
                <a:gd name="T11" fmla="*/ 2147483646 h 171"/>
                <a:gd name="T12" fmla="*/ 0 w 130"/>
                <a:gd name="T13" fmla="*/ 0 h 171"/>
                <a:gd name="T14" fmla="*/ 2147483646 w 130"/>
                <a:gd name="T15" fmla="*/ 0 h 171"/>
                <a:gd name="T16" fmla="*/ 2147483646 w 130"/>
                <a:gd name="T17" fmla="*/ 2147483646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0" h="171">
                  <a:moveTo>
                    <a:pt x="130" y="40"/>
                  </a:moveTo>
                  <a:lnTo>
                    <a:pt x="88" y="40"/>
                  </a:lnTo>
                  <a:lnTo>
                    <a:pt x="88" y="171"/>
                  </a:lnTo>
                  <a:lnTo>
                    <a:pt x="43" y="171"/>
                  </a:lnTo>
                  <a:lnTo>
                    <a:pt x="4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57" name="Freeform 93"/>
            <p:cNvSpPr>
              <a:spLocks noEditPoints="1"/>
            </p:cNvSpPr>
            <p:nvPr/>
          </p:nvSpPr>
          <p:spPr bwMode="auto">
            <a:xfrm>
              <a:off x="3830638" y="5176838"/>
              <a:ext cx="84137" cy="93663"/>
            </a:xfrm>
            <a:custGeom>
              <a:avLst/>
              <a:gdLst>
                <a:gd name="T0" fmla="*/ 2147483646 w 158"/>
                <a:gd name="T1" fmla="*/ 2147483646 h 177"/>
                <a:gd name="T2" fmla="*/ 2147483646 w 158"/>
                <a:gd name="T3" fmla="*/ 2147483646 h 177"/>
                <a:gd name="T4" fmla="*/ 2147483646 w 158"/>
                <a:gd name="T5" fmla="*/ 2147483646 h 177"/>
                <a:gd name="T6" fmla="*/ 2147483646 w 158"/>
                <a:gd name="T7" fmla="*/ 2147483646 h 177"/>
                <a:gd name="T8" fmla="*/ 2147483646 w 158"/>
                <a:gd name="T9" fmla="*/ 2147483646 h 177"/>
                <a:gd name="T10" fmla="*/ 2147483646 w 158"/>
                <a:gd name="T11" fmla="*/ 2147483646 h 177"/>
                <a:gd name="T12" fmla="*/ 2147483646 w 158"/>
                <a:gd name="T13" fmla="*/ 2147483646 h 177"/>
                <a:gd name="T14" fmla="*/ 2147483646 w 158"/>
                <a:gd name="T15" fmla="*/ 2147483646 h 177"/>
                <a:gd name="T16" fmla="*/ 2147483646 w 158"/>
                <a:gd name="T17" fmla="*/ 2147483646 h 177"/>
                <a:gd name="T18" fmla="*/ 2147483646 w 158"/>
                <a:gd name="T19" fmla="*/ 2147483646 h 177"/>
                <a:gd name="T20" fmla="*/ 2147483646 w 158"/>
                <a:gd name="T21" fmla="*/ 2147483646 h 177"/>
                <a:gd name="T22" fmla="*/ 2147483646 w 158"/>
                <a:gd name="T23" fmla="*/ 2147483646 h 177"/>
                <a:gd name="T24" fmla="*/ 2147483646 w 158"/>
                <a:gd name="T25" fmla="*/ 2147483646 h 177"/>
                <a:gd name="T26" fmla="*/ 2147483646 w 158"/>
                <a:gd name="T27" fmla="*/ 2147483646 h 177"/>
                <a:gd name="T28" fmla="*/ 2147483646 w 158"/>
                <a:gd name="T29" fmla="*/ 2147483646 h 177"/>
                <a:gd name="T30" fmla="*/ 2147483646 w 158"/>
                <a:gd name="T31" fmla="*/ 2147483646 h 177"/>
                <a:gd name="T32" fmla="*/ 2147483646 w 158"/>
                <a:gd name="T33" fmla="*/ 2147483646 h 177"/>
                <a:gd name="T34" fmla="*/ 2147483646 w 158"/>
                <a:gd name="T35" fmla="*/ 2147483646 h 177"/>
                <a:gd name="T36" fmla="*/ 2147483646 w 158"/>
                <a:gd name="T37" fmla="*/ 2147483646 h 177"/>
                <a:gd name="T38" fmla="*/ 2147483646 w 158"/>
                <a:gd name="T39" fmla="*/ 2147483646 h 177"/>
                <a:gd name="T40" fmla="*/ 2147483646 w 158"/>
                <a:gd name="T41" fmla="*/ 2147483646 h 177"/>
                <a:gd name="T42" fmla="*/ 2147483646 w 158"/>
                <a:gd name="T43" fmla="*/ 2147483646 h 177"/>
                <a:gd name="T44" fmla="*/ 2147483646 w 158"/>
                <a:gd name="T45" fmla="*/ 2147483646 h 177"/>
                <a:gd name="T46" fmla="*/ 2147483646 w 158"/>
                <a:gd name="T47" fmla="*/ 2147483646 h 177"/>
                <a:gd name="T48" fmla="*/ 2147483646 w 158"/>
                <a:gd name="T49" fmla="*/ 2147483646 h 177"/>
                <a:gd name="T50" fmla="*/ 2147483646 w 158"/>
                <a:gd name="T51" fmla="*/ 2147483646 h 177"/>
                <a:gd name="T52" fmla="*/ 2147483646 w 158"/>
                <a:gd name="T53" fmla="*/ 2147483646 h 177"/>
                <a:gd name="T54" fmla="*/ 2147483646 w 158"/>
                <a:gd name="T55" fmla="*/ 2147483646 h 177"/>
                <a:gd name="T56" fmla="*/ 2147483646 w 158"/>
                <a:gd name="T57" fmla="*/ 2147483646 h 177"/>
                <a:gd name="T58" fmla="*/ 2147483646 w 158"/>
                <a:gd name="T59" fmla="*/ 2147483646 h 177"/>
                <a:gd name="T60" fmla="*/ 2147483646 w 158"/>
                <a:gd name="T61" fmla="*/ 2147483646 h 177"/>
                <a:gd name="T62" fmla="*/ 2147483646 w 158"/>
                <a:gd name="T63" fmla="*/ 2147483646 h 177"/>
                <a:gd name="T64" fmla="*/ 2147483646 w 158"/>
                <a:gd name="T65" fmla="*/ 2147483646 h 177"/>
                <a:gd name="T66" fmla="*/ 2147483646 w 158"/>
                <a:gd name="T67" fmla="*/ 2147483646 h 177"/>
                <a:gd name="T68" fmla="*/ 0 w 158"/>
                <a:gd name="T69" fmla="*/ 2147483646 h 177"/>
                <a:gd name="T70" fmla="*/ 2147483646 w 158"/>
                <a:gd name="T71" fmla="*/ 2147483646 h 177"/>
                <a:gd name="T72" fmla="*/ 2147483646 w 158"/>
                <a:gd name="T73" fmla="*/ 2147483646 h 177"/>
                <a:gd name="T74" fmla="*/ 2147483646 w 158"/>
                <a:gd name="T75" fmla="*/ 2147483646 h 177"/>
                <a:gd name="T76" fmla="*/ 2147483646 w 158"/>
                <a:gd name="T77" fmla="*/ 2147483646 h 177"/>
                <a:gd name="T78" fmla="*/ 2147483646 w 158"/>
                <a:gd name="T79" fmla="*/ 2147483646 h 177"/>
                <a:gd name="T80" fmla="*/ 2147483646 w 158"/>
                <a:gd name="T81" fmla="*/ 2147483646 h 177"/>
                <a:gd name="T82" fmla="*/ 2147483646 w 158"/>
                <a:gd name="T83" fmla="*/ 2147483646 h 177"/>
                <a:gd name="T84" fmla="*/ 2147483646 w 158"/>
                <a:gd name="T85" fmla="*/ 0 h 177"/>
                <a:gd name="T86" fmla="*/ 2147483646 w 158"/>
                <a:gd name="T87" fmla="*/ 2147483646 h 177"/>
                <a:gd name="T88" fmla="*/ 2147483646 w 158"/>
                <a:gd name="T89" fmla="*/ 2147483646 h 177"/>
                <a:gd name="T90" fmla="*/ 2147483646 w 158"/>
                <a:gd name="T91" fmla="*/ 2147483646 h 177"/>
                <a:gd name="T92" fmla="*/ 2147483646 w 158"/>
                <a:gd name="T93" fmla="*/ 2147483646 h 177"/>
                <a:gd name="T94" fmla="*/ 2147483646 w 158"/>
                <a:gd name="T95" fmla="*/ 2147483646 h 177"/>
                <a:gd name="T96" fmla="*/ 2147483646 w 158"/>
                <a:gd name="T97" fmla="*/ 2147483646 h 177"/>
                <a:gd name="T98" fmla="*/ 2147483646 w 158"/>
                <a:gd name="T99" fmla="*/ 2147483646 h 177"/>
                <a:gd name="T100" fmla="*/ 2147483646 w 158"/>
                <a:gd name="T101" fmla="*/ 2147483646 h 1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8" h="177">
                  <a:moveTo>
                    <a:pt x="104" y="50"/>
                  </a:moveTo>
                  <a:lnTo>
                    <a:pt x="101" y="44"/>
                  </a:lnTo>
                  <a:lnTo>
                    <a:pt x="94" y="41"/>
                  </a:lnTo>
                  <a:lnTo>
                    <a:pt x="88" y="39"/>
                  </a:lnTo>
                  <a:lnTo>
                    <a:pt x="79" y="38"/>
                  </a:lnTo>
                  <a:lnTo>
                    <a:pt x="70" y="39"/>
                  </a:lnTo>
                  <a:lnTo>
                    <a:pt x="64" y="41"/>
                  </a:lnTo>
                  <a:lnTo>
                    <a:pt x="58" y="44"/>
                  </a:lnTo>
                  <a:lnTo>
                    <a:pt x="54" y="50"/>
                  </a:lnTo>
                  <a:lnTo>
                    <a:pt x="51" y="56"/>
                  </a:lnTo>
                  <a:lnTo>
                    <a:pt x="50" y="65"/>
                  </a:lnTo>
                  <a:lnTo>
                    <a:pt x="48" y="75"/>
                  </a:lnTo>
                  <a:lnTo>
                    <a:pt x="48" y="88"/>
                  </a:lnTo>
                  <a:lnTo>
                    <a:pt x="48" y="100"/>
                  </a:lnTo>
                  <a:lnTo>
                    <a:pt x="50" y="111"/>
                  </a:lnTo>
                  <a:lnTo>
                    <a:pt x="51" y="119"/>
                  </a:lnTo>
                  <a:lnTo>
                    <a:pt x="54" y="126"/>
                  </a:lnTo>
                  <a:lnTo>
                    <a:pt x="56" y="129"/>
                  </a:lnTo>
                  <a:lnTo>
                    <a:pt x="58" y="132"/>
                  </a:lnTo>
                  <a:lnTo>
                    <a:pt x="61" y="134"/>
                  </a:lnTo>
                  <a:lnTo>
                    <a:pt x="64" y="135"/>
                  </a:lnTo>
                  <a:lnTo>
                    <a:pt x="70" y="138"/>
                  </a:lnTo>
                  <a:lnTo>
                    <a:pt x="79" y="139"/>
                  </a:lnTo>
                  <a:lnTo>
                    <a:pt x="88" y="138"/>
                  </a:lnTo>
                  <a:lnTo>
                    <a:pt x="94" y="135"/>
                  </a:lnTo>
                  <a:lnTo>
                    <a:pt x="97" y="134"/>
                  </a:lnTo>
                  <a:lnTo>
                    <a:pt x="101" y="132"/>
                  </a:lnTo>
                  <a:lnTo>
                    <a:pt x="103" y="129"/>
                  </a:lnTo>
                  <a:lnTo>
                    <a:pt x="104" y="126"/>
                  </a:lnTo>
                  <a:lnTo>
                    <a:pt x="107" y="119"/>
                  </a:lnTo>
                  <a:lnTo>
                    <a:pt x="109" y="111"/>
                  </a:lnTo>
                  <a:lnTo>
                    <a:pt x="110" y="100"/>
                  </a:lnTo>
                  <a:lnTo>
                    <a:pt x="110" y="88"/>
                  </a:lnTo>
                  <a:lnTo>
                    <a:pt x="110" y="75"/>
                  </a:lnTo>
                  <a:lnTo>
                    <a:pt x="109" y="65"/>
                  </a:lnTo>
                  <a:lnTo>
                    <a:pt x="107" y="56"/>
                  </a:lnTo>
                  <a:lnTo>
                    <a:pt x="104" y="50"/>
                  </a:lnTo>
                  <a:close/>
                  <a:moveTo>
                    <a:pt x="158" y="88"/>
                  </a:moveTo>
                  <a:lnTo>
                    <a:pt x="158" y="98"/>
                  </a:lnTo>
                  <a:lnTo>
                    <a:pt x="157" y="108"/>
                  </a:lnTo>
                  <a:lnTo>
                    <a:pt x="156" y="118"/>
                  </a:lnTo>
                  <a:lnTo>
                    <a:pt x="154" y="127"/>
                  </a:lnTo>
                  <a:lnTo>
                    <a:pt x="151" y="134"/>
                  </a:lnTo>
                  <a:lnTo>
                    <a:pt x="147" y="142"/>
                  </a:lnTo>
                  <a:lnTo>
                    <a:pt x="143" y="148"/>
                  </a:lnTo>
                  <a:lnTo>
                    <a:pt x="139" y="154"/>
                  </a:lnTo>
                  <a:lnTo>
                    <a:pt x="133" y="159"/>
                  </a:lnTo>
                  <a:lnTo>
                    <a:pt x="128" y="164"/>
                  </a:lnTo>
                  <a:lnTo>
                    <a:pt x="121" y="168"/>
                  </a:lnTo>
                  <a:lnTo>
                    <a:pt x="114" y="171"/>
                  </a:lnTo>
                  <a:lnTo>
                    <a:pt x="106" y="173"/>
                  </a:lnTo>
                  <a:lnTo>
                    <a:pt x="97" y="176"/>
                  </a:lnTo>
                  <a:lnTo>
                    <a:pt x="89" y="177"/>
                  </a:lnTo>
                  <a:lnTo>
                    <a:pt x="79" y="177"/>
                  </a:lnTo>
                  <a:lnTo>
                    <a:pt x="69" y="177"/>
                  </a:lnTo>
                  <a:lnTo>
                    <a:pt x="61" y="176"/>
                  </a:lnTo>
                  <a:lnTo>
                    <a:pt x="52" y="173"/>
                  </a:lnTo>
                  <a:lnTo>
                    <a:pt x="44" y="171"/>
                  </a:lnTo>
                  <a:lnTo>
                    <a:pt x="38" y="168"/>
                  </a:lnTo>
                  <a:lnTo>
                    <a:pt x="31" y="164"/>
                  </a:lnTo>
                  <a:lnTo>
                    <a:pt x="25" y="159"/>
                  </a:lnTo>
                  <a:lnTo>
                    <a:pt x="19" y="154"/>
                  </a:lnTo>
                  <a:lnTo>
                    <a:pt x="15" y="148"/>
                  </a:lnTo>
                  <a:lnTo>
                    <a:pt x="11" y="142"/>
                  </a:lnTo>
                  <a:lnTo>
                    <a:pt x="7" y="134"/>
                  </a:lnTo>
                  <a:lnTo>
                    <a:pt x="5" y="127"/>
                  </a:lnTo>
                  <a:lnTo>
                    <a:pt x="3" y="118"/>
                  </a:lnTo>
                  <a:lnTo>
                    <a:pt x="1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1" y="69"/>
                  </a:lnTo>
                  <a:lnTo>
                    <a:pt x="2" y="61"/>
                  </a:lnTo>
                  <a:lnTo>
                    <a:pt x="3" y="53"/>
                  </a:lnTo>
                  <a:lnTo>
                    <a:pt x="5" y="45"/>
                  </a:lnTo>
                  <a:lnTo>
                    <a:pt x="9" y="39"/>
                  </a:lnTo>
                  <a:lnTo>
                    <a:pt x="12" y="32"/>
                  </a:lnTo>
                  <a:lnTo>
                    <a:pt x="16" y="26"/>
                  </a:lnTo>
                  <a:lnTo>
                    <a:pt x="20" y="19"/>
                  </a:lnTo>
                  <a:lnTo>
                    <a:pt x="27" y="15"/>
                  </a:lnTo>
                  <a:lnTo>
                    <a:pt x="33" y="11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8" y="1"/>
                  </a:lnTo>
                  <a:lnTo>
                    <a:pt x="79" y="0"/>
                  </a:lnTo>
                  <a:lnTo>
                    <a:pt x="90" y="1"/>
                  </a:lnTo>
                  <a:lnTo>
                    <a:pt x="100" y="2"/>
                  </a:lnTo>
                  <a:lnTo>
                    <a:pt x="109" y="4"/>
                  </a:lnTo>
                  <a:lnTo>
                    <a:pt x="117" y="6"/>
                  </a:lnTo>
                  <a:lnTo>
                    <a:pt x="125" y="11"/>
                  </a:lnTo>
                  <a:lnTo>
                    <a:pt x="131" y="15"/>
                  </a:lnTo>
                  <a:lnTo>
                    <a:pt x="138" y="19"/>
                  </a:lnTo>
                  <a:lnTo>
                    <a:pt x="142" y="26"/>
                  </a:lnTo>
                  <a:lnTo>
                    <a:pt x="146" y="32"/>
                  </a:lnTo>
                  <a:lnTo>
                    <a:pt x="149" y="39"/>
                  </a:lnTo>
                  <a:lnTo>
                    <a:pt x="153" y="45"/>
                  </a:lnTo>
                  <a:lnTo>
                    <a:pt x="155" y="53"/>
                  </a:lnTo>
                  <a:lnTo>
                    <a:pt x="156" y="61"/>
                  </a:lnTo>
                  <a:lnTo>
                    <a:pt x="157" y="69"/>
                  </a:lnTo>
                  <a:lnTo>
                    <a:pt x="158" y="78"/>
                  </a:lnTo>
                  <a:lnTo>
                    <a:pt x="158" y="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7" name="Grupo 25826"/>
          <p:cNvGrpSpPr>
            <a:grpSpLocks/>
          </p:cNvGrpSpPr>
          <p:nvPr/>
        </p:nvGrpSpPr>
        <p:grpSpPr bwMode="auto">
          <a:xfrm>
            <a:off x="4960938" y="5459413"/>
            <a:ext cx="936625" cy="936625"/>
            <a:chOff x="4960938" y="5459413"/>
            <a:chExt cx="936625" cy="936625"/>
          </a:xfrm>
        </p:grpSpPr>
        <p:sp>
          <p:nvSpPr>
            <p:cNvPr id="2" name="Freeform 94"/>
            <p:cNvSpPr>
              <a:spLocks/>
            </p:cNvSpPr>
            <p:nvPr/>
          </p:nvSpPr>
          <p:spPr bwMode="auto">
            <a:xfrm>
              <a:off x="4960938" y="5459413"/>
              <a:ext cx="936625" cy="936625"/>
            </a:xfrm>
            <a:custGeom>
              <a:avLst/>
              <a:gdLst>
                <a:gd name="T0" fmla="*/ 2147483646 w 1769"/>
                <a:gd name="T1" fmla="*/ 2147483646 h 1771"/>
                <a:gd name="T2" fmla="*/ 2147483646 w 1769"/>
                <a:gd name="T3" fmla="*/ 2147483646 h 1771"/>
                <a:gd name="T4" fmla="*/ 2147483646 w 1769"/>
                <a:gd name="T5" fmla="*/ 2147483646 h 1771"/>
                <a:gd name="T6" fmla="*/ 2147483646 w 1769"/>
                <a:gd name="T7" fmla="*/ 2147483646 h 1771"/>
                <a:gd name="T8" fmla="*/ 2147483646 w 1769"/>
                <a:gd name="T9" fmla="*/ 2147483646 h 1771"/>
                <a:gd name="T10" fmla="*/ 2147483646 w 1769"/>
                <a:gd name="T11" fmla="*/ 2147483646 h 1771"/>
                <a:gd name="T12" fmla="*/ 2147483646 w 1769"/>
                <a:gd name="T13" fmla="*/ 2147483646 h 1771"/>
                <a:gd name="T14" fmla="*/ 2147483646 w 1769"/>
                <a:gd name="T15" fmla="*/ 2147483646 h 1771"/>
                <a:gd name="T16" fmla="*/ 2147483646 w 1769"/>
                <a:gd name="T17" fmla="*/ 2147483646 h 1771"/>
                <a:gd name="T18" fmla="*/ 2147483646 w 1769"/>
                <a:gd name="T19" fmla="*/ 2147483646 h 1771"/>
                <a:gd name="T20" fmla="*/ 2147483646 w 1769"/>
                <a:gd name="T21" fmla="*/ 2147483646 h 1771"/>
                <a:gd name="T22" fmla="*/ 2147483646 w 1769"/>
                <a:gd name="T23" fmla="*/ 2147483646 h 1771"/>
                <a:gd name="T24" fmla="*/ 2147483646 w 1769"/>
                <a:gd name="T25" fmla="*/ 2147483646 h 1771"/>
                <a:gd name="T26" fmla="*/ 2147483646 w 1769"/>
                <a:gd name="T27" fmla="*/ 2147483646 h 1771"/>
                <a:gd name="T28" fmla="*/ 2147483646 w 1769"/>
                <a:gd name="T29" fmla="*/ 2147483646 h 1771"/>
                <a:gd name="T30" fmla="*/ 2147483646 w 1769"/>
                <a:gd name="T31" fmla="*/ 2147483646 h 1771"/>
                <a:gd name="T32" fmla="*/ 2147483646 w 1769"/>
                <a:gd name="T33" fmla="*/ 2147483646 h 1771"/>
                <a:gd name="T34" fmla="*/ 2147483646 w 1769"/>
                <a:gd name="T35" fmla="*/ 2147483646 h 1771"/>
                <a:gd name="T36" fmla="*/ 2147483646 w 1769"/>
                <a:gd name="T37" fmla="*/ 2147483646 h 1771"/>
                <a:gd name="T38" fmla="*/ 2147483646 w 1769"/>
                <a:gd name="T39" fmla="*/ 2147483646 h 1771"/>
                <a:gd name="T40" fmla="*/ 2147483646 w 1769"/>
                <a:gd name="T41" fmla="*/ 2147483646 h 1771"/>
                <a:gd name="T42" fmla="*/ 2147483646 w 1769"/>
                <a:gd name="T43" fmla="*/ 2147483646 h 1771"/>
                <a:gd name="T44" fmla="*/ 2147483646 w 1769"/>
                <a:gd name="T45" fmla="*/ 2147483646 h 1771"/>
                <a:gd name="T46" fmla="*/ 2147483646 w 1769"/>
                <a:gd name="T47" fmla="*/ 2147483646 h 1771"/>
                <a:gd name="T48" fmla="*/ 2147483646 w 1769"/>
                <a:gd name="T49" fmla="*/ 2147483646 h 1771"/>
                <a:gd name="T50" fmla="*/ 2147483646 w 1769"/>
                <a:gd name="T51" fmla="*/ 2147483646 h 1771"/>
                <a:gd name="T52" fmla="*/ 2147483646 w 1769"/>
                <a:gd name="T53" fmla="*/ 2147483646 h 1771"/>
                <a:gd name="T54" fmla="*/ 2147483646 w 1769"/>
                <a:gd name="T55" fmla="*/ 2147483646 h 1771"/>
                <a:gd name="T56" fmla="*/ 2147483646 w 1769"/>
                <a:gd name="T57" fmla="*/ 2147483646 h 1771"/>
                <a:gd name="T58" fmla="*/ 2147483646 w 1769"/>
                <a:gd name="T59" fmla="*/ 2147483646 h 1771"/>
                <a:gd name="T60" fmla="*/ 2147483646 w 1769"/>
                <a:gd name="T61" fmla="*/ 2147483646 h 1771"/>
                <a:gd name="T62" fmla="*/ 2147483646 w 1769"/>
                <a:gd name="T63" fmla="*/ 2147483646 h 1771"/>
                <a:gd name="T64" fmla="*/ 2147483646 w 1769"/>
                <a:gd name="T65" fmla="*/ 2147483646 h 1771"/>
                <a:gd name="T66" fmla="*/ 2147483646 w 1769"/>
                <a:gd name="T67" fmla="*/ 2147483646 h 1771"/>
                <a:gd name="T68" fmla="*/ 2147483646 w 1769"/>
                <a:gd name="T69" fmla="*/ 2147483646 h 1771"/>
                <a:gd name="T70" fmla="*/ 2147483646 w 1769"/>
                <a:gd name="T71" fmla="*/ 2147483646 h 1771"/>
                <a:gd name="T72" fmla="*/ 2147483646 w 1769"/>
                <a:gd name="T73" fmla="*/ 2147483646 h 1771"/>
                <a:gd name="T74" fmla="*/ 2147483646 w 1769"/>
                <a:gd name="T75" fmla="*/ 2147483646 h 1771"/>
                <a:gd name="T76" fmla="*/ 2147483646 w 1769"/>
                <a:gd name="T77" fmla="*/ 2147483646 h 1771"/>
                <a:gd name="T78" fmla="*/ 2147483646 w 1769"/>
                <a:gd name="T79" fmla="*/ 2147483646 h 1771"/>
                <a:gd name="T80" fmla="*/ 2147483646 w 1769"/>
                <a:gd name="T81" fmla="*/ 2147483646 h 1771"/>
                <a:gd name="T82" fmla="*/ 2147483646 w 1769"/>
                <a:gd name="T83" fmla="*/ 2147483646 h 1771"/>
                <a:gd name="T84" fmla="*/ 2147483646 w 1769"/>
                <a:gd name="T85" fmla="*/ 0 h 17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69" h="1771">
                  <a:moveTo>
                    <a:pt x="884" y="0"/>
                  </a:moveTo>
                  <a:lnTo>
                    <a:pt x="929" y="1"/>
                  </a:lnTo>
                  <a:lnTo>
                    <a:pt x="975" y="5"/>
                  </a:lnTo>
                  <a:lnTo>
                    <a:pt x="1019" y="11"/>
                  </a:lnTo>
                  <a:lnTo>
                    <a:pt x="1063" y="19"/>
                  </a:lnTo>
                  <a:lnTo>
                    <a:pt x="1106" y="28"/>
                  </a:lnTo>
                  <a:lnTo>
                    <a:pt x="1147" y="40"/>
                  </a:lnTo>
                  <a:lnTo>
                    <a:pt x="1188" y="54"/>
                  </a:lnTo>
                  <a:lnTo>
                    <a:pt x="1228" y="70"/>
                  </a:lnTo>
                  <a:lnTo>
                    <a:pt x="1269" y="88"/>
                  </a:lnTo>
                  <a:lnTo>
                    <a:pt x="1306" y="108"/>
                  </a:lnTo>
                  <a:lnTo>
                    <a:pt x="1343" y="129"/>
                  </a:lnTo>
                  <a:lnTo>
                    <a:pt x="1379" y="152"/>
                  </a:lnTo>
                  <a:lnTo>
                    <a:pt x="1414" y="177"/>
                  </a:lnTo>
                  <a:lnTo>
                    <a:pt x="1447" y="203"/>
                  </a:lnTo>
                  <a:lnTo>
                    <a:pt x="1480" y="230"/>
                  </a:lnTo>
                  <a:lnTo>
                    <a:pt x="1510" y="260"/>
                  </a:lnTo>
                  <a:lnTo>
                    <a:pt x="1539" y="291"/>
                  </a:lnTo>
                  <a:lnTo>
                    <a:pt x="1568" y="323"/>
                  </a:lnTo>
                  <a:lnTo>
                    <a:pt x="1594" y="356"/>
                  </a:lnTo>
                  <a:lnTo>
                    <a:pt x="1619" y="390"/>
                  </a:lnTo>
                  <a:lnTo>
                    <a:pt x="1641" y="427"/>
                  </a:lnTo>
                  <a:lnTo>
                    <a:pt x="1663" y="464"/>
                  </a:lnTo>
                  <a:lnTo>
                    <a:pt x="1682" y="502"/>
                  </a:lnTo>
                  <a:lnTo>
                    <a:pt x="1700" y="541"/>
                  </a:lnTo>
                  <a:lnTo>
                    <a:pt x="1716" y="581"/>
                  </a:lnTo>
                  <a:lnTo>
                    <a:pt x="1730" y="622"/>
                  </a:lnTo>
                  <a:lnTo>
                    <a:pt x="1742" y="665"/>
                  </a:lnTo>
                  <a:lnTo>
                    <a:pt x="1752" y="707"/>
                  </a:lnTo>
                  <a:lnTo>
                    <a:pt x="1759" y="751"/>
                  </a:lnTo>
                  <a:lnTo>
                    <a:pt x="1765" y="796"/>
                  </a:lnTo>
                  <a:lnTo>
                    <a:pt x="1768" y="840"/>
                  </a:lnTo>
                  <a:lnTo>
                    <a:pt x="1769" y="886"/>
                  </a:lnTo>
                  <a:lnTo>
                    <a:pt x="1768" y="931"/>
                  </a:lnTo>
                  <a:lnTo>
                    <a:pt x="1765" y="977"/>
                  </a:lnTo>
                  <a:lnTo>
                    <a:pt x="1759" y="1021"/>
                  </a:lnTo>
                  <a:lnTo>
                    <a:pt x="1752" y="1064"/>
                  </a:lnTo>
                  <a:lnTo>
                    <a:pt x="1742" y="1107"/>
                  </a:lnTo>
                  <a:lnTo>
                    <a:pt x="1730" y="1149"/>
                  </a:lnTo>
                  <a:lnTo>
                    <a:pt x="1716" y="1190"/>
                  </a:lnTo>
                  <a:lnTo>
                    <a:pt x="1700" y="1230"/>
                  </a:lnTo>
                  <a:lnTo>
                    <a:pt x="1682" y="1269"/>
                  </a:lnTo>
                  <a:lnTo>
                    <a:pt x="1663" y="1307"/>
                  </a:lnTo>
                  <a:lnTo>
                    <a:pt x="1641" y="1345"/>
                  </a:lnTo>
                  <a:lnTo>
                    <a:pt x="1619" y="1381"/>
                  </a:lnTo>
                  <a:lnTo>
                    <a:pt x="1594" y="1416"/>
                  </a:lnTo>
                  <a:lnTo>
                    <a:pt x="1568" y="1449"/>
                  </a:lnTo>
                  <a:lnTo>
                    <a:pt x="1539" y="1481"/>
                  </a:lnTo>
                  <a:lnTo>
                    <a:pt x="1510" y="1512"/>
                  </a:lnTo>
                  <a:lnTo>
                    <a:pt x="1480" y="1541"/>
                  </a:lnTo>
                  <a:lnTo>
                    <a:pt x="1447" y="1568"/>
                  </a:lnTo>
                  <a:lnTo>
                    <a:pt x="1414" y="1595"/>
                  </a:lnTo>
                  <a:lnTo>
                    <a:pt x="1379" y="1619"/>
                  </a:lnTo>
                  <a:lnTo>
                    <a:pt x="1343" y="1643"/>
                  </a:lnTo>
                  <a:lnTo>
                    <a:pt x="1306" y="1664"/>
                  </a:lnTo>
                  <a:lnTo>
                    <a:pt x="1269" y="1683"/>
                  </a:lnTo>
                  <a:lnTo>
                    <a:pt x="1228" y="1702"/>
                  </a:lnTo>
                  <a:lnTo>
                    <a:pt x="1188" y="1717"/>
                  </a:lnTo>
                  <a:lnTo>
                    <a:pt x="1147" y="1731"/>
                  </a:lnTo>
                  <a:lnTo>
                    <a:pt x="1106" y="1743"/>
                  </a:lnTo>
                  <a:lnTo>
                    <a:pt x="1063" y="1753"/>
                  </a:lnTo>
                  <a:lnTo>
                    <a:pt x="1019" y="1761"/>
                  </a:lnTo>
                  <a:lnTo>
                    <a:pt x="975" y="1767"/>
                  </a:lnTo>
                  <a:lnTo>
                    <a:pt x="929" y="1770"/>
                  </a:lnTo>
                  <a:lnTo>
                    <a:pt x="884" y="1771"/>
                  </a:lnTo>
                  <a:lnTo>
                    <a:pt x="838" y="1770"/>
                  </a:lnTo>
                  <a:lnTo>
                    <a:pt x="794" y="1767"/>
                  </a:lnTo>
                  <a:lnTo>
                    <a:pt x="750" y="1761"/>
                  </a:lnTo>
                  <a:lnTo>
                    <a:pt x="706" y="1753"/>
                  </a:lnTo>
                  <a:lnTo>
                    <a:pt x="663" y="1743"/>
                  </a:lnTo>
                  <a:lnTo>
                    <a:pt x="621" y="1731"/>
                  </a:lnTo>
                  <a:lnTo>
                    <a:pt x="580" y="1717"/>
                  </a:lnTo>
                  <a:lnTo>
                    <a:pt x="539" y="1702"/>
                  </a:lnTo>
                  <a:lnTo>
                    <a:pt x="500" y="1683"/>
                  </a:lnTo>
                  <a:lnTo>
                    <a:pt x="462" y="1664"/>
                  </a:lnTo>
                  <a:lnTo>
                    <a:pt x="426" y="1643"/>
                  </a:lnTo>
                  <a:lnTo>
                    <a:pt x="390" y="1619"/>
                  </a:lnTo>
                  <a:lnTo>
                    <a:pt x="355" y="1595"/>
                  </a:lnTo>
                  <a:lnTo>
                    <a:pt x="322" y="1568"/>
                  </a:lnTo>
                  <a:lnTo>
                    <a:pt x="289" y="1541"/>
                  </a:lnTo>
                  <a:lnTo>
                    <a:pt x="259" y="1512"/>
                  </a:lnTo>
                  <a:lnTo>
                    <a:pt x="229" y="1481"/>
                  </a:lnTo>
                  <a:lnTo>
                    <a:pt x="201" y="1449"/>
                  </a:lnTo>
                  <a:lnTo>
                    <a:pt x="175" y="1416"/>
                  </a:lnTo>
                  <a:lnTo>
                    <a:pt x="150" y="1381"/>
                  </a:lnTo>
                  <a:lnTo>
                    <a:pt x="128" y="1345"/>
                  </a:lnTo>
                  <a:lnTo>
                    <a:pt x="106" y="1307"/>
                  </a:lnTo>
                  <a:lnTo>
                    <a:pt x="86" y="1269"/>
                  </a:lnTo>
                  <a:lnTo>
                    <a:pt x="69" y="1230"/>
                  </a:lnTo>
                  <a:lnTo>
                    <a:pt x="53" y="1190"/>
                  </a:lnTo>
                  <a:lnTo>
                    <a:pt x="39" y="1149"/>
                  </a:lnTo>
                  <a:lnTo>
                    <a:pt x="27" y="1107"/>
                  </a:lnTo>
                  <a:lnTo>
                    <a:pt x="17" y="1064"/>
                  </a:lnTo>
                  <a:lnTo>
                    <a:pt x="9" y="1021"/>
                  </a:lnTo>
                  <a:lnTo>
                    <a:pt x="4" y="977"/>
                  </a:lnTo>
                  <a:lnTo>
                    <a:pt x="1" y="931"/>
                  </a:lnTo>
                  <a:lnTo>
                    <a:pt x="0" y="886"/>
                  </a:lnTo>
                  <a:lnTo>
                    <a:pt x="1" y="840"/>
                  </a:lnTo>
                  <a:lnTo>
                    <a:pt x="4" y="796"/>
                  </a:lnTo>
                  <a:lnTo>
                    <a:pt x="9" y="751"/>
                  </a:lnTo>
                  <a:lnTo>
                    <a:pt x="17" y="707"/>
                  </a:lnTo>
                  <a:lnTo>
                    <a:pt x="27" y="665"/>
                  </a:lnTo>
                  <a:lnTo>
                    <a:pt x="39" y="622"/>
                  </a:lnTo>
                  <a:lnTo>
                    <a:pt x="53" y="581"/>
                  </a:lnTo>
                  <a:lnTo>
                    <a:pt x="69" y="541"/>
                  </a:lnTo>
                  <a:lnTo>
                    <a:pt x="86" y="502"/>
                  </a:lnTo>
                  <a:lnTo>
                    <a:pt x="106" y="464"/>
                  </a:lnTo>
                  <a:lnTo>
                    <a:pt x="128" y="427"/>
                  </a:lnTo>
                  <a:lnTo>
                    <a:pt x="150" y="390"/>
                  </a:lnTo>
                  <a:lnTo>
                    <a:pt x="175" y="356"/>
                  </a:lnTo>
                  <a:lnTo>
                    <a:pt x="201" y="323"/>
                  </a:lnTo>
                  <a:lnTo>
                    <a:pt x="229" y="291"/>
                  </a:lnTo>
                  <a:lnTo>
                    <a:pt x="259" y="260"/>
                  </a:lnTo>
                  <a:lnTo>
                    <a:pt x="289" y="230"/>
                  </a:lnTo>
                  <a:lnTo>
                    <a:pt x="322" y="203"/>
                  </a:lnTo>
                  <a:lnTo>
                    <a:pt x="355" y="177"/>
                  </a:lnTo>
                  <a:lnTo>
                    <a:pt x="390" y="152"/>
                  </a:lnTo>
                  <a:lnTo>
                    <a:pt x="426" y="129"/>
                  </a:lnTo>
                  <a:lnTo>
                    <a:pt x="462" y="108"/>
                  </a:lnTo>
                  <a:lnTo>
                    <a:pt x="500" y="88"/>
                  </a:lnTo>
                  <a:lnTo>
                    <a:pt x="539" y="70"/>
                  </a:lnTo>
                  <a:lnTo>
                    <a:pt x="580" y="54"/>
                  </a:lnTo>
                  <a:lnTo>
                    <a:pt x="621" y="40"/>
                  </a:lnTo>
                  <a:lnTo>
                    <a:pt x="663" y="28"/>
                  </a:lnTo>
                  <a:lnTo>
                    <a:pt x="706" y="19"/>
                  </a:lnTo>
                  <a:lnTo>
                    <a:pt x="750" y="11"/>
                  </a:lnTo>
                  <a:lnTo>
                    <a:pt x="794" y="5"/>
                  </a:lnTo>
                  <a:lnTo>
                    <a:pt x="838" y="1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" name="Freeform 95"/>
            <p:cNvSpPr>
              <a:spLocks noEditPoints="1"/>
            </p:cNvSpPr>
            <p:nvPr/>
          </p:nvSpPr>
          <p:spPr bwMode="auto">
            <a:xfrm>
              <a:off x="5137150" y="5799138"/>
              <a:ext cx="71437" cy="90488"/>
            </a:xfrm>
            <a:custGeom>
              <a:avLst/>
              <a:gdLst>
                <a:gd name="T0" fmla="*/ 2147483646 w 136"/>
                <a:gd name="T1" fmla="*/ 2147483646 h 171"/>
                <a:gd name="T2" fmla="*/ 2147483646 w 136"/>
                <a:gd name="T3" fmla="*/ 2147483646 h 171"/>
                <a:gd name="T4" fmla="*/ 2147483646 w 136"/>
                <a:gd name="T5" fmla="*/ 2147483646 h 171"/>
                <a:gd name="T6" fmla="*/ 0 w 136"/>
                <a:gd name="T7" fmla="*/ 2147483646 h 171"/>
                <a:gd name="T8" fmla="*/ 0 w 136"/>
                <a:gd name="T9" fmla="*/ 0 h 171"/>
                <a:gd name="T10" fmla="*/ 2147483646 w 136"/>
                <a:gd name="T11" fmla="*/ 0 h 171"/>
                <a:gd name="T12" fmla="*/ 2147483646 w 136"/>
                <a:gd name="T13" fmla="*/ 0 h 171"/>
                <a:gd name="T14" fmla="*/ 2147483646 w 136"/>
                <a:gd name="T15" fmla="*/ 2147483646 h 171"/>
                <a:gd name="T16" fmla="*/ 2147483646 w 136"/>
                <a:gd name="T17" fmla="*/ 2147483646 h 171"/>
                <a:gd name="T18" fmla="*/ 2147483646 w 136"/>
                <a:gd name="T19" fmla="*/ 2147483646 h 171"/>
                <a:gd name="T20" fmla="*/ 2147483646 w 136"/>
                <a:gd name="T21" fmla="*/ 2147483646 h 171"/>
                <a:gd name="T22" fmla="*/ 2147483646 w 136"/>
                <a:gd name="T23" fmla="*/ 2147483646 h 171"/>
                <a:gd name="T24" fmla="*/ 2147483646 w 136"/>
                <a:gd name="T25" fmla="*/ 2147483646 h 171"/>
                <a:gd name="T26" fmla="*/ 2147483646 w 136"/>
                <a:gd name="T27" fmla="*/ 2147483646 h 171"/>
                <a:gd name="T28" fmla="*/ 2147483646 w 136"/>
                <a:gd name="T29" fmla="*/ 2147483646 h 171"/>
                <a:gd name="T30" fmla="*/ 2147483646 w 136"/>
                <a:gd name="T31" fmla="*/ 2147483646 h 171"/>
                <a:gd name="T32" fmla="*/ 2147483646 w 136"/>
                <a:gd name="T33" fmla="*/ 2147483646 h 171"/>
                <a:gd name="T34" fmla="*/ 2147483646 w 136"/>
                <a:gd name="T35" fmla="*/ 2147483646 h 171"/>
                <a:gd name="T36" fmla="*/ 2147483646 w 136"/>
                <a:gd name="T37" fmla="*/ 2147483646 h 171"/>
                <a:gd name="T38" fmla="*/ 2147483646 w 136"/>
                <a:gd name="T39" fmla="*/ 2147483646 h 171"/>
                <a:gd name="T40" fmla="*/ 2147483646 w 136"/>
                <a:gd name="T41" fmla="*/ 2147483646 h 171"/>
                <a:gd name="T42" fmla="*/ 2147483646 w 136"/>
                <a:gd name="T43" fmla="*/ 2147483646 h 171"/>
                <a:gd name="T44" fmla="*/ 2147483646 w 136"/>
                <a:gd name="T45" fmla="*/ 2147483646 h 171"/>
                <a:gd name="T46" fmla="*/ 2147483646 w 136"/>
                <a:gd name="T47" fmla="*/ 2147483646 h 171"/>
                <a:gd name="T48" fmla="*/ 2147483646 w 136"/>
                <a:gd name="T49" fmla="*/ 2147483646 h 171"/>
                <a:gd name="T50" fmla="*/ 2147483646 w 136"/>
                <a:gd name="T51" fmla="*/ 2147483646 h 171"/>
                <a:gd name="T52" fmla="*/ 2147483646 w 136"/>
                <a:gd name="T53" fmla="*/ 2147483646 h 171"/>
                <a:gd name="T54" fmla="*/ 2147483646 w 136"/>
                <a:gd name="T55" fmla="*/ 2147483646 h 171"/>
                <a:gd name="T56" fmla="*/ 2147483646 w 136"/>
                <a:gd name="T57" fmla="*/ 2147483646 h 171"/>
                <a:gd name="T58" fmla="*/ 2147483646 w 136"/>
                <a:gd name="T59" fmla="*/ 2147483646 h 171"/>
                <a:gd name="T60" fmla="*/ 2147483646 w 136"/>
                <a:gd name="T61" fmla="*/ 2147483646 h 171"/>
                <a:gd name="T62" fmla="*/ 2147483646 w 136"/>
                <a:gd name="T63" fmla="*/ 2147483646 h 171"/>
                <a:gd name="T64" fmla="*/ 2147483646 w 136"/>
                <a:gd name="T65" fmla="*/ 2147483646 h 171"/>
                <a:gd name="T66" fmla="*/ 2147483646 w 136"/>
                <a:gd name="T67" fmla="*/ 2147483646 h 171"/>
                <a:gd name="T68" fmla="*/ 2147483646 w 136"/>
                <a:gd name="T69" fmla="*/ 2147483646 h 171"/>
                <a:gd name="T70" fmla="*/ 2147483646 w 136"/>
                <a:gd name="T71" fmla="*/ 2147483646 h 171"/>
                <a:gd name="T72" fmla="*/ 2147483646 w 136"/>
                <a:gd name="T73" fmla="*/ 2147483646 h 171"/>
                <a:gd name="T74" fmla="*/ 2147483646 w 136"/>
                <a:gd name="T75" fmla="*/ 2147483646 h 171"/>
                <a:gd name="T76" fmla="*/ 2147483646 w 136"/>
                <a:gd name="T77" fmla="*/ 2147483646 h 171"/>
                <a:gd name="T78" fmla="*/ 2147483646 w 136"/>
                <a:gd name="T79" fmla="*/ 2147483646 h 171"/>
                <a:gd name="T80" fmla="*/ 2147483646 w 136"/>
                <a:gd name="T81" fmla="*/ 2147483646 h 171"/>
                <a:gd name="T82" fmla="*/ 2147483646 w 136"/>
                <a:gd name="T83" fmla="*/ 2147483646 h 171"/>
                <a:gd name="T84" fmla="*/ 2147483646 w 136"/>
                <a:gd name="T85" fmla="*/ 2147483646 h 171"/>
                <a:gd name="T86" fmla="*/ 2147483646 w 136"/>
                <a:gd name="T87" fmla="*/ 2147483646 h 171"/>
                <a:gd name="T88" fmla="*/ 2147483646 w 136"/>
                <a:gd name="T89" fmla="*/ 2147483646 h 171"/>
                <a:gd name="T90" fmla="*/ 2147483646 w 136"/>
                <a:gd name="T91" fmla="*/ 2147483646 h 171"/>
                <a:gd name="T92" fmla="*/ 2147483646 w 136"/>
                <a:gd name="T93" fmla="*/ 2147483646 h 171"/>
                <a:gd name="T94" fmla="*/ 2147483646 w 136"/>
                <a:gd name="T95" fmla="*/ 2147483646 h 171"/>
                <a:gd name="T96" fmla="*/ 2147483646 w 136"/>
                <a:gd name="T97" fmla="*/ 2147483646 h 171"/>
                <a:gd name="T98" fmla="*/ 2147483646 w 136"/>
                <a:gd name="T99" fmla="*/ 2147483646 h 171"/>
                <a:gd name="T100" fmla="*/ 2147483646 w 136"/>
                <a:gd name="T101" fmla="*/ 2147483646 h 171"/>
                <a:gd name="T102" fmla="*/ 2147483646 w 136"/>
                <a:gd name="T103" fmla="*/ 2147483646 h 171"/>
                <a:gd name="T104" fmla="*/ 2147483646 w 136"/>
                <a:gd name="T105" fmla="*/ 2147483646 h 171"/>
                <a:gd name="T106" fmla="*/ 2147483646 w 136"/>
                <a:gd name="T107" fmla="*/ 2147483646 h 171"/>
                <a:gd name="T108" fmla="*/ 2147483646 w 136"/>
                <a:gd name="T109" fmla="*/ 2147483646 h 171"/>
                <a:gd name="T110" fmla="*/ 2147483646 w 136"/>
                <a:gd name="T111" fmla="*/ 2147483646 h 171"/>
                <a:gd name="T112" fmla="*/ 2147483646 w 136"/>
                <a:gd name="T113" fmla="*/ 2147483646 h 171"/>
                <a:gd name="T114" fmla="*/ 2147483646 w 136"/>
                <a:gd name="T115" fmla="*/ 2147483646 h 17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6" h="171">
                  <a:moveTo>
                    <a:pt x="75" y="118"/>
                  </a:moveTo>
                  <a:lnTo>
                    <a:pt x="46" y="118"/>
                  </a:lnTo>
                  <a:lnTo>
                    <a:pt x="46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89" y="1"/>
                  </a:lnTo>
                  <a:lnTo>
                    <a:pt x="95" y="2"/>
                  </a:lnTo>
                  <a:lnTo>
                    <a:pt x="101" y="4"/>
                  </a:lnTo>
                  <a:lnTo>
                    <a:pt x="107" y="6"/>
                  </a:lnTo>
                  <a:lnTo>
                    <a:pt x="111" y="9"/>
                  </a:lnTo>
                  <a:lnTo>
                    <a:pt x="115" y="12"/>
                  </a:lnTo>
                  <a:lnTo>
                    <a:pt x="120" y="16"/>
                  </a:lnTo>
                  <a:lnTo>
                    <a:pt x="124" y="20"/>
                  </a:lnTo>
                  <a:lnTo>
                    <a:pt x="127" y="25"/>
                  </a:lnTo>
                  <a:lnTo>
                    <a:pt x="129" y="29"/>
                  </a:lnTo>
                  <a:lnTo>
                    <a:pt x="131" y="35"/>
                  </a:lnTo>
                  <a:lnTo>
                    <a:pt x="134" y="40"/>
                  </a:lnTo>
                  <a:lnTo>
                    <a:pt x="135" y="46"/>
                  </a:lnTo>
                  <a:lnTo>
                    <a:pt x="136" y="52"/>
                  </a:lnTo>
                  <a:lnTo>
                    <a:pt x="136" y="59"/>
                  </a:lnTo>
                  <a:lnTo>
                    <a:pt x="136" y="66"/>
                  </a:lnTo>
                  <a:lnTo>
                    <a:pt x="135" y="72"/>
                  </a:lnTo>
                  <a:lnTo>
                    <a:pt x="134" y="78"/>
                  </a:lnTo>
                  <a:lnTo>
                    <a:pt x="131" y="83"/>
                  </a:lnTo>
                  <a:lnTo>
                    <a:pt x="129" y="89"/>
                  </a:lnTo>
                  <a:lnTo>
                    <a:pt x="127" y="94"/>
                  </a:lnTo>
                  <a:lnTo>
                    <a:pt x="124" y="98"/>
                  </a:lnTo>
                  <a:lnTo>
                    <a:pt x="120" y="103"/>
                  </a:lnTo>
                  <a:lnTo>
                    <a:pt x="115" y="106"/>
                  </a:lnTo>
                  <a:lnTo>
                    <a:pt x="111" y="109"/>
                  </a:lnTo>
                  <a:lnTo>
                    <a:pt x="107" y="111"/>
                  </a:lnTo>
                  <a:lnTo>
                    <a:pt x="101" y="115"/>
                  </a:lnTo>
                  <a:lnTo>
                    <a:pt x="95" y="116"/>
                  </a:lnTo>
                  <a:lnTo>
                    <a:pt x="89" y="117"/>
                  </a:lnTo>
                  <a:lnTo>
                    <a:pt x="83" y="118"/>
                  </a:lnTo>
                  <a:lnTo>
                    <a:pt x="75" y="118"/>
                  </a:lnTo>
                  <a:close/>
                  <a:moveTo>
                    <a:pt x="46" y="40"/>
                  </a:moveTo>
                  <a:lnTo>
                    <a:pt x="46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7"/>
                  </a:lnTo>
                  <a:lnTo>
                    <a:pt x="82" y="76"/>
                  </a:lnTo>
                  <a:lnTo>
                    <a:pt x="85" y="74"/>
                  </a:lnTo>
                  <a:lnTo>
                    <a:pt x="87" y="70"/>
                  </a:lnTo>
                  <a:lnTo>
                    <a:pt x="88" y="67"/>
                  </a:lnTo>
                  <a:lnTo>
                    <a:pt x="89" y="64"/>
                  </a:lnTo>
                  <a:lnTo>
                    <a:pt x="89" y="59"/>
                  </a:lnTo>
                  <a:lnTo>
                    <a:pt x="89" y="55"/>
                  </a:lnTo>
                  <a:lnTo>
                    <a:pt x="88" y="51"/>
                  </a:lnTo>
                  <a:lnTo>
                    <a:pt x="87" y="48"/>
                  </a:lnTo>
                  <a:lnTo>
                    <a:pt x="85" y="45"/>
                  </a:lnTo>
                  <a:lnTo>
                    <a:pt x="82" y="43"/>
                  </a:lnTo>
                  <a:lnTo>
                    <a:pt x="78" y="41"/>
                  </a:lnTo>
                  <a:lnTo>
                    <a:pt x="75" y="40"/>
                  </a:lnTo>
                  <a:lnTo>
                    <a:pt x="71" y="4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" name="Freeform 96"/>
            <p:cNvSpPr>
              <a:spLocks/>
            </p:cNvSpPr>
            <p:nvPr/>
          </p:nvSpPr>
          <p:spPr bwMode="auto">
            <a:xfrm>
              <a:off x="5216525" y="5799138"/>
              <a:ext cx="63500" cy="90488"/>
            </a:xfrm>
            <a:custGeom>
              <a:avLst/>
              <a:gdLst>
                <a:gd name="T0" fmla="*/ 0 w 120"/>
                <a:gd name="T1" fmla="*/ 0 h 171"/>
                <a:gd name="T2" fmla="*/ 2147483646 w 120"/>
                <a:gd name="T3" fmla="*/ 0 h 171"/>
                <a:gd name="T4" fmla="*/ 2147483646 w 120"/>
                <a:gd name="T5" fmla="*/ 2147483646 h 171"/>
                <a:gd name="T6" fmla="*/ 2147483646 w 120"/>
                <a:gd name="T7" fmla="*/ 2147483646 h 171"/>
                <a:gd name="T8" fmla="*/ 2147483646 w 120"/>
                <a:gd name="T9" fmla="*/ 2147483646 h 171"/>
                <a:gd name="T10" fmla="*/ 0 w 120"/>
                <a:gd name="T11" fmla="*/ 2147483646 h 171"/>
                <a:gd name="T12" fmla="*/ 0 w 120"/>
                <a:gd name="T13" fmla="*/ 0 h 1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71">
                  <a:moveTo>
                    <a:pt x="0" y="0"/>
                  </a:moveTo>
                  <a:lnTo>
                    <a:pt x="45" y="0"/>
                  </a:lnTo>
                  <a:lnTo>
                    <a:pt x="45" y="131"/>
                  </a:lnTo>
                  <a:lnTo>
                    <a:pt x="120" y="131"/>
                  </a:lnTo>
                  <a:lnTo>
                    <a:pt x="120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Freeform 97"/>
            <p:cNvSpPr>
              <a:spLocks noEditPoints="1"/>
            </p:cNvSpPr>
            <p:nvPr/>
          </p:nvSpPr>
          <p:spPr bwMode="auto">
            <a:xfrm>
              <a:off x="5281613" y="5799138"/>
              <a:ext cx="84137" cy="90488"/>
            </a:xfrm>
            <a:custGeom>
              <a:avLst/>
              <a:gdLst>
                <a:gd name="T0" fmla="*/ 2147483646 w 159"/>
                <a:gd name="T1" fmla="*/ 2147483646 h 172"/>
                <a:gd name="T2" fmla="*/ 2147483646 w 159"/>
                <a:gd name="T3" fmla="*/ 2147483646 h 172"/>
                <a:gd name="T4" fmla="*/ 2147483646 w 159"/>
                <a:gd name="T5" fmla="*/ 2147483646 h 172"/>
                <a:gd name="T6" fmla="*/ 2147483646 w 159"/>
                <a:gd name="T7" fmla="*/ 2147483646 h 172"/>
                <a:gd name="T8" fmla="*/ 0 w 159"/>
                <a:gd name="T9" fmla="*/ 2147483646 h 172"/>
                <a:gd name="T10" fmla="*/ 2147483646 w 159"/>
                <a:gd name="T11" fmla="*/ 0 h 172"/>
                <a:gd name="T12" fmla="*/ 2147483646 w 159"/>
                <a:gd name="T13" fmla="*/ 0 h 172"/>
                <a:gd name="T14" fmla="*/ 2147483646 w 159"/>
                <a:gd name="T15" fmla="*/ 2147483646 h 172"/>
                <a:gd name="T16" fmla="*/ 2147483646 w 159"/>
                <a:gd name="T17" fmla="*/ 2147483646 h 172"/>
                <a:gd name="T18" fmla="*/ 2147483646 w 159"/>
                <a:gd name="T19" fmla="*/ 2147483646 h 172"/>
                <a:gd name="T20" fmla="*/ 2147483646 w 159"/>
                <a:gd name="T21" fmla="*/ 2147483646 h 172"/>
                <a:gd name="T22" fmla="*/ 2147483646 w 159"/>
                <a:gd name="T23" fmla="*/ 2147483646 h 172"/>
                <a:gd name="T24" fmla="*/ 2147483646 w 159"/>
                <a:gd name="T25" fmla="*/ 2147483646 h 172"/>
                <a:gd name="T26" fmla="*/ 2147483646 w 159"/>
                <a:gd name="T27" fmla="*/ 2147483646 h 1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9" h="172">
                  <a:moveTo>
                    <a:pt x="109" y="172"/>
                  </a:moveTo>
                  <a:lnTo>
                    <a:pt x="100" y="139"/>
                  </a:lnTo>
                  <a:lnTo>
                    <a:pt x="57" y="139"/>
                  </a:lnTo>
                  <a:lnTo>
                    <a:pt x="48" y="172"/>
                  </a:lnTo>
                  <a:lnTo>
                    <a:pt x="0" y="172"/>
                  </a:lnTo>
                  <a:lnTo>
                    <a:pt x="51" y="0"/>
                  </a:lnTo>
                  <a:lnTo>
                    <a:pt x="108" y="0"/>
                  </a:lnTo>
                  <a:lnTo>
                    <a:pt x="159" y="172"/>
                  </a:lnTo>
                  <a:lnTo>
                    <a:pt x="109" y="172"/>
                  </a:lnTo>
                  <a:close/>
                  <a:moveTo>
                    <a:pt x="78" y="56"/>
                  </a:moveTo>
                  <a:lnTo>
                    <a:pt x="78" y="56"/>
                  </a:lnTo>
                  <a:lnTo>
                    <a:pt x="65" y="101"/>
                  </a:lnTo>
                  <a:lnTo>
                    <a:pt x="90" y="101"/>
                  </a:lnTo>
                  <a:lnTo>
                    <a:pt x="78" y="5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Freeform 98"/>
            <p:cNvSpPr>
              <a:spLocks/>
            </p:cNvSpPr>
            <p:nvPr/>
          </p:nvSpPr>
          <p:spPr bwMode="auto">
            <a:xfrm>
              <a:off x="5370513" y="5799138"/>
              <a:ext cx="77787" cy="90488"/>
            </a:xfrm>
            <a:custGeom>
              <a:avLst/>
              <a:gdLst>
                <a:gd name="T0" fmla="*/ 2147483646 w 145"/>
                <a:gd name="T1" fmla="*/ 2147483646 h 171"/>
                <a:gd name="T2" fmla="*/ 0 w 145"/>
                <a:gd name="T3" fmla="*/ 2147483646 h 171"/>
                <a:gd name="T4" fmla="*/ 0 w 145"/>
                <a:gd name="T5" fmla="*/ 0 h 171"/>
                <a:gd name="T6" fmla="*/ 2147483646 w 145"/>
                <a:gd name="T7" fmla="*/ 0 h 171"/>
                <a:gd name="T8" fmla="*/ 2147483646 w 145"/>
                <a:gd name="T9" fmla="*/ 2147483646 h 171"/>
                <a:gd name="T10" fmla="*/ 2147483646 w 145"/>
                <a:gd name="T11" fmla="*/ 2147483646 h 171"/>
                <a:gd name="T12" fmla="*/ 2147483646 w 145"/>
                <a:gd name="T13" fmla="*/ 0 h 171"/>
                <a:gd name="T14" fmla="*/ 2147483646 w 145"/>
                <a:gd name="T15" fmla="*/ 0 h 171"/>
                <a:gd name="T16" fmla="*/ 2147483646 w 145"/>
                <a:gd name="T17" fmla="*/ 2147483646 h 171"/>
                <a:gd name="T18" fmla="*/ 2147483646 w 145"/>
                <a:gd name="T19" fmla="*/ 2147483646 h 171"/>
                <a:gd name="T20" fmla="*/ 2147483646 w 145"/>
                <a:gd name="T21" fmla="*/ 2147483646 h 171"/>
                <a:gd name="T22" fmla="*/ 2147483646 w 145"/>
                <a:gd name="T23" fmla="*/ 2147483646 h 171"/>
                <a:gd name="T24" fmla="*/ 2147483646 w 145"/>
                <a:gd name="T25" fmla="*/ 2147483646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5" h="171">
                  <a:moveTo>
                    <a:pt x="45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100" y="88"/>
                  </a:lnTo>
                  <a:lnTo>
                    <a:pt x="100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99" y="171"/>
                  </a:lnTo>
                  <a:lnTo>
                    <a:pt x="45" y="88"/>
                  </a:lnTo>
                  <a:lnTo>
                    <a:pt x="45" y="17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" name="Freeform 99"/>
            <p:cNvSpPr>
              <a:spLocks noEditPoints="1"/>
            </p:cNvSpPr>
            <p:nvPr/>
          </p:nvSpPr>
          <p:spPr bwMode="auto">
            <a:xfrm>
              <a:off x="5456238" y="5797550"/>
              <a:ext cx="82550" cy="93663"/>
            </a:xfrm>
            <a:custGeom>
              <a:avLst/>
              <a:gdLst>
                <a:gd name="T0" fmla="*/ 2147483646 w 158"/>
                <a:gd name="T1" fmla="*/ 2147483646 h 175"/>
                <a:gd name="T2" fmla="*/ 2147483646 w 158"/>
                <a:gd name="T3" fmla="*/ 2147483646 h 175"/>
                <a:gd name="T4" fmla="*/ 2147483646 w 158"/>
                <a:gd name="T5" fmla="*/ 2147483646 h 175"/>
                <a:gd name="T6" fmla="*/ 2147483646 w 158"/>
                <a:gd name="T7" fmla="*/ 2147483646 h 175"/>
                <a:gd name="T8" fmla="*/ 2147483646 w 158"/>
                <a:gd name="T9" fmla="*/ 2147483646 h 175"/>
                <a:gd name="T10" fmla="*/ 2147483646 w 158"/>
                <a:gd name="T11" fmla="*/ 2147483646 h 175"/>
                <a:gd name="T12" fmla="*/ 2147483646 w 158"/>
                <a:gd name="T13" fmla="*/ 2147483646 h 175"/>
                <a:gd name="T14" fmla="*/ 2147483646 w 158"/>
                <a:gd name="T15" fmla="*/ 2147483646 h 175"/>
                <a:gd name="T16" fmla="*/ 2147483646 w 158"/>
                <a:gd name="T17" fmla="*/ 2147483646 h 175"/>
                <a:gd name="T18" fmla="*/ 2147483646 w 158"/>
                <a:gd name="T19" fmla="*/ 2147483646 h 175"/>
                <a:gd name="T20" fmla="*/ 2147483646 w 158"/>
                <a:gd name="T21" fmla="*/ 2147483646 h 175"/>
                <a:gd name="T22" fmla="*/ 2147483646 w 158"/>
                <a:gd name="T23" fmla="*/ 2147483646 h 175"/>
                <a:gd name="T24" fmla="*/ 2147483646 w 158"/>
                <a:gd name="T25" fmla="*/ 2147483646 h 175"/>
                <a:gd name="T26" fmla="*/ 2147483646 w 158"/>
                <a:gd name="T27" fmla="*/ 2147483646 h 175"/>
                <a:gd name="T28" fmla="*/ 2147483646 w 158"/>
                <a:gd name="T29" fmla="*/ 2147483646 h 175"/>
                <a:gd name="T30" fmla="*/ 2147483646 w 158"/>
                <a:gd name="T31" fmla="*/ 2147483646 h 175"/>
                <a:gd name="T32" fmla="*/ 2147483646 w 158"/>
                <a:gd name="T33" fmla="*/ 2147483646 h 175"/>
                <a:gd name="T34" fmla="*/ 2147483646 w 158"/>
                <a:gd name="T35" fmla="*/ 2147483646 h 175"/>
                <a:gd name="T36" fmla="*/ 2147483646 w 158"/>
                <a:gd name="T37" fmla="*/ 2147483646 h 175"/>
                <a:gd name="T38" fmla="*/ 2147483646 w 158"/>
                <a:gd name="T39" fmla="*/ 2147483646 h 175"/>
                <a:gd name="T40" fmla="*/ 2147483646 w 158"/>
                <a:gd name="T41" fmla="*/ 2147483646 h 175"/>
                <a:gd name="T42" fmla="*/ 2147483646 w 158"/>
                <a:gd name="T43" fmla="*/ 2147483646 h 175"/>
                <a:gd name="T44" fmla="*/ 2147483646 w 158"/>
                <a:gd name="T45" fmla="*/ 2147483646 h 175"/>
                <a:gd name="T46" fmla="*/ 2147483646 w 158"/>
                <a:gd name="T47" fmla="*/ 2147483646 h 175"/>
                <a:gd name="T48" fmla="*/ 2147483646 w 158"/>
                <a:gd name="T49" fmla="*/ 2147483646 h 175"/>
                <a:gd name="T50" fmla="*/ 2147483646 w 158"/>
                <a:gd name="T51" fmla="*/ 2147483646 h 175"/>
                <a:gd name="T52" fmla="*/ 2147483646 w 158"/>
                <a:gd name="T53" fmla="*/ 2147483646 h 175"/>
                <a:gd name="T54" fmla="*/ 2147483646 w 158"/>
                <a:gd name="T55" fmla="*/ 2147483646 h 175"/>
                <a:gd name="T56" fmla="*/ 2147483646 w 158"/>
                <a:gd name="T57" fmla="*/ 2147483646 h 175"/>
                <a:gd name="T58" fmla="*/ 2147483646 w 158"/>
                <a:gd name="T59" fmla="*/ 2147483646 h 175"/>
                <a:gd name="T60" fmla="*/ 2147483646 w 158"/>
                <a:gd name="T61" fmla="*/ 2147483646 h 175"/>
                <a:gd name="T62" fmla="*/ 2147483646 w 158"/>
                <a:gd name="T63" fmla="*/ 2147483646 h 175"/>
                <a:gd name="T64" fmla="*/ 2147483646 w 158"/>
                <a:gd name="T65" fmla="*/ 2147483646 h 175"/>
                <a:gd name="T66" fmla="*/ 2147483646 w 158"/>
                <a:gd name="T67" fmla="*/ 2147483646 h 175"/>
                <a:gd name="T68" fmla="*/ 0 w 158"/>
                <a:gd name="T69" fmla="*/ 2147483646 h 175"/>
                <a:gd name="T70" fmla="*/ 2147483646 w 158"/>
                <a:gd name="T71" fmla="*/ 2147483646 h 175"/>
                <a:gd name="T72" fmla="*/ 2147483646 w 158"/>
                <a:gd name="T73" fmla="*/ 2147483646 h 175"/>
                <a:gd name="T74" fmla="*/ 2147483646 w 158"/>
                <a:gd name="T75" fmla="*/ 2147483646 h 175"/>
                <a:gd name="T76" fmla="*/ 2147483646 w 158"/>
                <a:gd name="T77" fmla="*/ 2147483646 h 175"/>
                <a:gd name="T78" fmla="*/ 2147483646 w 158"/>
                <a:gd name="T79" fmla="*/ 2147483646 h 175"/>
                <a:gd name="T80" fmla="*/ 2147483646 w 158"/>
                <a:gd name="T81" fmla="*/ 2147483646 h 175"/>
                <a:gd name="T82" fmla="*/ 2147483646 w 158"/>
                <a:gd name="T83" fmla="*/ 2147483646 h 175"/>
                <a:gd name="T84" fmla="*/ 2147483646 w 158"/>
                <a:gd name="T85" fmla="*/ 0 h 175"/>
                <a:gd name="T86" fmla="*/ 2147483646 w 158"/>
                <a:gd name="T87" fmla="*/ 2147483646 h 175"/>
                <a:gd name="T88" fmla="*/ 2147483646 w 158"/>
                <a:gd name="T89" fmla="*/ 2147483646 h 175"/>
                <a:gd name="T90" fmla="*/ 2147483646 w 158"/>
                <a:gd name="T91" fmla="*/ 2147483646 h 175"/>
                <a:gd name="T92" fmla="*/ 2147483646 w 158"/>
                <a:gd name="T93" fmla="*/ 2147483646 h 175"/>
                <a:gd name="T94" fmla="*/ 2147483646 w 158"/>
                <a:gd name="T95" fmla="*/ 2147483646 h 175"/>
                <a:gd name="T96" fmla="*/ 2147483646 w 158"/>
                <a:gd name="T97" fmla="*/ 2147483646 h 175"/>
                <a:gd name="T98" fmla="*/ 2147483646 w 158"/>
                <a:gd name="T99" fmla="*/ 2147483646 h 175"/>
                <a:gd name="T100" fmla="*/ 2147483646 w 158"/>
                <a:gd name="T101" fmla="*/ 2147483646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8" h="175">
                  <a:moveTo>
                    <a:pt x="104" y="48"/>
                  </a:moveTo>
                  <a:lnTo>
                    <a:pt x="99" y="44"/>
                  </a:lnTo>
                  <a:lnTo>
                    <a:pt x="94" y="40"/>
                  </a:lnTo>
                  <a:lnTo>
                    <a:pt x="87" y="38"/>
                  </a:lnTo>
                  <a:lnTo>
                    <a:pt x="79" y="38"/>
                  </a:lnTo>
                  <a:lnTo>
                    <a:pt x="70" y="38"/>
                  </a:lnTo>
                  <a:lnTo>
                    <a:pt x="63" y="40"/>
                  </a:lnTo>
                  <a:lnTo>
                    <a:pt x="57" y="44"/>
                  </a:lnTo>
                  <a:lnTo>
                    <a:pt x="54" y="48"/>
                  </a:lnTo>
                  <a:lnTo>
                    <a:pt x="51" y="56"/>
                  </a:lnTo>
                  <a:lnTo>
                    <a:pt x="48" y="64"/>
                  </a:lnTo>
                  <a:lnTo>
                    <a:pt x="47" y="74"/>
                  </a:lnTo>
                  <a:lnTo>
                    <a:pt x="47" y="86"/>
                  </a:lnTo>
                  <a:lnTo>
                    <a:pt x="47" y="98"/>
                  </a:lnTo>
                  <a:lnTo>
                    <a:pt x="48" y="109"/>
                  </a:lnTo>
                  <a:lnTo>
                    <a:pt x="51" y="118"/>
                  </a:lnTo>
                  <a:lnTo>
                    <a:pt x="54" y="125"/>
                  </a:lnTo>
                  <a:lnTo>
                    <a:pt x="55" y="128"/>
                  </a:lnTo>
                  <a:lnTo>
                    <a:pt x="57" y="131"/>
                  </a:lnTo>
                  <a:lnTo>
                    <a:pt x="60" y="133"/>
                  </a:lnTo>
                  <a:lnTo>
                    <a:pt x="63" y="135"/>
                  </a:lnTo>
                  <a:lnTo>
                    <a:pt x="70" y="137"/>
                  </a:lnTo>
                  <a:lnTo>
                    <a:pt x="79" y="137"/>
                  </a:lnTo>
                  <a:lnTo>
                    <a:pt x="87" y="137"/>
                  </a:lnTo>
                  <a:lnTo>
                    <a:pt x="94" y="135"/>
                  </a:lnTo>
                  <a:lnTo>
                    <a:pt x="97" y="133"/>
                  </a:lnTo>
                  <a:lnTo>
                    <a:pt x="99" y="131"/>
                  </a:lnTo>
                  <a:lnTo>
                    <a:pt x="102" y="128"/>
                  </a:lnTo>
                  <a:lnTo>
                    <a:pt x="104" y="125"/>
                  </a:lnTo>
                  <a:lnTo>
                    <a:pt x="106" y="118"/>
                  </a:lnTo>
                  <a:lnTo>
                    <a:pt x="108" y="109"/>
                  </a:lnTo>
                  <a:lnTo>
                    <a:pt x="109" y="98"/>
                  </a:lnTo>
                  <a:lnTo>
                    <a:pt x="110" y="86"/>
                  </a:lnTo>
                  <a:lnTo>
                    <a:pt x="109" y="74"/>
                  </a:lnTo>
                  <a:lnTo>
                    <a:pt x="108" y="64"/>
                  </a:lnTo>
                  <a:lnTo>
                    <a:pt x="106" y="56"/>
                  </a:lnTo>
                  <a:lnTo>
                    <a:pt x="104" y="48"/>
                  </a:lnTo>
                  <a:close/>
                  <a:moveTo>
                    <a:pt x="158" y="86"/>
                  </a:moveTo>
                  <a:lnTo>
                    <a:pt x="158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2" y="125"/>
                  </a:lnTo>
                  <a:lnTo>
                    <a:pt x="150" y="133"/>
                  </a:lnTo>
                  <a:lnTo>
                    <a:pt x="147" y="141"/>
                  </a:lnTo>
                  <a:lnTo>
                    <a:pt x="143" y="147"/>
                  </a:lnTo>
                  <a:lnTo>
                    <a:pt x="138" y="154"/>
                  </a:lnTo>
                  <a:lnTo>
                    <a:pt x="133" y="159"/>
                  </a:lnTo>
                  <a:lnTo>
                    <a:pt x="126" y="163"/>
                  </a:lnTo>
                  <a:lnTo>
                    <a:pt x="120" y="167"/>
                  </a:lnTo>
                  <a:lnTo>
                    <a:pt x="113" y="170"/>
                  </a:lnTo>
                  <a:lnTo>
                    <a:pt x="106" y="172"/>
                  </a:lnTo>
                  <a:lnTo>
                    <a:pt x="97" y="174"/>
                  </a:lnTo>
                  <a:lnTo>
                    <a:pt x="89" y="175"/>
                  </a:lnTo>
                  <a:lnTo>
                    <a:pt x="79" y="175"/>
                  </a:lnTo>
                  <a:lnTo>
                    <a:pt x="69" y="175"/>
                  </a:lnTo>
                  <a:lnTo>
                    <a:pt x="60" y="174"/>
                  </a:lnTo>
                  <a:lnTo>
                    <a:pt x="52" y="172"/>
                  </a:lnTo>
                  <a:lnTo>
                    <a:pt x="44" y="170"/>
                  </a:lnTo>
                  <a:lnTo>
                    <a:pt x="37" y="167"/>
                  </a:lnTo>
                  <a:lnTo>
                    <a:pt x="30" y="163"/>
                  </a:lnTo>
                  <a:lnTo>
                    <a:pt x="25" y="159"/>
                  </a:lnTo>
                  <a:lnTo>
                    <a:pt x="19" y="154"/>
                  </a:lnTo>
                  <a:lnTo>
                    <a:pt x="15" y="147"/>
                  </a:lnTo>
                  <a:lnTo>
                    <a:pt x="11" y="141"/>
                  </a:lnTo>
                  <a:lnTo>
                    <a:pt x="7" y="133"/>
                  </a:lnTo>
                  <a:lnTo>
                    <a:pt x="4" y="125"/>
                  </a:lnTo>
                  <a:lnTo>
                    <a:pt x="2" y="117"/>
                  </a:lnTo>
                  <a:lnTo>
                    <a:pt x="1" y="107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1" y="68"/>
                  </a:lnTo>
                  <a:lnTo>
                    <a:pt x="2" y="59"/>
                  </a:lnTo>
                  <a:lnTo>
                    <a:pt x="3" y="52"/>
                  </a:lnTo>
                  <a:lnTo>
                    <a:pt x="5" y="44"/>
                  </a:lnTo>
                  <a:lnTo>
                    <a:pt x="8" y="38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20" y="19"/>
                  </a:lnTo>
                  <a:lnTo>
                    <a:pt x="26" y="14"/>
                  </a:lnTo>
                  <a:lnTo>
                    <a:pt x="33" y="9"/>
                  </a:lnTo>
                  <a:lnTo>
                    <a:pt x="40" y="6"/>
                  </a:lnTo>
                  <a:lnTo>
                    <a:pt x="48" y="3"/>
                  </a:lnTo>
                  <a:lnTo>
                    <a:pt x="58" y="1"/>
                  </a:lnTo>
                  <a:lnTo>
                    <a:pt x="68" y="0"/>
                  </a:lnTo>
                  <a:lnTo>
                    <a:pt x="79" y="0"/>
                  </a:lnTo>
                  <a:lnTo>
                    <a:pt x="90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7" y="6"/>
                  </a:lnTo>
                  <a:lnTo>
                    <a:pt x="124" y="9"/>
                  </a:lnTo>
                  <a:lnTo>
                    <a:pt x="131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6" y="31"/>
                  </a:lnTo>
                  <a:lnTo>
                    <a:pt x="149" y="38"/>
                  </a:lnTo>
                  <a:lnTo>
                    <a:pt x="151" y="44"/>
                  </a:lnTo>
                  <a:lnTo>
                    <a:pt x="154" y="52"/>
                  </a:lnTo>
                  <a:lnTo>
                    <a:pt x="156" y="59"/>
                  </a:lnTo>
                  <a:lnTo>
                    <a:pt x="157" y="68"/>
                  </a:lnTo>
                  <a:lnTo>
                    <a:pt x="158" y="77"/>
                  </a:lnTo>
                  <a:lnTo>
                    <a:pt x="158" y="8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Freeform 100"/>
            <p:cNvSpPr>
              <a:spLocks noEditPoints="1"/>
            </p:cNvSpPr>
            <p:nvPr/>
          </p:nvSpPr>
          <p:spPr bwMode="auto">
            <a:xfrm>
              <a:off x="5572125" y="5799138"/>
              <a:ext cx="77787" cy="90488"/>
            </a:xfrm>
            <a:custGeom>
              <a:avLst/>
              <a:gdLst>
                <a:gd name="T0" fmla="*/ 2147483646 w 146"/>
                <a:gd name="T1" fmla="*/ 2147483646 h 171"/>
                <a:gd name="T2" fmla="*/ 0 w 146"/>
                <a:gd name="T3" fmla="*/ 2147483646 h 171"/>
                <a:gd name="T4" fmla="*/ 0 w 146"/>
                <a:gd name="T5" fmla="*/ 0 h 171"/>
                <a:gd name="T6" fmla="*/ 2147483646 w 146"/>
                <a:gd name="T7" fmla="*/ 0 h 171"/>
                <a:gd name="T8" fmla="*/ 2147483646 w 146"/>
                <a:gd name="T9" fmla="*/ 0 h 171"/>
                <a:gd name="T10" fmla="*/ 2147483646 w 146"/>
                <a:gd name="T11" fmla="*/ 2147483646 h 171"/>
                <a:gd name="T12" fmla="*/ 2147483646 w 146"/>
                <a:gd name="T13" fmla="*/ 2147483646 h 171"/>
                <a:gd name="T14" fmla="*/ 2147483646 w 146"/>
                <a:gd name="T15" fmla="*/ 2147483646 h 171"/>
                <a:gd name="T16" fmla="*/ 2147483646 w 146"/>
                <a:gd name="T17" fmla="*/ 2147483646 h 171"/>
                <a:gd name="T18" fmla="*/ 2147483646 w 146"/>
                <a:gd name="T19" fmla="*/ 2147483646 h 171"/>
                <a:gd name="T20" fmla="*/ 2147483646 w 146"/>
                <a:gd name="T21" fmla="*/ 2147483646 h 171"/>
                <a:gd name="T22" fmla="*/ 2147483646 w 146"/>
                <a:gd name="T23" fmla="*/ 2147483646 h 171"/>
                <a:gd name="T24" fmla="*/ 2147483646 w 146"/>
                <a:gd name="T25" fmla="*/ 2147483646 h 171"/>
                <a:gd name="T26" fmla="*/ 2147483646 w 146"/>
                <a:gd name="T27" fmla="*/ 2147483646 h 171"/>
                <a:gd name="T28" fmla="*/ 2147483646 w 146"/>
                <a:gd name="T29" fmla="*/ 2147483646 h 171"/>
                <a:gd name="T30" fmla="*/ 2147483646 w 146"/>
                <a:gd name="T31" fmla="*/ 2147483646 h 171"/>
                <a:gd name="T32" fmla="*/ 2147483646 w 146"/>
                <a:gd name="T33" fmla="*/ 2147483646 h 171"/>
                <a:gd name="T34" fmla="*/ 2147483646 w 146"/>
                <a:gd name="T35" fmla="*/ 2147483646 h 171"/>
                <a:gd name="T36" fmla="*/ 2147483646 w 146"/>
                <a:gd name="T37" fmla="*/ 2147483646 h 171"/>
                <a:gd name="T38" fmla="*/ 2147483646 w 146"/>
                <a:gd name="T39" fmla="*/ 2147483646 h 171"/>
                <a:gd name="T40" fmla="*/ 2147483646 w 146"/>
                <a:gd name="T41" fmla="*/ 2147483646 h 171"/>
                <a:gd name="T42" fmla="*/ 2147483646 w 146"/>
                <a:gd name="T43" fmla="*/ 2147483646 h 171"/>
                <a:gd name="T44" fmla="*/ 2147483646 w 146"/>
                <a:gd name="T45" fmla="*/ 2147483646 h 171"/>
                <a:gd name="T46" fmla="*/ 2147483646 w 146"/>
                <a:gd name="T47" fmla="*/ 2147483646 h 171"/>
                <a:gd name="T48" fmla="*/ 2147483646 w 146"/>
                <a:gd name="T49" fmla="*/ 2147483646 h 171"/>
                <a:gd name="T50" fmla="*/ 2147483646 w 146"/>
                <a:gd name="T51" fmla="*/ 2147483646 h 171"/>
                <a:gd name="T52" fmla="*/ 2147483646 w 146"/>
                <a:gd name="T53" fmla="*/ 2147483646 h 171"/>
                <a:gd name="T54" fmla="*/ 2147483646 w 146"/>
                <a:gd name="T55" fmla="*/ 2147483646 h 171"/>
                <a:gd name="T56" fmla="*/ 2147483646 w 146"/>
                <a:gd name="T57" fmla="*/ 2147483646 h 171"/>
                <a:gd name="T58" fmla="*/ 2147483646 w 146"/>
                <a:gd name="T59" fmla="*/ 2147483646 h 171"/>
                <a:gd name="T60" fmla="*/ 2147483646 w 146"/>
                <a:gd name="T61" fmla="*/ 2147483646 h 171"/>
                <a:gd name="T62" fmla="*/ 2147483646 w 146"/>
                <a:gd name="T63" fmla="*/ 2147483646 h 171"/>
                <a:gd name="T64" fmla="*/ 2147483646 w 146"/>
                <a:gd name="T65" fmla="*/ 2147483646 h 171"/>
                <a:gd name="T66" fmla="*/ 2147483646 w 146"/>
                <a:gd name="T67" fmla="*/ 2147483646 h 171"/>
                <a:gd name="T68" fmla="*/ 2147483646 w 146"/>
                <a:gd name="T69" fmla="*/ 2147483646 h 171"/>
                <a:gd name="T70" fmla="*/ 2147483646 w 146"/>
                <a:gd name="T71" fmla="*/ 2147483646 h 171"/>
                <a:gd name="T72" fmla="*/ 2147483646 w 146"/>
                <a:gd name="T73" fmla="*/ 2147483646 h 171"/>
                <a:gd name="T74" fmla="*/ 2147483646 w 146"/>
                <a:gd name="T75" fmla="*/ 2147483646 h 171"/>
                <a:gd name="T76" fmla="*/ 2147483646 w 146"/>
                <a:gd name="T77" fmla="*/ 2147483646 h 171"/>
                <a:gd name="T78" fmla="*/ 2147483646 w 146"/>
                <a:gd name="T79" fmla="*/ 2147483646 h 171"/>
                <a:gd name="T80" fmla="*/ 2147483646 w 146"/>
                <a:gd name="T81" fmla="*/ 2147483646 h 171"/>
                <a:gd name="T82" fmla="*/ 2147483646 w 146"/>
                <a:gd name="T83" fmla="*/ 2147483646 h 171"/>
                <a:gd name="T84" fmla="*/ 2147483646 w 146"/>
                <a:gd name="T85" fmla="*/ 2147483646 h 171"/>
                <a:gd name="T86" fmla="*/ 2147483646 w 146"/>
                <a:gd name="T87" fmla="*/ 2147483646 h 171"/>
                <a:gd name="T88" fmla="*/ 2147483646 w 146"/>
                <a:gd name="T89" fmla="*/ 2147483646 h 171"/>
                <a:gd name="T90" fmla="*/ 2147483646 w 146"/>
                <a:gd name="T91" fmla="*/ 2147483646 h 171"/>
                <a:gd name="T92" fmla="*/ 2147483646 w 146"/>
                <a:gd name="T93" fmla="*/ 2147483646 h 171"/>
                <a:gd name="T94" fmla="*/ 2147483646 w 146"/>
                <a:gd name="T95" fmla="*/ 2147483646 h 171"/>
                <a:gd name="T96" fmla="*/ 2147483646 w 146"/>
                <a:gd name="T97" fmla="*/ 2147483646 h 171"/>
                <a:gd name="T98" fmla="*/ 2147483646 w 146"/>
                <a:gd name="T99" fmla="*/ 2147483646 h 171"/>
                <a:gd name="T100" fmla="*/ 2147483646 w 146"/>
                <a:gd name="T101" fmla="*/ 2147483646 h 171"/>
                <a:gd name="T102" fmla="*/ 2147483646 w 146"/>
                <a:gd name="T103" fmla="*/ 2147483646 h 171"/>
                <a:gd name="T104" fmla="*/ 2147483646 w 146"/>
                <a:gd name="T105" fmla="*/ 2147483646 h 171"/>
                <a:gd name="T106" fmla="*/ 2147483646 w 146"/>
                <a:gd name="T107" fmla="*/ 2147483646 h 171"/>
                <a:gd name="T108" fmla="*/ 2147483646 w 146"/>
                <a:gd name="T109" fmla="*/ 2147483646 h 171"/>
                <a:gd name="T110" fmla="*/ 2147483646 w 146"/>
                <a:gd name="T111" fmla="*/ 2147483646 h 17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6" h="171">
                  <a:moveTo>
                    <a:pt x="66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8" y="2"/>
                  </a:lnTo>
                  <a:lnTo>
                    <a:pt x="96" y="3"/>
                  </a:lnTo>
                  <a:lnTo>
                    <a:pt x="105" y="6"/>
                  </a:lnTo>
                  <a:lnTo>
                    <a:pt x="112" y="10"/>
                  </a:lnTo>
                  <a:lnTo>
                    <a:pt x="119" y="14"/>
                  </a:lnTo>
                  <a:lnTo>
                    <a:pt x="124" y="18"/>
                  </a:lnTo>
                  <a:lnTo>
                    <a:pt x="130" y="24"/>
                  </a:lnTo>
                  <a:lnTo>
                    <a:pt x="133" y="30"/>
                  </a:lnTo>
                  <a:lnTo>
                    <a:pt x="136" y="37"/>
                  </a:lnTo>
                  <a:lnTo>
                    <a:pt x="140" y="43"/>
                  </a:lnTo>
                  <a:lnTo>
                    <a:pt x="142" y="50"/>
                  </a:lnTo>
                  <a:lnTo>
                    <a:pt x="144" y="57"/>
                  </a:lnTo>
                  <a:lnTo>
                    <a:pt x="145" y="66"/>
                  </a:lnTo>
                  <a:lnTo>
                    <a:pt x="145" y="75"/>
                  </a:lnTo>
                  <a:lnTo>
                    <a:pt x="146" y="84"/>
                  </a:lnTo>
                  <a:lnTo>
                    <a:pt x="145" y="94"/>
                  </a:lnTo>
                  <a:lnTo>
                    <a:pt x="145" y="103"/>
                  </a:lnTo>
                  <a:lnTo>
                    <a:pt x="144" y="110"/>
                  </a:lnTo>
                  <a:lnTo>
                    <a:pt x="142" y="119"/>
                  </a:lnTo>
                  <a:lnTo>
                    <a:pt x="140" y="126"/>
                  </a:lnTo>
                  <a:lnTo>
                    <a:pt x="136" y="133"/>
                  </a:lnTo>
                  <a:lnTo>
                    <a:pt x="133" y="140"/>
                  </a:lnTo>
                  <a:lnTo>
                    <a:pt x="130" y="146"/>
                  </a:lnTo>
                  <a:lnTo>
                    <a:pt x="124" y="152"/>
                  </a:lnTo>
                  <a:lnTo>
                    <a:pt x="119" y="157"/>
                  </a:lnTo>
                  <a:lnTo>
                    <a:pt x="112" y="161"/>
                  </a:lnTo>
                  <a:lnTo>
                    <a:pt x="105" y="165"/>
                  </a:lnTo>
                  <a:lnTo>
                    <a:pt x="96" y="168"/>
                  </a:lnTo>
                  <a:lnTo>
                    <a:pt x="88" y="169"/>
                  </a:lnTo>
                  <a:lnTo>
                    <a:pt x="77" y="171"/>
                  </a:lnTo>
                  <a:lnTo>
                    <a:pt x="66" y="171"/>
                  </a:lnTo>
                  <a:close/>
                  <a:moveTo>
                    <a:pt x="45" y="131"/>
                  </a:moveTo>
                  <a:lnTo>
                    <a:pt x="66" y="131"/>
                  </a:lnTo>
                  <a:lnTo>
                    <a:pt x="75" y="130"/>
                  </a:lnTo>
                  <a:lnTo>
                    <a:pt x="82" y="128"/>
                  </a:lnTo>
                  <a:lnTo>
                    <a:pt x="88" y="124"/>
                  </a:lnTo>
                  <a:lnTo>
                    <a:pt x="92" y="120"/>
                  </a:lnTo>
                  <a:lnTo>
                    <a:pt x="94" y="114"/>
                  </a:lnTo>
                  <a:lnTo>
                    <a:pt x="96" y="106"/>
                  </a:lnTo>
                  <a:lnTo>
                    <a:pt x="97" y="96"/>
                  </a:lnTo>
                  <a:lnTo>
                    <a:pt x="98" y="84"/>
                  </a:lnTo>
                  <a:lnTo>
                    <a:pt x="97" y="72"/>
                  </a:lnTo>
                  <a:lnTo>
                    <a:pt x="96" y="64"/>
                  </a:lnTo>
                  <a:lnTo>
                    <a:pt x="94" y="56"/>
                  </a:lnTo>
                  <a:lnTo>
                    <a:pt x="92" y="50"/>
                  </a:lnTo>
                  <a:lnTo>
                    <a:pt x="88" y="45"/>
                  </a:lnTo>
                  <a:lnTo>
                    <a:pt x="82" y="42"/>
                  </a:lnTo>
                  <a:lnTo>
                    <a:pt x="76" y="41"/>
                  </a:lnTo>
                  <a:lnTo>
                    <a:pt x="66" y="40"/>
                  </a:lnTo>
                  <a:lnTo>
                    <a:pt x="45" y="40"/>
                  </a:lnTo>
                  <a:lnTo>
                    <a:pt x="45" y="13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Freeform 101"/>
            <p:cNvSpPr>
              <a:spLocks/>
            </p:cNvSpPr>
            <p:nvPr/>
          </p:nvSpPr>
          <p:spPr bwMode="auto">
            <a:xfrm>
              <a:off x="5657850" y="5799138"/>
              <a:ext cx="65087" cy="90488"/>
            </a:xfrm>
            <a:custGeom>
              <a:avLst/>
              <a:gdLst>
                <a:gd name="T0" fmla="*/ 2147483646 w 123"/>
                <a:gd name="T1" fmla="*/ 0 h 171"/>
                <a:gd name="T2" fmla="*/ 2147483646 w 123"/>
                <a:gd name="T3" fmla="*/ 2147483646 h 171"/>
                <a:gd name="T4" fmla="*/ 2147483646 w 123"/>
                <a:gd name="T5" fmla="*/ 2147483646 h 171"/>
                <a:gd name="T6" fmla="*/ 2147483646 w 123"/>
                <a:gd name="T7" fmla="*/ 2147483646 h 171"/>
                <a:gd name="T8" fmla="*/ 2147483646 w 123"/>
                <a:gd name="T9" fmla="*/ 2147483646 h 171"/>
                <a:gd name="T10" fmla="*/ 2147483646 w 123"/>
                <a:gd name="T11" fmla="*/ 2147483646 h 171"/>
                <a:gd name="T12" fmla="*/ 2147483646 w 123"/>
                <a:gd name="T13" fmla="*/ 2147483646 h 171"/>
                <a:gd name="T14" fmla="*/ 2147483646 w 123"/>
                <a:gd name="T15" fmla="*/ 2147483646 h 171"/>
                <a:gd name="T16" fmla="*/ 2147483646 w 123"/>
                <a:gd name="T17" fmla="*/ 2147483646 h 171"/>
                <a:gd name="T18" fmla="*/ 2147483646 w 123"/>
                <a:gd name="T19" fmla="*/ 2147483646 h 171"/>
                <a:gd name="T20" fmla="*/ 0 w 123"/>
                <a:gd name="T21" fmla="*/ 2147483646 h 171"/>
                <a:gd name="T22" fmla="*/ 0 w 123"/>
                <a:gd name="T23" fmla="*/ 0 h 171"/>
                <a:gd name="T24" fmla="*/ 2147483646 w 123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" h="171">
                  <a:moveTo>
                    <a:pt x="122" y="0"/>
                  </a:moveTo>
                  <a:lnTo>
                    <a:pt x="122" y="40"/>
                  </a:lnTo>
                  <a:lnTo>
                    <a:pt x="45" y="40"/>
                  </a:lnTo>
                  <a:lnTo>
                    <a:pt x="45" y="63"/>
                  </a:lnTo>
                  <a:lnTo>
                    <a:pt x="111" y="63"/>
                  </a:lnTo>
                  <a:lnTo>
                    <a:pt x="111" y="103"/>
                  </a:lnTo>
                  <a:lnTo>
                    <a:pt x="45" y="103"/>
                  </a:lnTo>
                  <a:lnTo>
                    <a:pt x="45" y="131"/>
                  </a:lnTo>
                  <a:lnTo>
                    <a:pt x="123" y="131"/>
                  </a:lnTo>
                  <a:lnTo>
                    <a:pt x="123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4" name="Freeform 102"/>
            <p:cNvSpPr>
              <a:spLocks/>
            </p:cNvSpPr>
            <p:nvPr/>
          </p:nvSpPr>
          <p:spPr bwMode="auto">
            <a:xfrm>
              <a:off x="5127625" y="5965825"/>
              <a:ext cx="76200" cy="90488"/>
            </a:xfrm>
            <a:custGeom>
              <a:avLst/>
              <a:gdLst>
                <a:gd name="T0" fmla="*/ 2147483646 w 143"/>
                <a:gd name="T1" fmla="*/ 2147483646 h 171"/>
                <a:gd name="T2" fmla="*/ 0 w 143"/>
                <a:gd name="T3" fmla="*/ 2147483646 h 171"/>
                <a:gd name="T4" fmla="*/ 0 w 143"/>
                <a:gd name="T5" fmla="*/ 0 h 171"/>
                <a:gd name="T6" fmla="*/ 2147483646 w 143"/>
                <a:gd name="T7" fmla="*/ 0 h 171"/>
                <a:gd name="T8" fmla="*/ 2147483646 w 143"/>
                <a:gd name="T9" fmla="*/ 2147483646 h 171"/>
                <a:gd name="T10" fmla="*/ 2147483646 w 143"/>
                <a:gd name="T11" fmla="*/ 2147483646 h 171"/>
                <a:gd name="T12" fmla="*/ 2147483646 w 143"/>
                <a:gd name="T13" fmla="*/ 0 h 171"/>
                <a:gd name="T14" fmla="*/ 2147483646 w 143"/>
                <a:gd name="T15" fmla="*/ 0 h 171"/>
                <a:gd name="T16" fmla="*/ 2147483646 w 143"/>
                <a:gd name="T17" fmla="*/ 2147483646 h 171"/>
                <a:gd name="T18" fmla="*/ 2147483646 w 143"/>
                <a:gd name="T19" fmla="*/ 2147483646 h 171"/>
                <a:gd name="T20" fmla="*/ 2147483646 w 143"/>
                <a:gd name="T21" fmla="*/ 2147483646 h 171"/>
                <a:gd name="T22" fmla="*/ 2147483646 w 143"/>
                <a:gd name="T23" fmla="*/ 2147483646 h 171"/>
                <a:gd name="T24" fmla="*/ 2147483646 w 143"/>
                <a:gd name="T25" fmla="*/ 2147483646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71">
                  <a:moveTo>
                    <a:pt x="44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9" y="89"/>
                  </a:lnTo>
                  <a:lnTo>
                    <a:pt x="100" y="89"/>
                  </a:lnTo>
                  <a:lnTo>
                    <a:pt x="100" y="0"/>
                  </a:lnTo>
                  <a:lnTo>
                    <a:pt x="143" y="0"/>
                  </a:lnTo>
                  <a:lnTo>
                    <a:pt x="143" y="171"/>
                  </a:lnTo>
                  <a:lnTo>
                    <a:pt x="97" y="171"/>
                  </a:lnTo>
                  <a:lnTo>
                    <a:pt x="44" y="89"/>
                  </a:lnTo>
                  <a:lnTo>
                    <a:pt x="44" y="17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5" name="Freeform 103"/>
            <p:cNvSpPr>
              <a:spLocks/>
            </p:cNvSpPr>
            <p:nvPr/>
          </p:nvSpPr>
          <p:spPr bwMode="auto">
            <a:xfrm>
              <a:off x="5214938" y="5965825"/>
              <a:ext cx="65087" cy="90488"/>
            </a:xfrm>
            <a:custGeom>
              <a:avLst/>
              <a:gdLst>
                <a:gd name="T0" fmla="*/ 2147483646 w 123"/>
                <a:gd name="T1" fmla="*/ 0 h 171"/>
                <a:gd name="T2" fmla="*/ 2147483646 w 123"/>
                <a:gd name="T3" fmla="*/ 2147483646 h 171"/>
                <a:gd name="T4" fmla="*/ 2147483646 w 123"/>
                <a:gd name="T5" fmla="*/ 2147483646 h 171"/>
                <a:gd name="T6" fmla="*/ 2147483646 w 123"/>
                <a:gd name="T7" fmla="*/ 2147483646 h 171"/>
                <a:gd name="T8" fmla="*/ 2147483646 w 123"/>
                <a:gd name="T9" fmla="*/ 2147483646 h 171"/>
                <a:gd name="T10" fmla="*/ 2147483646 w 123"/>
                <a:gd name="T11" fmla="*/ 2147483646 h 171"/>
                <a:gd name="T12" fmla="*/ 2147483646 w 123"/>
                <a:gd name="T13" fmla="*/ 2147483646 h 171"/>
                <a:gd name="T14" fmla="*/ 2147483646 w 123"/>
                <a:gd name="T15" fmla="*/ 2147483646 h 171"/>
                <a:gd name="T16" fmla="*/ 2147483646 w 123"/>
                <a:gd name="T17" fmla="*/ 2147483646 h 171"/>
                <a:gd name="T18" fmla="*/ 2147483646 w 123"/>
                <a:gd name="T19" fmla="*/ 2147483646 h 171"/>
                <a:gd name="T20" fmla="*/ 0 w 123"/>
                <a:gd name="T21" fmla="*/ 2147483646 h 171"/>
                <a:gd name="T22" fmla="*/ 0 w 123"/>
                <a:gd name="T23" fmla="*/ 0 h 171"/>
                <a:gd name="T24" fmla="*/ 2147483646 w 123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" h="171">
                  <a:moveTo>
                    <a:pt x="121" y="0"/>
                  </a:moveTo>
                  <a:lnTo>
                    <a:pt x="121" y="40"/>
                  </a:lnTo>
                  <a:lnTo>
                    <a:pt x="45" y="40"/>
                  </a:lnTo>
                  <a:lnTo>
                    <a:pt x="45" y="63"/>
                  </a:lnTo>
                  <a:lnTo>
                    <a:pt x="110" y="63"/>
                  </a:lnTo>
                  <a:lnTo>
                    <a:pt x="110" y="103"/>
                  </a:lnTo>
                  <a:lnTo>
                    <a:pt x="45" y="103"/>
                  </a:lnTo>
                  <a:lnTo>
                    <a:pt x="45" y="131"/>
                  </a:lnTo>
                  <a:lnTo>
                    <a:pt x="123" y="131"/>
                  </a:lnTo>
                  <a:lnTo>
                    <a:pt x="123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6" name="Freeform 104"/>
            <p:cNvSpPr>
              <a:spLocks/>
            </p:cNvSpPr>
            <p:nvPr/>
          </p:nvSpPr>
          <p:spPr bwMode="auto">
            <a:xfrm>
              <a:off x="5283200" y="5964238"/>
              <a:ext cx="76200" cy="93663"/>
            </a:xfrm>
            <a:custGeom>
              <a:avLst/>
              <a:gdLst>
                <a:gd name="T0" fmla="*/ 2147483646 w 143"/>
                <a:gd name="T1" fmla="*/ 2147483646 h 176"/>
                <a:gd name="T2" fmla="*/ 2147483646 w 143"/>
                <a:gd name="T3" fmla="*/ 2147483646 h 176"/>
                <a:gd name="T4" fmla="*/ 2147483646 w 143"/>
                <a:gd name="T5" fmla="*/ 2147483646 h 176"/>
                <a:gd name="T6" fmla="*/ 2147483646 w 143"/>
                <a:gd name="T7" fmla="*/ 2147483646 h 176"/>
                <a:gd name="T8" fmla="*/ 2147483646 w 143"/>
                <a:gd name="T9" fmla="*/ 2147483646 h 176"/>
                <a:gd name="T10" fmla="*/ 2147483646 w 143"/>
                <a:gd name="T11" fmla="*/ 2147483646 h 176"/>
                <a:gd name="T12" fmla="*/ 2147483646 w 143"/>
                <a:gd name="T13" fmla="*/ 2147483646 h 176"/>
                <a:gd name="T14" fmla="*/ 0 w 143"/>
                <a:gd name="T15" fmla="*/ 2147483646 h 176"/>
                <a:gd name="T16" fmla="*/ 0 w 143"/>
                <a:gd name="T17" fmla="*/ 2147483646 h 176"/>
                <a:gd name="T18" fmla="*/ 2147483646 w 143"/>
                <a:gd name="T19" fmla="*/ 2147483646 h 176"/>
                <a:gd name="T20" fmla="*/ 2147483646 w 143"/>
                <a:gd name="T21" fmla="*/ 2147483646 h 176"/>
                <a:gd name="T22" fmla="*/ 2147483646 w 143"/>
                <a:gd name="T23" fmla="*/ 2147483646 h 176"/>
                <a:gd name="T24" fmla="*/ 2147483646 w 143"/>
                <a:gd name="T25" fmla="*/ 2147483646 h 176"/>
                <a:gd name="T26" fmla="*/ 2147483646 w 143"/>
                <a:gd name="T27" fmla="*/ 2147483646 h 176"/>
                <a:gd name="T28" fmla="*/ 2147483646 w 143"/>
                <a:gd name="T29" fmla="*/ 2147483646 h 176"/>
                <a:gd name="T30" fmla="*/ 2147483646 w 143"/>
                <a:gd name="T31" fmla="*/ 0 h 176"/>
                <a:gd name="T32" fmla="*/ 2147483646 w 143"/>
                <a:gd name="T33" fmla="*/ 2147483646 h 176"/>
                <a:gd name="T34" fmla="*/ 2147483646 w 143"/>
                <a:gd name="T35" fmla="*/ 2147483646 h 176"/>
                <a:gd name="T36" fmla="*/ 2147483646 w 143"/>
                <a:gd name="T37" fmla="*/ 2147483646 h 176"/>
                <a:gd name="T38" fmla="*/ 2147483646 w 143"/>
                <a:gd name="T39" fmla="*/ 2147483646 h 176"/>
                <a:gd name="T40" fmla="*/ 2147483646 w 143"/>
                <a:gd name="T41" fmla="*/ 2147483646 h 176"/>
                <a:gd name="T42" fmla="*/ 2147483646 w 143"/>
                <a:gd name="T43" fmla="*/ 2147483646 h 176"/>
                <a:gd name="T44" fmla="*/ 2147483646 w 143"/>
                <a:gd name="T45" fmla="*/ 2147483646 h 176"/>
                <a:gd name="T46" fmla="*/ 2147483646 w 143"/>
                <a:gd name="T47" fmla="*/ 2147483646 h 176"/>
                <a:gd name="T48" fmla="*/ 2147483646 w 143"/>
                <a:gd name="T49" fmla="*/ 2147483646 h 176"/>
                <a:gd name="T50" fmla="*/ 2147483646 w 143"/>
                <a:gd name="T51" fmla="*/ 2147483646 h 176"/>
                <a:gd name="T52" fmla="*/ 2147483646 w 143"/>
                <a:gd name="T53" fmla="*/ 2147483646 h 176"/>
                <a:gd name="T54" fmla="*/ 2147483646 w 143"/>
                <a:gd name="T55" fmla="*/ 2147483646 h 176"/>
                <a:gd name="T56" fmla="*/ 2147483646 w 143"/>
                <a:gd name="T57" fmla="*/ 2147483646 h 176"/>
                <a:gd name="T58" fmla="*/ 2147483646 w 143"/>
                <a:gd name="T59" fmla="*/ 2147483646 h 176"/>
                <a:gd name="T60" fmla="*/ 2147483646 w 143"/>
                <a:gd name="T61" fmla="*/ 2147483646 h 176"/>
                <a:gd name="T62" fmla="*/ 2147483646 w 143"/>
                <a:gd name="T63" fmla="*/ 2147483646 h 176"/>
                <a:gd name="T64" fmla="*/ 2147483646 w 143"/>
                <a:gd name="T65" fmla="*/ 2147483646 h 176"/>
                <a:gd name="T66" fmla="*/ 2147483646 w 143"/>
                <a:gd name="T67" fmla="*/ 2147483646 h 1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3" h="176">
                  <a:moveTo>
                    <a:pt x="79" y="176"/>
                  </a:moveTo>
                  <a:lnTo>
                    <a:pt x="69" y="176"/>
                  </a:lnTo>
                  <a:lnTo>
                    <a:pt x="60" y="174"/>
                  </a:lnTo>
                  <a:lnTo>
                    <a:pt x="52" y="173"/>
                  </a:lnTo>
                  <a:lnTo>
                    <a:pt x="44" y="170"/>
                  </a:lnTo>
                  <a:lnTo>
                    <a:pt x="36" y="167"/>
                  </a:lnTo>
                  <a:lnTo>
                    <a:pt x="30" y="164"/>
                  </a:lnTo>
                  <a:lnTo>
                    <a:pt x="25" y="159"/>
                  </a:lnTo>
                  <a:lnTo>
                    <a:pt x="19" y="154"/>
                  </a:lnTo>
                  <a:lnTo>
                    <a:pt x="15" y="147"/>
                  </a:lnTo>
                  <a:lnTo>
                    <a:pt x="10" y="141"/>
                  </a:lnTo>
                  <a:lnTo>
                    <a:pt x="7" y="134"/>
                  </a:lnTo>
                  <a:lnTo>
                    <a:pt x="4" y="126"/>
                  </a:lnTo>
                  <a:lnTo>
                    <a:pt x="2" y="117"/>
                  </a:lnTo>
                  <a:lnTo>
                    <a:pt x="1" y="107"/>
                  </a:lnTo>
                  <a:lnTo>
                    <a:pt x="0" y="98"/>
                  </a:lnTo>
                  <a:lnTo>
                    <a:pt x="0" y="87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3" y="52"/>
                  </a:lnTo>
                  <a:lnTo>
                    <a:pt x="5" y="45"/>
                  </a:lnTo>
                  <a:lnTo>
                    <a:pt x="8" y="38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20" y="19"/>
                  </a:lnTo>
                  <a:lnTo>
                    <a:pt x="26" y="14"/>
                  </a:lnTo>
                  <a:lnTo>
                    <a:pt x="33" y="10"/>
                  </a:lnTo>
                  <a:lnTo>
                    <a:pt x="40" y="6"/>
                  </a:lnTo>
                  <a:lnTo>
                    <a:pt x="48" y="3"/>
                  </a:lnTo>
                  <a:lnTo>
                    <a:pt x="58" y="1"/>
                  </a:lnTo>
                  <a:lnTo>
                    <a:pt x="68" y="0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10" y="2"/>
                  </a:lnTo>
                  <a:lnTo>
                    <a:pt x="126" y="5"/>
                  </a:lnTo>
                  <a:lnTo>
                    <a:pt x="143" y="10"/>
                  </a:lnTo>
                  <a:lnTo>
                    <a:pt x="133" y="48"/>
                  </a:lnTo>
                  <a:lnTo>
                    <a:pt x="117" y="44"/>
                  </a:lnTo>
                  <a:lnTo>
                    <a:pt x="104" y="42"/>
                  </a:lnTo>
                  <a:lnTo>
                    <a:pt x="92" y="41"/>
                  </a:lnTo>
                  <a:lnTo>
                    <a:pt x="82" y="40"/>
                  </a:lnTo>
                  <a:lnTo>
                    <a:pt x="74" y="41"/>
                  </a:lnTo>
                  <a:lnTo>
                    <a:pt x="67" y="43"/>
                  </a:lnTo>
                  <a:lnTo>
                    <a:pt x="60" y="47"/>
                  </a:lnTo>
                  <a:lnTo>
                    <a:pt x="56" y="52"/>
                  </a:lnTo>
                  <a:lnTo>
                    <a:pt x="52" y="58"/>
                  </a:lnTo>
                  <a:lnTo>
                    <a:pt x="49" y="66"/>
                  </a:lnTo>
                  <a:lnTo>
                    <a:pt x="47" y="76"/>
                  </a:lnTo>
                  <a:lnTo>
                    <a:pt x="47" y="87"/>
                  </a:lnTo>
                  <a:lnTo>
                    <a:pt x="47" y="99"/>
                  </a:lnTo>
                  <a:lnTo>
                    <a:pt x="49" y="108"/>
                  </a:lnTo>
                  <a:lnTo>
                    <a:pt x="52" y="117"/>
                  </a:lnTo>
                  <a:lnTo>
                    <a:pt x="56" y="124"/>
                  </a:lnTo>
                  <a:lnTo>
                    <a:pt x="60" y="129"/>
                  </a:lnTo>
                  <a:lnTo>
                    <a:pt x="67" y="133"/>
                  </a:lnTo>
                  <a:lnTo>
                    <a:pt x="73" y="135"/>
                  </a:lnTo>
                  <a:lnTo>
                    <a:pt x="82" y="135"/>
                  </a:lnTo>
                  <a:lnTo>
                    <a:pt x="90" y="135"/>
                  </a:lnTo>
                  <a:lnTo>
                    <a:pt x="97" y="135"/>
                  </a:lnTo>
                  <a:lnTo>
                    <a:pt x="97" y="118"/>
                  </a:lnTo>
                  <a:lnTo>
                    <a:pt x="78" y="118"/>
                  </a:lnTo>
                  <a:lnTo>
                    <a:pt x="78" y="78"/>
                  </a:lnTo>
                  <a:lnTo>
                    <a:pt x="143" y="78"/>
                  </a:lnTo>
                  <a:lnTo>
                    <a:pt x="143" y="166"/>
                  </a:lnTo>
                  <a:lnTo>
                    <a:pt x="126" y="170"/>
                  </a:lnTo>
                  <a:lnTo>
                    <a:pt x="110" y="173"/>
                  </a:lnTo>
                  <a:lnTo>
                    <a:pt x="94" y="176"/>
                  </a:lnTo>
                  <a:lnTo>
                    <a:pt x="79" y="17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7" name="Freeform 105"/>
            <p:cNvSpPr>
              <a:spLocks noEditPoints="1"/>
            </p:cNvSpPr>
            <p:nvPr/>
          </p:nvSpPr>
          <p:spPr bwMode="auto">
            <a:xfrm>
              <a:off x="5367338" y="5943600"/>
              <a:ext cx="84137" cy="114300"/>
            </a:xfrm>
            <a:custGeom>
              <a:avLst/>
              <a:gdLst>
                <a:gd name="T0" fmla="*/ 2147483646 w 158"/>
                <a:gd name="T1" fmla="*/ 2147483646 h 216"/>
                <a:gd name="T2" fmla="*/ 2147483646 w 158"/>
                <a:gd name="T3" fmla="*/ 2147483646 h 216"/>
                <a:gd name="T4" fmla="*/ 2147483646 w 158"/>
                <a:gd name="T5" fmla="*/ 2147483646 h 216"/>
                <a:gd name="T6" fmla="*/ 2147483646 w 158"/>
                <a:gd name="T7" fmla="*/ 2147483646 h 216"/>
                <a:gd name="T8" fmla="*/ 2147483646 w 158"/>
                <a:gd name="T9" fmla="*/ 2147483646 h 216"/>
                <a:gd name="T10" fmla="*/ 2147483646 w 158"/>
                <a:gd name="T11" fmla="*/ 2147483646 h 216"/>
                <a:gd name="T12" fmla="*/ 2147483646 w 158"/>
                <a:gd name="T13" fmla="*/ 2147483646 h 216"/>
                <a:gd name="T14" fmla="*/ 2147483646 w 158"/>
                <a:gd name="T15" fmla="*/ 2147483646 h 216"/>
                <a:gd name="T16" fmla="*/ 2147483646 w 158"/>
                <a:gd name="T17" fmla="*/ 2147483646 h 216"/>
                <a:gd name="T18" fmla="*/ 2147483646 w 158"/>
                <a:gd name="T19" fmla="*/ 2147483646 h 216"/>
                <a:gd name="T20" fmla="*/ 2147483646 w 158"/>
                <a:gd name="T21" fmla="*/ 2147483646 h 216"/>
                <a:gd name="T22" fmla="*/ 2147483646 w 158"/>
                <a:gd name="T23" fmla="*/ 2147483646 h 216"/>
                <a:gd name="T24" fmla="*/ 2147483646 w 158"/>
                <a:gd name="T25" fmla="*/ 2147483646 h 216"/>
                <a:gd name="T26" fmla="*/ 2147483646 w 158"/>
                <a:gd name="T27" fmla="*/ 2147483646 h 216"/>
                <a:gd name="T28" fmla="*/ 2147483646 w 158"/>
                <a:gd name="T29" fmla="*/ 2147483646 h 216"/>
                <a:gd name="T30" fmla="*/ 2147483646 w 158"/>
                <a:gd name="T31" fmla="*/ 2147483646 h 216"/>
                <a:gd name="T32" fmla="*/ 2147483646 w 158"/>
                <a:gd name="T33" fmla="*/ 2147483646 h 216"/>
                <a:gd name="T34" fmla="*/ 2147483646 w 158"/>
                <a:gd name="T35" fmla="*/ 2147483646 h 216"/>
                <a:gd name="T36" fmla="*/ 2147483646 w 158"/>
                <a:gd name="T37" fmla="*/ 2147483646 h 216"/>
                <a:gd name="T38" fmla="*/ 2147483646 w 158"/>
                <a:gd name="T39" fmla="*/ 2147483646 h 216"/>
                <a:gd name="T40" fmla="*/ 2147483646 w 158"/>
                <a:gd name="T41" fmla="*/ 2147483646 h 216"/>
                <a:gd name="T42" fmla="*/ 2147483646 w 158"/>
                <a:gd name="T43" fmla="*/ 2147483646 h 216"/>
                <a:gd name="T44" fmla="*/ 2147483646 w 158"/>
                <a:gd name="T45" fmla="*/ 2147483646 h 216"/>
                <a:gd name="T46" fmla="*/ 2147483646 w 158"/>
                <a:gd name="T47" fmla="*/ 2147483646 h 216"/>
                <a:gd name="T48" fmla="*/ 2147483646 w 158"/>
                <a:gd name="T49" fmla="*/ 2147483646 h 216"/>
                <a:gd name="T50" fmla="*/ 2147483646 w 158"/>
                <a:gd name="T51" fmla="*/ 2147483646 h 216"/>
                <a:gd name="T52" fmla="*/ 2147483646 w 158"/>
                <a:gd name="T53" fmla="*/ 2147483646 h 216"/>
                <a:gd name="T54" fmla="*/ 2147483646 w 158"/>
                <a:gd name="T55" fmla="*/ 2147483646 h 216"/>
                <a:gd name="T56" fmla="*/ 2147483646 w 158"/>
                <a:gd name="T57" fmla="*/ 2147483646 h 216"/>
                <a:gd name="T58" fmla="*/ 2147483646 w 158"/>
                <a:gd name="T59" fmla="*/ 2147483646 h 216"/>
                <a:gd name="T60" fmla="*/ 2147483646 w 158"/>
                <a:gd name="T61" fmla="*/ 2147483646 h 216"/>
                <a:gd name="T62" fmla="*/ 2147483646 w 158"/>
                <a:gd name="T63" fmla="*/ 2147483646 h 216"/>
                <a:gd name="T64" fmla="*/ 2147483646 w 158"/>
                <a:gd name="T65" fmla="*/ 2147483646 h 216"/>
                <a:gd name="T66" fmla="*/ 2147483646 w 158"/>
                <a:gd name="T67" fmla="*/ 2147483646 h 216"/>
                <a:gd name="T68" fmla="*/ 0 w 158"/>
                <a:gd name="T69" fmla="*/ 2147483646 h 216"/>
                <a:gd name="T70" fmla="*/ 2147483646 w 158"/>
                <a:gd name="T71" fmla="*/ 2147483646 h 216"/>
                <a:gd name="T72" fmla="*/ 2147483646 w 158"/>
                <a:gd name="T73" fmla="*/ 2147483646 h 216"/>
                <a:gd name="T74" fmla="*/ 2147483646 w 158"/>
                <a:gd name="T75" fmla="*/ 2147483646 h 216"/>
                <a:gd name="T76" fmla="*/ 2147483646 w 158"/>
                <a:gd name="T77" fmla="*/ 2147483646 h 216"/>
                <a:gd name="T78" fmla="*/ 2147483646 w 158"/>
                <a:gd name="T79" fmla="*/ 2147483646 h 216"/>
                <a:gd name="T80" fmla="*/ 2147483646 w 158"/>
                <a:gd name="T81" fmla="*/ 2147483646 h 216"/>
                <a:gd name="T82" fmla="*/ 2147483646 w 158"/>
                <a:gd name="T83" fmla="*/ 2147483646 h 216"/>
                <a:gd name="T84" fmla="*/ 2147483646 w 158"/>
                <a:gd name="T85" fmla="*/ 2147483646 h 216"/>
                <a:gd name="T86" fmla="*/ 2147483646 w 158"/>
                <a:gd name="T87" fmla="*/ 2147483646 h 216"/>
                <a:gd name="T88" fmla="*/ 2147483646 w 158"/>
                <a:gd name="T89" fmla="*/ 2147483646 h 216"/>
                <a:gd name="T90" fmla="*/ 2147483646 w 158"/>
                <a:gd name="T91" fmla="*/ 2147483646 h 216"/>
                <a:gd name="T92" fmla="*/ 2147483646 w 158"/>
                <a:gd name="T93" fmla="*/ 2147483646 h 216"/>
                <a:gd name="T94" fmla="*/ 2147483646 w 158"/>
                <a:gd name="T95" fmla="*/ 2147483646 h 216"/>
                <a:gd name="T96" fmla="*/ 2147483646 w 158"/>
                <a:gd name="T97" fmla="*/ 2147483646 h 216"/>
                <a:gd name="T98" fmla="*/ 2147483646 w 158"/>
                <a:gd name="T99" fmla="*/ 2147483646 h 216"/>
                <a:gd name="T100" fmla="*/ 2147483646 w 158"/>
                <a:gd name="T101" fmla="*/ 2147483646 h 216"/>
                <a:gd name="T102" fmla="*/ 2147483646 w 158"/>
                <a:gd name="T103" fmla="*/ 2147483646 h 216"/>
                <a:gd name="T104" fmla="*/ 2147483646 w 158"/>
                <a:gd name="T105" fmla="*/ 0 h 21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216">
                  <a:moveTo>
                    <a:pt x="104" y="90"/>
                  </a:moveTo>
                  <a:lnTo>
                    <a:pt x="100" y="84"/>
                  </a:lnTo>
                  <a:lnTo>
                    <a:pt x="94" y="80"/>
                  </a:lnTo>
                  <a:lnTo>
                    <a:pt x="88" y="78"/>
                  </a:lnTo>
                  <a:lnTo>
                    <a:pt x="79" y="78"/>
                  </a:lnTo>
                  <a:lnTo>
                    <a:pt x="70" y="78"/>
                  </a:lnTo>
                  <a:lnTo>
                    <a:pt x="64" y="80"/>
                  </a:lnTo>
                  <a:lnTo>
                    <a:pt x="58" y="84"/>
                  </a:lnTo>
                  <a:lnTo>
                    <a:pt x="54" y="90"/>
                  </a:lnTo>
                  <a:lnTo>
                    <a:pt x="51" y="96"/>
                  </a:lnTo>
                  <a:lnTo>
                    <a:pt x="49" y="105"/>
                  </a:lnTo>
                  <a:lnTo>
                    <a:pt x="48" y="115"/>
                  </a:lnTo>
                  <a:lnTo>
                    <a:pt x="48" y="127"/>
                  </a:lnTo>
                  <a:lnTo>
                    <a:pt x="48" y="139"/>
                  </a:lnTo>
                  <a:lnTo>
                    <a:pt x="49" y="149"/>
                  </a:lnTo>
                  <a:lnTo>
                    <a:pt x="51" y="158"/>
                  </a:lnTo>
                  <a:lnTo>
                    <a:pt x="54" y="166"/>
                  </a:lnTo>
                  <a:lnTo>
                    <a:pt x="56" y="169"/>
                  </a:lnTo>
                  <a:lnTo>
                    <a:pt x="58" y="171"/>
                  </a:lnTo>
                  <a:lnTo>
                    <a:pt x="61" y="173"/>
                  </a:lnTo>
                  <a:lnTo>
                    <a:pt x="64" y="175"/>
                  </a:lnTo>
                  <a:lnTo>
                    <a:pt x="70" y="178"/>
                  </a:lnTo>
                  <a:lnTo>
                    <a:pt x="79" y="179"/>
                  </a:lnTo>
                  <a:lnTo>
                    <a:pt x="88" y="178"/>
                  </a:lnTo>
                  <a:lnTo>
                    <a:pt x="94" y="175"/>
                  </a:lnTo>
                  <a:lnTo>
                    <a:pt x="97" y="173"/>
                  </a:lnTo>
                  <a:lnTo>
                    <a:pt x="100" y="171"/>
                  </a:lnTo>
                  <a:lnTo>
                    <a:pt x="102" y="169"/>
                  </a:lnTo>
                  <a:lnTo>
                    <a:pt x="104" y="166"/>
                  </a:lnTo>
                  <a:lnTo>
                    <a:pt x="107" y="158"/>
                  </a:lnTo>
                  <a:lnTo>
                    <a:pt x="109" y="149"/>
                  </a:lnTo>
                  <a:lnTo>
                    <a:pt x="110" y="139"/>
                  </a:lnTo>
                  <a:lnTo>
                    <a:pt x="110" y="127"/>
                  </a:lnTo>
                  <a:lnTo>
                    <a:pt x="110" y="115"/>
                  </a:lnTo>
                  <a:lnTo>
                    <a:pt x="109" y="105"/>
                  </a:lnTo>
                  <a:lnTo>
                    <a:pt x="107" y="96"/>
                  </a:lnTo>
                  <a:lnTo>
                    <a:pt x="104" y="90"/>
                  </a:lnTo>
                  <a:close/>
                  <a:moveTo>
                    <a:pt x="158" y="127"/>
                  </a:moveTo>
                  <a:lnTo>
                    <a:pt x="158" y="138"/>
                  </a:lnTo>
                  <a:lnTo>
                    <a:pt x="157" y="147"/>
                  </a:lnTo>
                  <a:lnTo>
                    <a:pt x="156" y="157"/>
                  </a:lnTo>
                  <a:lnTo>
                    <a:pt x="154" y="166"/>
                  </a:lnTo>
                  <a:lnTo>
                    <a:pt x="150" y="174"/>
                  </a:lnTo>
                  <a:lnTo>
                    <a:pt x="147" y="181"/>
                  </a:lnTo>
                  <a:lnTo>
                    <a:pt x="143" y="187"/>
                  </a:lnTo>
                  <a:lnTo>
                    <a:pt x="139" y="194"/>
                  </a:lnTo>
                  <a:lnTo>
                    <a:pt x="133" y="199"/>
                  </a:lnTo>
                  <a:lnTo>
                    <a:pt x="128" y="204"/>
                  </a:lnTo>
                  <a:lnTo>
                    <a:pt x="121" y="207"/>
                  </a:lnTo>
                  <a:lnTo>
                    <a:pt x="114" y="210"/>
                  </a:lnTo>
                  <a:lnTo>
                    <a:pt x="106" y="213"/>
                  </a:lnTo>
                  <a:lnTo>
                    <a:pt x="97" y="214"/>
                  </a:lnTo>
                  <a:lnTo>
                    <a:pt x="89" y="216"/>
                  </a:lnTo>
                  <a:lnTo>
                    <a:pt x="79" y="216"/>
                  </a:lnTo>
                  <a:lnTo>
                    <a:pt x="69" y="216"/>
                  </a:lnTo>
                  <a:lnTo>
                    <a:pt x="61" y="214"/>
                  </a:lnTo>
                  <a:lnTo>
                    <a:pt x="52" y="213"/>
                  </a:lnTo>
                  <a:lnTo>
                    <a:pt x="44" y="210"/>
                  </a:lnTo>
                  <a:lnTo>
                    <a:pt x="37" y="207"/>
                  </a:lnTo>
                  <a:lnTo>
                    <a:pt x="30" y="204"/>
                  </a:lnTo>
                  <a:lnTo>
                    <a:pt x="25" y="199"/>
                  </a:lnTo>
                  <a:lnTo>
                    <a:pt x="19" y="194"/>
                  </a:lnTo>
                  <a:lnTo>
                    <a:pt x="15" y="187"/>
                  </a:lnTo>
                  <a:lnTo>
                    <a:pt x="11" y="181"/>
                  </a:lnTo>
                  <a:lnTo>
                    <a:pt x="7" y="174"/>
                  </a:lnTo>
                  <a:lnTo>
                    <a:pt x="4" y="166"/>
                  </a:lnTo>
                  <a:lnTo>
                    <a:pt x="2" y="157"/>
                  </a:lnTo>
                  <a:lnTo>
                    <a:pt x="1" y="147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8"/>
                  </a:lnTo>
                  <a:lnTo>
                    <a:pt x="2" y="101"/>
                  </a:lnTo>
                  <a:lnTo>
                    <a:pt x="3" y="92"/>
                  </a:lnTo>
                  <a:lnTo>
                    <a:pt x="5" y="85"/>
                  </a:lnTo>
                  <a:lnTo>
                    <a:pt x="9" y="78"/>
                  </a:lnTo>
                  <a:lnTo>
                    <a:pt x="12" y="71"/>
                  </a:lnTo>
                  <a:lnTo>
                    <a:pt x="16" y="65"/>
                  </a:lnTo>
                  <a:lnTo>
                    <a:pt x="20" y="59"/>
                  </a:lnTo>
                  <a:lnTo>
                    <a:pt x="27" y="54"/>
                  </a:lnTo>
                  <a:lnTo>
                    <a:pt x="33" y="50"/>
                  </a:lnTo>
                  <a:lnTo>
                    <a:pt x="41" y="46"/>
                  </a:lnTo>
                  <a:lnTo>
                    <a:pt x="49" y="43"/>
                  </a:lnTo>
                  <a:lnTo>
                    <a:pt x="58" y="41"/>
                  </a:lnTo>
                  <a:lnTo>
                    <a:pt x="68" y="40"/>
                  </a:lnTo>
                  <a:lnTo>
                    <a:pt x="79" y="40"/>
                  </a:lnTo>
                  <a:lnTo>
                    <a:pt x="90" y="40"/>
                  </a:lnTo>
                  <a:lnTo>
                    <a:pt x="100" y="41"/>
                  </a:lnTo>
                  <a:lnTo>
                    <a:pt x="109" y="43"/>
                  </a:lnTo>
                  <a:lnTo>
                    <a:pt x="117" y="46"/>
                  </a:lnTo>
                  <a:lnTo>
                    <a:pt x="124" y="50"/>
                  </a:lnTo>
                  <a:lnTo>
                    <a:pt x="131" y="54"/>
                  </a:lnTo>
                  <a:lnTo>
                    <a:pt x="137" y="59"/>
                  </a:lnTo>
                  <a:lnTo>
                    <a:pt x="142" y="65"/>
                  </a:lnTo>
                  <a:lnTo>
                    <a:pt x="146" y="71"/>
                  </a:lnTo>
                  <a:lnTo>
                    <a:pt x="149" y="78"/>
                  </a:lnTo>
                  <a:lnTo>
                    <a:pt x="153" y="85"/>
                  </a:lnTo>
                  <a:lnTo>
                    <a:pt x="155" y="92"/>
                  </a:lnTo>
                  <a:lnTo>
                    <a:pt x="156" y="101"/>
                  </a:lnTo>
                  <a:lnTo>
                    <a:pt x="157" y="108"/>
                  </a:lnTo>
                  <a:lnTo>
                    <a:pt x="158" y="117"/>
                  </a:lnTo>
                  <a:lnTo>
                    <a:pt x="158" y="127"/>
                  </a:lnTo>
                  <a:close/>
                  <a:moveTo>
                    <a:pt x="119" y="0"/>
                  </a:moveTo>
                  <a:lnTo>
                    <a:pt x="94" y="35"/>
                  </a:lnTo>
                  <a:lnTo>
                    <a:pt x="62" y="35"/>
                  </a:lnTo>
                  <a:lnTo>
                    <a:pt x="75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8" name="Freeform 106"/>
            <p:cNvSpPr>
              <a:spLocks/>
            </p:cNvSpPr>
            <p:nvPr/>
          </p:nvSpPr>
          <p:spPr bwMode="auto">
            <a:xfrm>
              <a:off x="5457825" y="5964238"/>
              <a:ext cx="76200" cy="93663"/>
            </a:xfrm>
            <a:custGeom>
              <a:avLst/>
              <a:gdLst>
                <a:gd name="T0" fmla="*/ 0 w 143"/>
                <a:gd name="T1" fmla="*/ 2147483646 h 176"/>
                <a:gd name="T2" fmla="*/ 2147483646 w 143"/>
                <a:gd name="T3" fmla="*/ 2147483646 h 176"/>
                <a:gd name="T4" fmla="*/ 2147483646 w 143"/>
                <a:gd name="T5" fmla="*/ 2147483646 h 176"/>
                <a:gd name="T6" fmla="*/ 2147483646 w 143"/>
                <a:gd name="T7" fmla="*/ 2147483646 h 176"/>
                <a:gd name="T8" fmla="*/ 2147483646 w 143"/>
                <a:gd name="T9" fmla="*/ 2147483646 h 176"/>
                <a:gd name="T10" fmla="*/ 2147483646 w 143"/>
                <a:gd name="T11" fmla="*/ 2147483646 h 176"/>
                <a:gd name="T12" fmla="*/ 2147483646 w 143"/>
                <a:gd name="T13" fmla="*/ 2147483646 h 176"/>
                <a:gd name="T14" fmla="*/ 2147483646 w 143"/>
                <a:gd name="T15" fmla="*/ 0 h 176"/>
                <a:gd name="T16" fmla="*/ 2147483646 w 143"/>
                <a:gd name="T17" fmla="*/ 2147483646 h 176"/>
                <a:gd name="T18" fmla="*/ 2147483646 w 143"/>
                <a:gd name="T19" fmla="*/ 2147483646 h 176"/>
                <a:gd name="T20" fmla="*/ 2147483646 w 143"/>
                <a:gd name="T21" fmla="*/ 2147483646 h 176"/>
                <a:gd name="T22" fmla="*/ 2147483646 w 143"/>
                <a:gd name="T23" fmla="*/ 2147483646 h 176"/>
                <a:gd name="T24" fmla="*/ 2147483646 w 143"/>
                <a:gd name="T25" fmla="*/ 2147483646 h 176"/>
                <a:gd name="T26" fmla="*/ 2147483646 w 143"/>
                <a:gd name="T27" fmla="*/ 2147483646 h 176"/>
                <a:gd name="T28" fmla="*/ 2147483646 w 143"/>
                <a:gd name="T29" fmla="*/ 2147483646 h 176"/>
                <a:gd name="T30" fmla="*/ 2147483646 w 143"/>
                <a:gd name="T31" fmla="*/ 2147483646 h 176"/>
                <a:gd name="T32" fmla="*/ 2147483646 w 143"/>
                <a:gd name="T33" fmla="*/ 2147483646 h 176"/>
                <a:gd name="T34" fmla="*/ 2147483646 w 143"/>
                <a:gd name="T35" fmla="*/ 2147483646 h 176"/>
                <a:gd name="T36" fmla="*/ 2147483646 w 143"/>
                <a:gd name="T37" fmla="*/ 2147483646 h 176"/>
                <a:gd name="T38" fmla="*/ 2147483646 w 143"/>
                <a:gd name="T39" fmla="*/ 2147483646 h 176"/>
                <a:gd name="T40" fmla="*/ 2147483646 w 143"/>
                <a:gd name="T41" fmla="*/ 2147483646 h 176"/>
                <a:gd name="T42" fmla="*/ 2147483646 w 143"/>
                <a:gd name="T43" fmla="*/ 2147483646 h 176"/>
                <a:gd name="T44" fmla="*/ 2147483646 w 143"/>
                <a:gd name="T45" fmla="*/ 2147483646 h 176"/>
                <a:gd name="T46" fmla="*/ 2147483646 w 143"/>
                <a:gd name="T47" fmla="*/ 2147483646 h 176"/>
                <a:gd name="T48" fmla="*/ 2147483646 w 143"/>
                <a:gd name="T49" fmla="*/ 2147483646 h 176"/>
                <a:gd name="T50" fmla="*/ 2147483646 w 143"/>
                <a:gd name="T51" fmla="*/ 2147483646 h 176"/>
                <a:gd name="T52" fmla="*/ 2147483646 w 143"/>
                <a:gd name="T53" fmla="*/ 2147483646 h 176"/>
                <a:gd name="T54" fmla="*/ 2147483646 w 143"/>
                <a:gd name="T55" fmla="*/ 2147483646 h 176"/>
                <a:gd name="T56" fmla="*/ 2147483646 w 143"/>
                <a:gd name="T57" fmla="*/ 2147483646 h 176"/>
                <a:gd name="T58" fmla="*/ 2147483646 w 143"/>
                <a:gd name="T59" fmla="*/ 2147483646 h 176"/>
                <a:gd name="T60" fmla="*/ 2147483646 w 143"/>
                <a:gd name="T61" fmla="*/ 2147483646 h 176"/>
                <a:gd name="T62" fmla="*/ 2147483646 w 143"/>
                <a:gd name="T63" fmla="*/ 2147483646 h 176"/>
                <a:gd name="T64" fmla="*/ 0 w 143"/>
                <a:gd name="T65" fmla="*/ 2147483646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3" h="176">
                  <a:moveTo>
                    <a:pt x="0" y="87"/>
                  </a:moveTo>
                  <a:lnTo>
                    <a:pt x="0" y="77"/>
                  </a:lnTo>
                  <a:lnTo>
                    <a:pt x="1" y="68"/>
                  </a:lnTo>
                  <a:lnTo>
                    <a:pt x="2" y="61"/>
                  </a:lnTo>
                  <a:lnTo>
                    <a:pt x="3" y="52"/>
                  </a:lnTo>
                  <a:lnTo>
                    <a:pt x="6" y="45"/>
                  </a:lnTo>
                  <a:lnTo>
                    <a:pt x="9" y="38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21" y="19"/>
                  </a:lnTo>
                  <a:lnTo>
                    <a:pt x="27" y="14"/>
                  </a:lnTo>
                  <a:lnTo>
                    <a:pt x="34" y="10"/>
                  </a:lnTo>
                  <a:lnTo>
                    <a:pt x="41" y="6"/>
                  </a:lnTo>
                  <a:lnTo>
                    <a:pt x="49" y="3"/>
                  </a:lnTo>
                  <a:lnTo>
                    <a:pt x="59" y="1"/>
                  </a:lnTo>
                  <a:lnTo>
                    <a:pt x="68" y="0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11" y="2"/>
                  </a:lnTo>
                  <a:lnTo>
                    <a:pt x="127" y="5"/>
                  </a:lnTo>
                  <a:lnTo>
                    <a:pt x="143" y="10"/>
                  </a:lnTo>
                  <a:lnTo>
                    <a:pt x="133" y="48"/>
                  </a:lnTo>
                  <a:lnTo>
                    <a:pt x="118" y="44"/>
                  </a:lnTo>
                  <a:lnTo>
                    <a:pt x="104" y="42"/>
                  </a:lnTo>
                  <a:lnTo>
                    <a:pt x="92" y="41"/>
                  </a:lnTo>
                  <a:lnTo>
                    <a:pt x="82" y="40"/>
                  </a:lnTo>
                  <a:lnTo>
                    <a:pt x="75" y="41"/>
                  </a:lnTo>
                  <a:lnTo>
                    <a:pt x="67" y="43"/>
                  </a:lnTo>
                  <a:lnTo>
                    <a:pt x="62" y="47"/>
                  </a:lnTo>
                  <a:lnTo>
                    <a:pt x="56" y="52"/>
                  </a:lnTo>
                  <a:lnTo>
                    <a:pt x="53" y="58"/>
                  </a:lnTo>
                  <a:lnTo>
                    <a:pt x="50" y="66"/>
                  </a:lnTo>
                  <a:lnTo>
                    <a:pt x="48" y="76"/>
                  </a:lnTo>
                  <a:lnTo>
                    <a:pt x="48" y="87"/>
                  </a:lnTo>
                  <a:lnTo>
                    <a:pt x="48" y="99"/>
                  </a:lnTo>
                  <a:lnTo>
                    <a:pt x="50" y="108"/>
                  </a:lnTo>
                  <a:lnTo>
                    <a:pt x="52" y="117"/>
                  </a:lnTo>
                  <a:lnTo>
                    <a:pt x="56" y="124"/>
                  </a:lnTo>
                  <a:lnTo>
                    <a:pt x="61" y="129"/>
                  </a:lnTo>
                  <a:lnTo>
                    <a:pt x="67" y="133"/>
                  </a:lnTo>
                  <a:lnTo>
                    <a:pt x="75" y="135"/>
                  </a:lnTo>
                  <a:lnTo>
                    <a:pt x="82" y="135"/>
                  </a:lnTo>
                  <a:lnTo>
                    <a:pt x="92" y="135"/>
                  </a:lnTo>
                  <a:lnTo>
                    <a:pt x="104" y="134"/>
                  </a:lnTo>
                  <a:lnTo>
                    <a:pt x="118" y="131"/>
                  </a:lnTo>
                  <a:lnTo>
                    <a:pt x="133" y="128"/>
                  </a:lnTo>
                  <a:lnTo>
                    <a:pt x="143" y="166"/>
                  </a:lnTo>
                  <a:lnTo>
                    <a:pt x="127" y="170"/>
                  </a:lnTo>
                  <a:lnTo>
                    <a:pt x="111" y="173"/>
                  </a:lnTo>
                  <a:lnTo>
                    <a:pt x="94" y="176"/>
                  </a:lnTo>
                  <a:lnTo>
                    <a:pt x="79" y="176"/>
                  </a:lnTo>
                  <a:lnTo>
                    <a:pt x="69" y="176"/>
                  </a:lnTo>
                  <a:lnTo>
                    <a:pt x="61" y="174"/>
                  </a:lnTo>
                  <a:lnTo>
                    <a:pt x="52" y="173"/>
                  </a:lnTo>
                  <a:lnTo>
                    <a:pt x="45" y="170"/>
                  </a:lnTo>
                  <a:lnTo>
                    <a:pt x="37" y="167"/>
                  </a:lnTo>
                  <a:lnTo>
                    <a:pt x="30" y="164"/>
                  </a:lnTo>
                  <a:lnTo>
                    <a:pt x="25" y="159"/>
                  </a:lnTo>
                  <a:lnTo>
                    <a:pt x="20" y="154"/>
                  </a:lnTo>
                  <a:lnTo>
                    <a:pt x="15" y="147"/>
                  </a:lnTo>
                  <a:lnTo>
                    <a:pt x="11" y="141"/>
                  </a:lnTo>
                  <a:lnTo>
                    <a:pt x="8" y="134"/>
                  </a:lnTo>
                  <a:lnTo>
                    <a:pt x="4" y="126"/>
                  </a:lnTo>
                  <a:lnTo>
                    <a:pt x="2" y="117"/>
                  </a:lnTo>
                  <a:lnTo>
                    <a:pt x="1" y="107"/>
                  </a:lnTo>
                  <a:lnTo>
                    <a:pt x="0" y="98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39" name="Rectangle 107"/>
            <p:cNvSpPr>
              <a:spLocks noChangeArrowheads="1"/>
            </p:cNvSpPr>
            <p:nvPr/>
          </p:nvSpPr>
          <p:spPr bwMode="auto">
            <a:xfrm>
              <a:off x="5540375" y="5965825"/>
              <a:ext cx="23812" cy="904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0" name="Freeform 108"/>
            <p:cNvSpPr>
              <a:spLocks noEditPoints="1"/>
            </p:cNvSpPr>
            <p:nvPr/>
          </p:nvSpPr>
          <p:spPr bwMode="auto">
            <a:xfrm>
              <a:off x="5572125" y="5964238"/>
              <a:ext cx="84137" cy="93663"/>
            </a:xfrm>
            <a:custGeom>
              <a:avLst/>
              <a:gdLst>
                <a:gd name="T0" fmla="*/ 2147483646 w 159"/>
                <a:gd name="T1" fmla="*/ 2147483646 h 176"/>
                <a:gd name="T2" fmla="*/ 2147483646 w 159"/>
                <a:gd name="T3" fmla="*/ 2147483646 h 176"/>
                <a:gd name="T4" fmla="*/ 2147483646 w 159"/>
                <a:gd name="T5" fmla="*/ 2147483646 h 176"/>
                <a:gd name="T6" fmla="*/ 2147483646 w 159"/>
                <a:gd name="T7" fmla="*/ 2147483646 h 176"/>
                <a:gd name="T8" fmla="*/ 2147483646 w 159"/>
                <a:gd name="T9" fmla="*/ 2147483646 h 176"/>
                <a:gd name="T10" fmla="*/ 2147483646 w 159"/>
                <a:gd name="T11" fmla="*/ 2147483646 h 176"/>
                <a:gd name="T12" fmla="*/ 2147483646 w 159"/>
                <a:gd name="T13" fmla="*/ 2147483646 h 176"/>
                <a:gd name="T14" fmla="*/ 2147483646 w 159"/>
                <a:gd name="T15" fmla="*/ 2147483646 h 176"/>
                <a:gd name="T16" fmla="*/ 2147483646 w 159"/>
                <a:gd name="T17" fmla="*/ 2147483646 h 176"/>
                <a:gd name="T18" fmla="*/ 2147483646 w 159"/>
                <a:gd name="T19" fmla="*/ 2147483646 h 176"/>
                <a:gd name="T20" fmla="*/ 2147483646 w 159"/>
                <a:gd name="T21" fmla="*/ 2147483646 h 176"/>
                <a:gd name="T22" fmla="*/ 2147483646 w 159"/>
                <a:gd name="T23" fmla="*/ 2147483646 h 176"/>
                <a:gd name="T24" fmla="*/ 2147483646 w 159"/>
                <a:gd name="T25" fmla="*/ 2147483646 h 176"/>
                <a:gd name="T26" fmla="*/ 2147483646 w 159"/>
                <a:gd name="T27" fmla="*/ 2147483646 h 176"/>
                <a:gd name="T28" fmla="*/ 2147483646 w 159"/>
                <a:gd name="T29" fmla="*/ 2147483646 h 176"/>
                <a:gd name="T30" fmla="*/ 2147483646 w 159"/>
                <a:gd name="T31" fmla="*/ 2147483646 h 176"/>
                <a:gd name="T32" fmla="*/ 2147483646 w 159"/>
                <a:gd name="T33" fmla="*/ 2147483646 h 176"/>
                <a:gd name="T34" fmla="*/ 2147483646 w 159"/>
                <a:gd name="T35" fmla="*/ 2147483646 h 176"/>
                <a:gd name="T36" fmla="*/ 2147483646 w 159"/>
                <a:gd name="T37" fmla="*/ 2147483646 h 176"/>
                <a:gd name="T38" fmla="*/ 2147483646 w 159"/>
                <a:gd name="T39" fmla="*/ 2147483646 h 176"/>
                <a:gd name="T40" fmla="*/ 2147483646 w 159"/>
                <a:gd name="T41" fmla="*/ 2147483646 h 176"/>
                <a:gd name="T42" fmla="*/ 2147483646 w 159"/>
                <a:gd name="T43" fmla="*/ 2147483646 h 176"/>
                <a:gd name="T44" fmla="*/ 2147483646 w 159"/>
                <a:gd name="T45" fmla="*/ 2147483646 h 176"/>
                <a:gd name="T46" fmla="*/ 2147483646 w 159"/>
                <a:gd name="T47" fmla="*/ 2147483646 h 176"/>
                <a:gd name="T48" fmla="*/ 2147483646 w 159"/>
                <a:gd name="T49" fmla="*/ 2147483646 h 176"/>
                <a:gd name="T50" fmla="*/ 2147483646 w 159"/>
                <a:gd name="T51" fmla="*/ 2147483646 h 176"/>
                <a:gd name="T52" fmla="*/ 2147483646 w 159"/>
                <a:gd name="T53" fmla="*/ 2147483646 h 176"/>
                <a:gd name="T54" fmla="*/ 2147483646 w 159"/>
                <a:gd name="T55" fmla="*/ 2147483646 h 176"/>
                <a:gd name="T56" fmla="*/ 2147483646 w 159"/>
                <a:gd name="T57" fmla="*/ 2147483646 h 176"/>
                <a:gd name="T58" fmla="*/ 2147483646 w 159"/>
                <a:gd name="T59" fmla="*/ 2147483646 h 176"/>
                <a:gd name="T60" fmla="*/ 2147483646 w 159"/>
                <a:gd name="T61" fmla="*/ 2147483646 h 176"/>
                <a:gd name="T62" fmla="*/ 2147483646 w 159"/>
                <a:gd name="T63" fmla="*/ 2147483646 h 176"/>
                <a:gd name="T64" fmla="*/ 2147483646 w 159"/>
                <a:gd name="T65" fmla="*/ 2147483646 h 176"/>
                <a:gd name="T66" fmla="*/ 2147483646 w 159"/>
                <a:gd name="T67" fmla="*/ 2147483646 h 176"/>
                <a:gd name="T68" fmla="*/ 0 w 159"/>
                <a:gd name="T69" fmla="*/ 2147483646 h 176"/>
                <a:gd name="T70" fmla="*/ 2147483646 w 159"/>
                <a:gd name="T71" fmla="*/ 2147483646 h 176"/>
                <a:gd name="T72" fmla="*/ 2147483646 w 159"/>
                <a:gd name="T73" fmla="*/ 2147483646 h 176"/>
                <a:gd name="T74" fmla="*/ 2147483646 w 159"/>
                <a:gd name="T75" fmla="*/ 2147483646 h 176"/>
                <a:gd name="T76" fmla="*/ 2147483646 w 159"/>
                <a:gd name="T77" fmla="*/ 2147483646 h 176"/>
                <a:gd name="T78" fmla="*/ 2147483646 w 159"/>
                <a:gd name="T79" fmla="*/ 2147483646 h 176"/>
                <a:gd name="T80" fmla="*/ 2147483646 w 159"/>
                <a:gd name="T81" fmla="*/ 2147483646 h 176"/>
                <a:gd name="T82" fmla="*/ 2147483646 w 159"/>
                <a:gd name="T83" fmla="*/ 2147483646 h 176"/>
                <a:gd name="T84" fmla="*/ 2147483646 w 159"/>
                <a:gd name="T85" fmla="*/ 0 h 176"/>
                <a:gd name="T86" fmla="*/ 2147483646 w 159"/>
                <a:gd name="T87" fmla="*/ 2147483646 h 176"/>
                <a:gd name="T88" fmla="*/ 2147483646 w 159"/>
                <a:gd name="T89" fmla="*/ 2147483646 h 176"/>
                <a:gd name="T90" fmla="*/ 2147483646 w 159"/>
                <a:gd name="T91" fmla="*/ 2147483646 h 176"/>
                <a:gd name="T92" fmla="*/ 2147483646 w 159"/>
                <a:gd name="T93" fmla="*/ 2147483646 h 176"/>
                <a:gd name="T94" fmla="*/ 2147483646 w 159"/>
                <a:gd name="T95" fmla="*/ 2147483646 h 176"/>
                <a:gd name="T96" fmla="*/ 2147483646 w 159"/>
                <a:gd name="T97" fmla="*/ 2147483646 h 176"/>
                <a:gd name="T98" fmla="*/ 2147483646 w 159"/>
                <a:gd name="T99" fmla="*/ 2147483646 h 176"/>
                <a:gd name="T100" fmla="*/ 2147483646 w 159"/>
                <a:gd name="T101" fmla="*/ 2147483646 h 1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9" h="176">
                  <a:moveTo>
                    <a:pt x="105" y="50"/>
                  </a:moveTo>
                  <a:lnTo>
                    <a:pt x="100" y="44"/>
                  </a:lnTo>
                  <a:lnTo>
                    <a:pt x="95" y="40"/>
                  </a:lnTo>
                  <a:lnTo>
                    <a:pt x="87" y="38"/>
                  </a:lnTo>
                  <a:lnTo>
                    <a:pt x="80" y="38"/>
                  </a:lnTo>
                  <a:lnTo>
                    <a:pt x="71" y="38"/>
                  </a:lnTo>
                  <a:lnTo>
                    <a:pt x="64" y="40"/>
                  </a:lnTo>
                  <a:lnTo>
                    <a:pt x="58" y="44"/>
                  </a:lnTo>
                  <a:lnTo>
                    <a:pt x="54" y="50"/>
                  </a:lnTo>
                  <a:lnTo>
                    <a:pt x="52" y="56"/>
                  </a:lnTo>
                  <a:lnTo>
                    <a:pt x="50" y="65"/>
                  </a:lnTo>
                  <a:lnTo>
                    <a:pt x="48" y="75"/>
                  </a:lnTo>
                  <a:lnTo>
                    <a:pt x="47" y="87"/>
                  </a:lnTo>
                  <a:lnTo>
                    <a:pt x="48" y="99"/>
                  </a:lnTo>
                  <a:lnTo>
                    <a:pt x="50" y="109"/>
                  </a:lnTo>
                  <a:lnTo>
                    <a:pt x="52" y="118"/>
                  </a:lnTo>
                  <a:lnTo>
                    <a:pt x="54" y="126"/>
                  </a:lnTo>
                  <a:lnTo>
                    <a:pt x="56" y="129"/>
                  </a:lnTo>
                  <a:lnTo>
                    <a:pt x="58" y="131"/>
                  </a:lnTo>
                  <a:lnTo>
                    <a:pt x="60" y="133"/>
                  </a:lnTo>
                  <a:lnTo>
                    <a:pt x="64" y="135"/>
                  </a:lnTo>
                  <a:lnTo>
                    <a:pt x="71" y="138"/>
                  </a:lnTo>
                  <a:lnTo>
                    <a:pt x="80" y="139"/>
                  </a:lnTo>
                  <a:lnTo>
                    <a:pt x="87" y="138"/>
                  </a:lnTo>
                  <a:lnTo>
                    <a:pt x="95" y="135"/>
                  </a:lnTo>
                  <a:lnTo>
                    <a:pt x="98" y="133"/>
                  </a:lnTo>
                  <a:lnTo>
                    <a:pt x="100" y="131"/>
                  </a:lnTo>
                  <a:lnTo>
                    <a:pt x="103" y="129"/>
                  </a:lnTo>
                  <a:lnTo>
                    <a:pt x="105" y="126"/>
                  </a:lnTo>
                  <a:lnTo>
                    <a:pt x="107" y="118"/>
                  </a:lnTo>
                  <a:lnTo>
                    <a:pt x="109" y="109"/>
                  </a:lnTo>
                  <a:lnTo>
                    <a:pt x="110" y="99"/>
                  </a:lnTo>
                  <a:lnTo>
                    <a:pt x="111" y="87"/>
                  </a:lnTo>
                  <a:lnTo>
                    <a:pt x="110" y="75"/>
                  </a:lnTo>
                  <a:lnTo>
                    <a:pt x="109" y="65"/>
                  </a:lnTo>
                  <a:lnTo>
                    <a:pt x="107" y="56"/>
                  </a:lnTo>
                  <a:lnTo>
                    <a:pt x="105" y="50"/>
                  </a:lnTo>
                  <a:close/>
                  <a:moveTo>
                    <a:pt x="159" y="87"/>
                  </a:moveTo>
                  <a:lnTo>
                    <a:pt x="158" y="98"/>
                  </a:lnTo>
                  <a:lnTo>
                    <a:pt x="157" y="107"/>
                  </a:lnTo>
                  <a:lnTo>
                    <a:pt x="156" y="117"/>
                  </a:lnTo>
                  <a:lnTo>
                    <a:pt x="154" y="126"/>
                  </a:lnTo>
                  <a:lnTo>
                    <a:pt x="150" y="134"/>
                  </a:lnTo>
                  <a:lnTo>
                    <a:pt x="147" y="141"/>
                  </a:lnTo>
                  <a:lnTo>
                    <a:pt x="144" y="147"/>
                  </a:lnTo>
                  <a:lnTo>
                    <a:pt x="138" y="154"/>
                  </a:lnTo>
                  <a:lnTo>
                    <a:pt x="133" y="159"/>
                  </a:lnTo>
                  <a:lnTo>
                    <a:pt x="128" y="164"/>
                  </a:lnTo>
                  <a:lnTo>
                    <a:pt x="121" y="167"/>
                  </a:lnTo>
                  <a:lnTo>
                    <a:pt x="115" y="170"/>
                  </a:lnTo>
                  <a:lnTo>
                    <a:pt x="106" y="173"/>
                  </a:lnTo>
                  <a:lnTo>
                    <a:pt x="98" y="174"/>
                  </a:lnTo>
                  <a:lnTo>
                    <a:pt x="89" y="176"/>
                  </a:lnTo>
                  <a:lnTo>
                    <a:pt x="80" y="176"/>
                  </a:lnTo>
                  <a:lnTo>
                    <a:pt x="70" y="176"/>
                  </a:lnTo>
                  <a:lnTo>
                    <a:pt x="60" y="174"/>
                  </a:lnTo>
                  <a:lnTo>
                    <a:pt x="53" y="173"/>
                  </a:lnTo>
                  <a:lnTo>
                    <a:pt x="45" y="170"/>
                  </a:lnTo>
                  <a:lnTo>
                    <a:pt x="38" y="167"/>
                  </a:lnTo>
                  <a:lnTo>
                    <a:pt x="31" y="164"/>
                  </a:lnTo>
                  <a:lnTo>
                    <a:pt x="26" y="159"/>
                  </a:lnTo>
                  <a:lnTo>
                    <a:pt x="20" y="154"/>
                  </a:lnTo>
                  <a:lnTo>
                    <a:pt x="15" y="147"/>
                  </a:lnTo>
                  <a:lnTo>
                    <a:pt x="12" y="141"/>
                  </a:lnTo>
                  <a:lnTo>
                    <a:pt x="8" y="134"/>
                  </a:lnTo>
                  <a:lnTo>
                    <a:pt x="5" y="126"/>
                  </a:lnTo>
                  <a:lnTo>
                    <a:pt x="3" y="117"/>
                  </a:lnTo>
                  <a:lnTo>
                    <a:pt x="2" y="107"/>
                  </a:lnTo>
                  <a:lnTo>
                    <a:pt x="1" y="98"/>
                  </a:lnTo>
                  <a:lnTo>
                    <a:pt x="0" y="87"/>
                  </a:lnTo>
                  <a:lnTo>
                    <a:pt x="1" y="77"/>
                  </a:lnTo>
                  <a:lnTo>
                    <a:pt x="1" y="68"/>
                  </a:lnTo>
                  <a:lnTo>
                    <a:pt x="2" y="61"/>
                  </a:lnTo>
                  <a:lnTo>
                    <a:pt x="4" y="52"/>
                  </a:lnTo>
                  <a:lnTo>
                    <a:pt x="6" y="45"/>
                  </a:lnTo>
                  <a:lnTo>
                    <a:pt x="8" y="38"/>
                  </a:lnTo>
                  <a:lnTo>
                    <a:pt x="13" y="31"/>
                  </a:lnTo>
                  <a:lnTo>
                    <a:pt x="16" y="25"/>
                  </a:lnTo>
                  <a:lnTo>
                    <a:pt x="21" y="19"/>
                  </a:lnTo>
                  <a:lnTo>
                    <a:pt x="27" y="14"/>
                  </a:lnTo>
                  <a:lnTo>
                    <a:pt x="33" y="10"/>
                  </a:lnTo>
                  <a:lnTo>
                    <a:pt x="41" y="6"/>
                  </a:lnTo>
                  <a:lnTo>
                    <a:pt x="50" y="3"/>
                  </a:lnTo>
                  <a:lnTo>
                    <a:pt x="58" y="1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90" y="0"/>
                  </a:lnTo>
                  <a:lnTo>
                    <a:pt x="100" y="1"/>
                  </a:lnTo>
                  <a:lnTo>
                    <a:pt x="109" y="3"/>
                  </a:lnTo>
                  <a:lnTo>
                    <a:pt x="118" y="6"/>
                  </a:lnTo>
                  <a:lnTo>
                    <a:pt x="125" y="10"/>
                  </a:lnTo>
                  <a:lnTo>
                    <a:pt x="132" y="14"/>
                  </a:lnTo>
                  <a:lnTo>
                    <a:pt x="137" y="19"/>
                  </a:lnTo>
                  <a:lnTo>
                    <a:pt x="143" y="25"/>
                  </a:lnTo>
                  <a:lnTo>
                    <a:pt x="146" y="31"/>
                  </a:lnTo>
                  <a:lnTo>
                    <a:pt x="150" y="38"/>
                  </a:lnTo>
                  <a:lnTo>
                    <a:pt x="152" y="45"/>
                  </a:lnTo>
                  <a:lnTo>
                    <a:pt x="155" y="52"/>
                  </a:lnTo>
                  <a:lnTo>
                    <a:pt x="157" y="61"/>
                  </a:lnTo>
                  <a:lnTo>
                    <a:pt x="158" y="68"/>
                  </a:lnTo>
                  <a:lnTo>
                    <a:pt x="158" y="77"/>
                  </a:lnTo>
                  <a:lnTo>
                    <a:pt x="159" y="8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41" name="Freeform 109"/>
            <p:cNvSpPr>
              <a:spLocks/>
            </p:cNvSpPr>
            <p:nvPr/>
          </p:nvSpPr>
          <p:spPr bwMode="auto">
            <a:xfrm>
              <a:off x="5661025" y="5964238"/>
              <a:ext cx="71437" cy="93663"/>
            </a:xfrm>
            <a:custGeom>
              <a:avLst/>
              <a:gdLst>
                <a:gd name="T0" fmla="*/ 2147483646 w 135"/>
                <a:gd name="T1" fmla="*/ 2147483646 h 176"/>
                <a:gd name="T2" fmla="*/ 2147483646 w 135"/>
                <a:gd name="T3" fmla="*/ 2147483646 h 176"/>
                <a:gd name="T4" fmla="*/ 2147483646 w 135"/>
                <a:gd name="T5" fmla="*/ 2147483646 h 176"/>
                <a:gd name="T6" fmla="*/ 2147483646 w 135"/>
                <a:gd name="T7" fmla="*/ 2147483646 h 176"/>
                <a:gd name="T8" fmla="*/ 2147483646 w 135"/>
                <a:gd name="T9" fmla="*/ 2147483646 h 176"/>
                <a:gd name="T10" fmla="*/ 2147483646 w 135"/>
                <a:gd name="T11" fmla="*/ 2147483646 h 176"/>
                <a:gd name="T12" fmla="*/ 2147483646 w 135"/>
                <a:gd name="T13" fmla="*/ 2147483646 h 176"/>
                <a:gd name="T14" fmla="*/ 2147483646 w 135"/>
                <a:gd name="T15" fmla="*/ 2147483646 h 176"/>
                <a:gd name="T16" fmla="*/ 2147483646 w 135"/>
                <a:gd name="T17" fmla="*/ 2147483646 h 176"/>
                <a:gd name="T18" fmla="*/ 2147483646 w 135"/>
                <a:gd name="T19" fmla="*/ 2147483646 h 176"/>
                <a:gd name="T20" fmla="*/ 2147483646 w 135"/>
                <a:gd name="T21" fmla="*/ 2147483646 h 176"/>
                <a:gd name="T22" fmla="*/ 2147483646 w 135"/>
                <a:gd name="T23" fmla="*/ 2147483646 h 176"/>
                <a:gd name="T24" fmla="*/ 2147483646 w 135"/>
                <a:gd name="T25" fmla="*/ 2147483646 h 176"/>
                <a:gd name="T26" fmla="*/ 2147483646 w 135"/>
                <a:gd name="T27" fmla="*/ 2147483646 h 176"/>
                <a:gd name="T28" fmla="*/ 2147483646 w 135"/>
                <a:gd name="T29" fmla="*/ 2147483646 h 176"/>
                <a:gd name="T30" fmla="*/ 2147483646 w 135"/>
                <a:gd name="T31" fmla="*/ 2147483646 h 176"/>
                <a:gd name="T32" fmla="*/ 2147483646 w 135"/>
                <a:gd name="T33" fmla="*/ 2147483646 h 176"/>
                <a:gd name="T34" fmla="*/ 2147483646 w 135"/>
                <a:gd name="T35" fmla="*/ 2147483646 h 176"/>
                <a:gd name="T36" fmla="*/ 2147483646 w 135"/>
                <a:gd name="T37" fmla="*/ 2147483646 h 176"/>
                <a:gd name="T38" fmla="*/ 2147483646 w 135"/>
                <a:gd name="T39" fmla="*/ 2147483646 h 176"/>
                <a:gd name="T40" fmla="*/ 2147483646 w 135"/>
                <a:gd name="T41" fmla="*/ 2147483646 h 176"/>
                <a:gd name="T42" fmla="*/ 2147483646 w 135"/>
                <a:gd name="T43" fmla="*/ 2147483646 h 176"/>
                <a:gd name="T44" fmla="*/ 2147483646 w 135"/>
                <a:gd name="T45" fmla="*/ 0 h 176"/>
                <a:gd name="T46" fmla="*/ 2147483646 w 135"/>
                <a:gd name="T47" fmla="*/ 2147483646 h 176"/>
                <a:gd name="T48" fmla="*/ 2147483646 w 135"/>
                <a:gd name="T49" fmla="*/ 2147483646 h 176"/>
                <a:gd name="T50" fmla="*/ 2147483646 w 135"/>
                <a:gd name="T51" fmla="*/ 2147483646 h 176"/>
                <a:gd name="T52" fmla="*/ 2147483646 w 135"/>
                <a:gd name="T53" fmla="*/ 2147483646 h 176"/>
                <a:gd name="T54" fmla="*/ 2147483646 w 135"/>
                <a:gd name="T55" fmla="*/ 2147483646 h 176"/>
                <a:gd name="T56" fmla="*/ 2147483646 w 135"/>
                <a:gd name="T57" fmla="*/ 2147483646 h 176"/>
                <a:gd name="T58" fmla="*/ 2147483646 w 135"/>
                <a:gd name="T59" fmla="*/ 2147483646 h 176"/>
                <a:gd name="T60" fmla="*/ 2147483646 w 135"/>
                <a:gd name="T61" fmla="*/ 2147483646 h 176"/>
                <a:gd name="T62" fmla="*/ 2147483646 w 135"/>
                <a:gd name="T63" fmla="*/ 2147483646 h 176"/>
                <a:gd name="T64" fmla="*/ 2147483646 w 135"/>
                <a:gd name="T65" fmla="*/ 2147483646 h 176"/>
                <a:gd name="T66" fmla="*/ 2147483646 w 135"/>
                <a:gd name="T67" fmla="*/ 2147483646 h 176"/>
                <a:gd name="T68" fmla="*/ 2147483646 w 135"/>
                <a:gd name="T69" fmla="*/ 2147483646 h 176"/>
                <a:gd name="T70" fmla="*/ 2147483646 w 135"/>
                <a:gd name="T71" fmla="*/ 2147483646 h 176"/>
                <a:gd name="T72" fmla="*/ 2147483646 w 135"/>
                <a:gd name="T73" fmla="*/ 2147483646 h 176"/>
                <a:gd name="T74" fmla="*/ 2147483646 w 135"/>
                <a:gd name="T75" fmla="*/ 2147483646 h 176"/>
                <a:gd name="T76" fmla="*/ 2147483646 w 135"/>
                <a:gd name="T77" fmla="*/ 2147483646 h 176"/>
                <a:gd name="T78" fmla="*/ 2147483646 w 135"/>
                <a:gd name="T79" fmla="*/ 2147483646 h 176"/>
                <a:gd name="T80" fmla="*/ 2147483646 w 135"/>
                <a:gd name="T81" fmla="*/ 2147483646 h 176"/>
                <a:gd name="T82" fmla="*/ 2147483646 w 135"/>
                <a:gd name="T83" fmla="*/ 2147483646 h 176"/>
                <a:gd name="T84" fmla="*/ 2147483646 w 135"/>
                <a:gd name="T85" fmla="*/ 2147483646 h 176"/>
                <a:gd name="T86" fmla="*/ 2147483646 w 135"/>
                <a:gd name="T87" fmla="*/ 2147483646 h 17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5" h="176">
                  <a:moveTo>
                    <a:pt x="67" y="176"/>
                  </a:moveTo>
                  <a:lnTo>
                    <a:pt x="51" y="176"/>
                  </a:lnTo>
                  <a:lnTo>
                    <a:pt x="33" y="173"/>
                  </a:lnTo>
                  <a:lnTo>
                    <a:pt x="16" y="170"/>
                  </a:lnTo>
                  <a:lnTo>
                    <a:pt x="0" y="166"/>
                  </a:lnTo>
                  <a:lnTo>
                    <a:pt x="7" y="128"/>
                  </a:lnTo>
                  <a:lnTo>
                    <a:pt x="23" y="131"/>
                  </a:lnTo>
                  <a:lnTo>
                    <a:pt x="39" y="134"/>
                  </a:lnTo>
                  <a:lnTo>
                    <a:pt x="54" y="135"/>
                  </a:lnTo>
                  <a:lnTo>
                    <a:pt x="67" y="135"/>
                  </a:lnTo>
                  <a:lnTo>
                    <a:pt x="77" y="135"/>
                  </a:lnTo>
                  <a:lnTo>
                    <a:pt x="82" y="133"/>
                  </a:lnTo>
                  <a:lnTo>
                    <a:pt x="84" y="131"/>
                  </a:lnTo>
                  <a:lnTo>
                    <a:pt x="86" y="129"/>
                  </a:lnTo>
                  <a:lnTo>
                    <a:pt x="87" y="127"/>
                  </a:lnTo>
                  <a:lnTo>
                    <a:pt x="87" y="125"/>
                  </a:lnTo>
                  <a:lnTo>
                    <a:pt x="87" y="121"/>
                  </a:lnTo>
                  <a:lnTo>
                    <a:pt x="86" y="119"/>
                  </a:lnTo>
                  <a:lnTo>
                    <a:pt x="84" y="117"/>
                  </a:lnTo>
                  <a:lnTo>
                    <a:pt x="81" y="115"/>
                  </a:lnTo>
                  <a:lnTo>
                    <a:pt x="77" y="113"/>
                  </a:lnTo>
                  <a:lnTo>
                    <a:pt x="73" y="112"/>
                  </a:lnTo>
                  <a:lnTo>
                    <a:pt x="69" y="111"/>
                  </a:lnTo>
                  <a:lnTo>
                    <a:pt x="62" y="109"/>
                  </a:lnTo>
                  <a:lnTo>
                    <a:pt x="56" y="107"/>
                  </a:lnTo>
                  <a:lnTo>
                    <a:pt x="51" y="105"/>
                  </a:lnTo>
                  <a:lnTo>
                    <a:pt x="40" y="102"/>
                  </a:lnTo>
                  <a:lnTo>
                    <a:pt x="30" y="96"/>
                  </a:lnTo>
                  <a:lnTo>
                    <a:pt x="21" y="91"/>
                  </a:lnTo>
                  <a:lnTo>
                    <a:pt x="14" y="85"/>
                  </a:lnTo>
                  <a:lnTo>
                    <a:pt x="8" y="77"/>
                  </a:lnTo>
                  <a:lnTo>
                    <a:pt x="5" y="69"/>
                  </a:lnTo>
                  <a:lnTo>
                    <a:pt x="3" y="60"/>
                  </a:lnTo>
                  <a:lnTo>
                    <a:pt x="2" y="50"/>
                  </a:lnTo>
                  <a:lnTo>
                    <a:pt x="2" y="44"/>
                  </a:lnTo>
                  <a:lnTo>
                    <a:pt x="3" y="38"/>
                  </a:lnTo>
                  <a:lnTo>
                    <a:pt x="4" y="32"/>
                  </a:lnTo>
                  <a:lnTo>
                    <a:pt x="6" y="28"/>
                  </a:lnTo>
                  <a:lnTo>
                    <a:pt x="9" y="24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3"/>
                  </a:lnTo>
                  <a:lnTo>
                    <a:pt x="54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8" y="2"/>
                  </a:lnTo>
                  <a:lnTo>
                    <a:pt x="113" y="5"/>
                  </a:lnTo>
                  <a:lnTo>
                    <a:pt x="130" y="10"/>
                  </a:lnTo>
                  <a:lnTo>
                    <a:pt x="120" y="48"/>
                  </a:lnTo>
                  <a:lnTo>
                    <a:pt x="105" y="44"/>
                  </a:lnTo>
                  <a:lnTo>
                    <a:pt x="91" y="42"/>
                  </a:lnTo>
                  <a:lnTo>
                    <a:pt x="78" y="41"/>
                  </a:lnTo>
                  <a:lnTo>
                    <a:pt x="67" y="40"/>
                  </a:lnTo>
                  <a:lnTo>
                    <a:pt x="60" y="41"/>
                  </a:lnTo>
                  <a:lnTo>
                    <a:pt x="55" y="43"/>
                  </a:lnTo>
                  <a:lnTo>
                    <a:pt x="53" y="44"/>
                  </a:lnTo>
                  <a:lnTo>
                    <a:pt x="51" y="47"/>
                  </a:lnTo>
                  <a:lnTo>
                    <a:pt x="49" y="49"/>
                  </a:lnTo>
                  <a:lnTo>
                    <a:pt x="49" y="52"/>
                  </a:lnTo>
                  <a:lnTo>
                    <a:pt x="51" y="54"/>
                  </a:lnTo>
                  <a:lnTo>
                    <a:pt x="52" y="56"/>
                  </a:lnTo>
                  <a:lnTo>
                    <a:pt x="54" y="58"/>
                  </a:lnTo>
                  <a:lnTo>
                    <a:pt x="57" y="61"/>
                  </a:lnTo>
                  <a:lnTo>
                    <a:pt x="66" y="64"/>
                  </a:lnTo>
                  <a:lnTo>
                    <a:pt x="81" y="67"/>
                  </a:lnTo>
                  <a:lnTo>
                    <a:pt x="82" y="67"/>
                  </a:lnTo>
                  <a:lnTo>
                    <a:pt x="84" y="68"/>
                  </a:lnTo>
                  <a:lnTo>
                    <a:pt x="96" y="72"/>
                  </a:lnTo>
                  <a:lnTo>
                    <a:pt x="106" y="76"/>
                  </a:lnTo>
                  <a:lnTo>
                    <a:pt x="116" y="81"/>
                  </a:lnTo>
                  <a:lnTo>
                    <a:pt x="122" y="87"/>
                  </a:lnTo>
                  <a:lnTo>
                    <a:pt x="127" y="94"/>
                  </a:lnTo>
                  <a:lnTo>
                    <a:pt x="132" y="102"/>
                  </a:lnTo>
                  <a:lnTo>
                    <a:pt x="134" y="111"/>
                  </a:lnTo>
                  <a:lnTo>
                    <a:pt x="135" y="120"/>
                  </a:lnTo>
                  <a:lnTo>
                    <a:pt x="135" y="128"/>
                  </a:lnTo>
                  <a:lnTo>
                    <a:pt x="134" y="133"/>
                  </a:lnTo>
                  <a:lnTo>
                    <a:pt x="133" y="140"/>
                  </a:lnTo>
                  <a:lnTo>
                    <a:pt x="131" y="145"/>
                  </a:lnTo>
                  <a:lnTo>
                    <a:pt x="127" y="151"/>
                  </a:lnTo>
                  <a:lnTo>
                    <a:pt x="124" y="155"/>
                  </a:lnTo>
                  <a:lnTo>
                    <a:pt x="121" y="158"/>
                  </a:lnTo>
                  <a:lnTo>
                    <a:pt x="117" y="163"/>
                  </a:lnTo>
                  <a:lnTo>
                    <a:pt x="106" y="168"/>
                  </a:lnTo>
                  <a:lnTo>
                    <a:pt x="95" y="172"/>
                  </a:lnTo>
                  <a:lnTo>
                    <a:pt x="82" y="176"/>
                  </a:lnTo>
                  <a:lnTo>
                    <a:pt x="67" y="17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8" name="Grupo 25827"/>
          <p:cNvGrpSpPr>
            <a:grpSpLocks/>
          </p:cNvGrpSpPr>
          <p:nvPr/>
        </p:nvGrpSpPr>
        <p:grpSpPr bwMode="auto">
          <a:xfrm>
            <a:off x="6627813" y="4672013"/>
            <a:ext cx="936625" cy="936625"/>
            <a:chOff x="6627813" y="4672013"/>
            <a:chExt cx="936625" cy="936625"/>
          </a:xfrm>
        </p:grpSpPr>
        <p:sp>
          <p:nvSpPr>
            <p:cNvPr id="25800" name="Freeform 110"/>
            <p:cNvSpPr>
              <a:spLocks/>
            </p:cNvSpPr>
            <p:nvPr/>
          </p:nvSpPr>
          <p:spPr bwMode="auto">
            <a:xfrm>
              <a:off x="6627813" y="4672013"/>
              <a:ext cx="936625" cy="936625"/>
            </a:xfrm>
            <a:custGeom>
              <a:avLst/>
              <a:gdLst>
                <a:gd name="T0" fmla="*/ 2147483646 w 1770"/>
                <a:gd name="T1" fmla="*/ 2147483646 h 1770"/>
                <a:gd name="T2" fmla="*/ 2147483646 w 1770"/>
                <a:gd name="T3" fmla="*/ 2147483646 h 1770"/>
                <a:gd name="T4" fmla="*/ 2147483646 w 1770"/>
                <a:gd name="T5" fmla="*/ 2147483646 h 1770"/>
                <a:gd name="T6" fmla="*/ 2147483646 w 1770"/>
                <a:gd name="T7" fmla="*/ 2147483646 h 1770"/>
                <a:gd name="T8" fmla="*/ 2147483646 w 1770"/>
                <a:gd name="T9" fmla="*/ 2147483646 h 1770"/>
                <a:gd name="T10" fmla="*/ 2147483646 w 1770"/>
                <a:gd name="T11" fmla="*/ 2147483646 h 1770"/>
                <a:gd name="T12" fmla="*/ 2147483646 w 1770"/>
                <a:gd name="T13" fmla="*/ 2147483646 h 1770"/>
                <a:gd name="T14" fmla="*/ 2147483646 w 1770"/>
                <a:gd name="T15" fmla="*/ 2147483646 h 1770"/>
                <a:gd name="T16" fmla="*/ 2147483646 w 1770"/>
                <a:gd name="T17" fmla="*/ 2147483646 h 1770"/>
                <a:gd name="T18" fmla="*/ 2147483646 w 1770"/>
                <a:gd name="T19" fmla="*/ 2147483646 h 1770"/>
                <a:gd name="T20" fmla="*/ 2147483646 w 1770"/>
                <a:gd name="T21" fmla="*/ 2147483646 h 1770"/>
                <a:gd name="T22" fmla="*/ 2147483646 w 1770"/>
                <a:gd name="T23" fmla="*/ 2147483646 h 1770"/>
                <a:gd name="T24" fmla="*/ 2147483646 w 1770"/>
                <a:gd name="T25" fmla="*/ 2147483646 h 1770"/>
                <a:gd name="T26" fmla="*/ 2147483646 w 1770"/>
                <a:gd name="T27" fmla="*/ 2147483646 h 1770"/>
                <a:gd name="T28" fmla="*/ 2147483646 w 1770"/>
                <a:gd name="T29" fmla="*/ 2147483646 h 1770"/>
                <a:gd name="T30" fmla="*/ 2147483646 w 1770"/>
                <a:gd name="T31" fmla="*/ 2147483646 h 1770"/>
                <a:gd name="T32" fmla="*/ 2147483646 w 1770"/>
                <a:gd name="T33" fmla="*/ 2147483646 h 1770"/>
                <a:gd name="T34" fmla="*/ 2147483646 w 1770"/>
                <a:gd name="T35" fmla="*/ 2147483646 h 1770"/>
                <a:gd name="T36" fmla="*/ 2147483646 w 1770"/>
                <a:gd name="T37" fmla="*/ 2147483646 h 1770"/>
                <a:gd name="T38" fmla="*/ 2147483646 w 1770"/>
                <a:gd name="T39" fmla="*/ 2147483646 h 1770"/>
                <a:gd name="T40" fmla="*/ 2147483646 w 1770"/>
                <a:gd name="T41" fmla="*/ 2147483646 h 1770"/>
                <a:gd name="T42" fmla="*/ 2147483646 w 1770"/>
                <a:gd name="T43" fmla="*/ 2147483646 h 1770"/>
                <a:gd name="T44" fmla="*/ 2147483646 w 1770"/>
                <a:gd name="T45" fmla="*/ 2147483646 h 1770"/>
                <a:gd name="T46" fmla="*/ 2147483646 w 1770"/>
                <a:gd name="T47" fmla="*/ 2147483646 h 1770"/>
                <a:gd name="T48" fmla="*/ 2147483646 w 1770"/>
                <a:gd name="T49" fmla="*/ 2147483646 h 1770"/>
                <a:gd name="T50" fmla="*/ 2147483646 w 1770"/>
                <a:gd name="T51" fmla="*/ 2147483646 h 1770"/>
                <a:gd name="T52" fmla="*/ 2147483646 w 1770"/>
                <a:gd name="T53" fmla="*/ 2147483646 h 1770"/>
                <a:gd name="T54" fmla="*/ 2147483646 w 1770"/>
                <a:gd name="T55" fmla="*/ 2147483646 h 1770"/>
                <a:gd name="T56" fmla="*/ 2147483646 w 1770"/>
                <a:gd name="T57" fmla="*/ 2147483646 h 1770"/>
                <a:gd name="T58" fmla="*/ 2147483646 w 1770"/>
                <a:gd name="T59" fmla="*/ 2147483646 h 1770"/>
                <a:gd name="T60" fmla="*/ 2147483646 w 1770"/>
                <a:gd name="T61" fmla="*/ 2147483646 h 1770"/>
                <a:gd name="T62" fmla="*/ 2147483646 w 1770"/>
                <a:gd name="T63" fmla="*/ 2147483646 h 1770"/>
                <a:gd name="T64" fmla="*/ 2147483646 w 1770"/>
                <a:gd name="T65" fmla="*/ 2147483646 h 1770"/>
                <a:gd name="T66" fmla="*/ 2147483646 w 1770"/>
                <a:gd name="T67" fmla="*/ 2147483646 h 1770"/>
                <a:gd name="T68" fmla="*/ 2147483646 w 1770"/>
                <a:gd name="T69" fmla="*/ 2147483646 h 1770"/>
                <a:gd name="T70" fmla="*/ 2147483646 w 1770"/>
                <a:gd name="T71" fmla="*/ 2147483646 h 1770"/>
                <a:gd name="T72" fmla="*/ 2147483646 w 1770"/>
                <a:gd name="T73" fmla="*/ 2147483646 h 1770"/>
                <a:gd name="T74" fmla="*/ 2147483646 w 1770"/>
                <a:gd name="T75" fmla="*/ 2147483646 h 1770"/>
                <a:gd name="T76" fmla="*/ 2147483646 w 1770"/>
                <a:gd name="T77" fmla="*/ 2147483646 h 1770"/>
                <a:gd name="T78" fmla="*/ 2147483646 w 1770"/>
                <a:gd name="T79" fmla="*/ 2147483646 h 1770"/>
                <a:gd name="T80" fmla="*/ 2147483646 w 1770"/>
                <a:gd name="T81" fmla="*/ 2147483646 h 1770"/>
                <a:gd name="T82" fmla="*/ 2147483646 w 1770"/>
                <a:gd name="T83" fmla="*/ 2147483646 h 1770"/>
                <a:gd name="T84" fmla="*/ 2147483646 w 1770"/>
                <a:gd name="T85" fmla="*/ 0 h 17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70" h="1770">
                  <a:moveTo>
                    <a:pt x="885" y="0"/>
                  </a:moveTo>
                  <a:lnTo>
                    <a:pt x="930" y="1"/>
                  </a:lnTo>
                  <a:lnTo>
                    <a:pt x="976" y="5"/>
                  </a:lnTo>
                  <a:lnTo>
                    <a:pt x="1019" y="10"/>
                  </a:lnTo>
                  <a:lnTo>
                    <a:pt x="1064" y="18"/>
                  </a:lnTo>
                  <a:lnTo>
                    <a:pt x="1106" y="27"/>
                  </a:lnTo>
                  <a:lnTo>
                    <a:pt x="1148" y="39"/>
                  </a:lnTo>
                  <a:lnTo>
                    <a:pt x="1189" y="53"/>
                  </a:lnTo>
                  <a:lnTo>
                    <a:pt x="1229" y="70"/>
                  </a:lnTo>
                  <a:lnTo>
                    <a:pt x="1268" y="87"/>
                  </a:lnTo>
                  <a:lnTo>
                    <a:pt x="1306" y="107"/>
                  </a:lnTo>
                  <a:lnTo>
                    <a:pt x="1344" y="128"/>
                  </a:lnTo>
                  <a:lnTo>
                    <a:pt x="1380" y="151"/>
                  </a:lnTo>
                  <a:lnTo>
                    <a:pt x="1415" y="176"/>
                  </a:lnTo>
                  <a:lnTo>
                    <a:pt x="1448" y="202"/>
                  </a:lnTo>
                  <a:lnTo>
                    <a:pt x="1480" y="230"/>
                  </a:lnTo>
                  <a:lnTo>
                    <a:pt x="1511" y="259"/>
                  </a:lnTo>
                  <a:lnTo>
                    <a:pt x="1540" y="290"/>
                  </a:lnTo>
                  <a:lnTo>
                    <a:pt x="1567" y="322"/>
                  </a:lnTo>
                  <a:lnTo>
                    <a:pt x="1595" y="356"/>
                  </a:lnTo>
                  <a:lnTo>
                    <a:pt x="1618" y="390"/>
                  </a:lnTo>
                  <a:lnTo>
                    <a:pt x="1642" y="426"/>
                  </a:lnTo>
                  <a:lnTo>
                    <a:pt x="1663" y="463"/>
                  </a:lnTo>
                  <a:lnTo>
                    <a:pt x="1682" y="501"/>
                  </a:lnTo>
                  <a:lnTo>
                    <a:pt x="1701" y="541"/>
                  </a:lnTo>
                  <a:lnTo>
                    <a:pt x="1716" y="581"/>
                  </a:lnTo>
                  <a:lnTo>
                    <a:pt x="1730" y="622"/>
                  </a:lnTo>
                  <a:lnTo>
                    <a:pt x="1742" y="664"/>
                  </a:lnTo>
                  <a:lnTo>
                    <a:pt x="1752" y="707"/>
                  </a:lnTo>
                  <a:lnTo>
                    <a:pt x="1759" y="750"/>
                  </a:lnTo>
                  <a:lnTo>
                    <a:pt x="1766" y="795"/>
                  </a:lnTo>
                  <a:lnTo>
                    <a:pt x="1769" y="840"/>
                  </a:lnTo>
                  <a:lnTo>
                    <a:pt x="1770" y="886"/>
                  </a:lnTo>
                  <a:lnTo>
                    <a:pt x="1769" y="931"/>
                  </a:lnTo>
                  <a:lnTo>
                    <a:pt x="1766" y="976"/>
                  </a:lnTo>
                  <a:lnTo>
                    <a:pt x="1759" y="1020"/>
                  </a:lnTo>
                  <a:lnTo>
                    <a:pt x="1752" y="1063"/>
                  </a:lnTo>
                  <a:lnTo>
                    <a:pt x="1742" y="1107"/>
                  </a:lnTo>
                  <a:lnTo>
                    <a:pt x="1730" y="1148"/>
                  </a:lnTo>
                  <a:lnTo>
                    <a:pt x="1716" y="1189"/>
                  </a:lnTo>
                  <a:lnTo>
                    <a:pt x="1701" y="1230"/>
                  </a:lnTo>
                  <a:lnTo>
                    <a:pt x="1682" y="1269"/>
                  </a:lnTo>
                  <a:lnTo>
                    <a:pt x="1663" y="1307"/>
                  </a:lnTo>
                  <a:lnTo>
                    <a:pt x="1642" y="1344"/>
                  </a:lnTo>
                  <a:lnTo>
                    <a:pt x="1618" y="1380"/>
                  </a:lnTo>
                  <a:lnTo>
                    <a:pt x="1595" y="1415"/>
                  </a:lnTo>
                  <a:lnTo>
                    <a:pt x="1567" y="1448"/>
                  </a:lnTo>
                  <a:lnTo>
                    <a:pt x="1540" y="1481"/>
                  </a:lnTo>
                  <a:lnTo>
                    <a:pt x="1511" y="1511"/>
                  </a:lnTo>
                  <a:lnTo>
                    <a:pt x="1480" y="1540"/>
                  </a:lnTo>
                  <a:lnTo>
                    <a:pt x="1448" y="1568"/>
                  </a:lnTo>
                  <a:lnTo>
                    <a:pt x="1415" y="1594"/>
                  </a:lnTo>
                  <a:lnTo>
                    <a:pt x="1380" y="1619"/>
                  </a:lnTo>
                  <a:lnTo>
                    <a:pt x="1344" y="1642"/>
                  </a:lnTo>
                  <a:lnTo>
                    <a:pt x="1306" y="1664"/>
                  </a:lnTo>
                  <a:lnTo>
                    <a:pt x="1268" y="1683"/>
                  </a:lnTo>
                  <a:lnTo>
                    <a:pt x="1229" y="1701"/>
                  </a:lnTo>
                  <a:lnTo>
                    <a:pt x="1189" y="1717"/>
                  </a:lnTo>
                  <a:lnTo>
                    <a:pt x="1148" y="1731"/>
                  </a:lnTo>
                  <a:lnTo>
                    <a:pt x="1106" y="1743"/>
                  </a:lnTo>
                  <a:lnTo>
                    <a:pt x="1064" y="1753"/>
                  </a:lnTo>
                  <a:lnTo>
                    <a:pt x="1019" y="1760"/>
                  </a:lnTo>
                  <a:lnTo>
                    <a:pt x="976" y="1766"/>
                  </a:lnTo>
                  <a:lnTo>
                    <a:pt x="930" y="1769"/>
                  </a:lnTo>
                  <a:lnTo>
                    <a:pt x="885" y="1770"/>
                  </a:lnTo>
                  <a:lnTo>
                    <a:pt x="839" y="1769"/>
                  </a:lnTo>
                  <a:lnTo>
                    <a:pt x="795" y="1766"/>
                  </a:lnTo>
                  <a:lnTo>
                    <a:pt x="750" y="1760"/>
                  </a:lnTo>
                  <a:lnTo>
                    <a:pt x="706" y="1753"/>
                  </a:lnTo>
                  <a:lnTo>
                    <a:pt x="664" y="1743"/>
                  </a:lnTo>
                  <a:lnTo>
                    <a:pt x="621" y="1731"/>
                  </a:lnTo>
                  <a:lnTo>
                    <a:pt x="580" y="1717"/>
                  </a:lnTo>
                  <a:lnTo>
                    <a:pt x="540" y="1701"/>
                  </a:lnTo>
                  <a:lnTo>
                    <a:pt x="501" y="1683"/>
                  </a:lnTo>
                  <a:lnTo>
                    <a:pt x="463" y="1664"/>
                  </a:lnTo>
                  <a:lnTo>
                    <a:pt x="425" y="1642"/>
                  </a:lnTo>
                  <a:lnTo>
                    <a:pt x="390" y="1619"/>
                  </a:lnTo>
                  <a:lnTo>
                    <a:pt x="355" y="1594"/>
                  </a:lnTo>
                  <a:lnTo>
                    <a:pt x="321" y="1568"/>
                  </a:lnTo>
                  <a:lnTo>
                    <a:pt x="290" y="1540"/>
                  </a:lnTo>
                  <a:lnTo>
                    <a:pt x="258" y="1511"/>
                  </a:lnTo>
                  <a:lnTo>
                    <a:pt x="229" y="1481"/>
                  </a:lnTo>
                  <a:lnTo>
                    <a:pt x="202" y="1448"/>
                  </a:lnTo>
                  <a:lnTo>
                    <a:pt x="175" y="1415"/>
                  </a:lnTo>
                  <a:lnTo>
                    <a:pt x="151" y="1380"/>
                  </a:lnTo>
                  <a:lnTo>
                    <a:pt x="127" y="1344"/>
                  </a:lnTo>
                  <a:lnTo>
                    <a:pt x="107" y="1307"/>
                  </a:lnTo>
                  <a:lnTo>
                    <a:pt x="87" y="1269"/>
                  </a:lnTo>
                  <a:lnTo>
                    <a:pt x="69" y="1230"/>
                  </a:lnTo>
                  <a:lnTo>
                    <a:pt x="54" y="1189"/>
                  </a:lnTo>
                  <a:lnTo>
                    <a:pt x="40" y="1148"/>
                  </a:lnTo>
                  <a:lnTo>
                    <a:pt x="28" y="1107"/>
                  </a:lnTo>
                  <a:lnTo>
                    <a:pt x="18" y="1063"/>
                  </a:lnTo>
                  <a:lnTo>
                    <a:pt x="10" y="1020"/>
                  </a:lnTo>
                  <a:lnTo>
                    <a:pt x="4" y="976"/>
                  </a:lnTo>
                  <a:lnTo>
                    <a:pt x="1" y="931"/>
                  </a:lnTo>
                  <a:lnTo>
                    <a:pt x="0" y="886"/>
                  </a:lnTo>
                  <a:lnTo>
                    <a:pt x="1" y="840"/>
                  </a:lnTo>
                  <a:lnTo>
                    <a:pt x="4" y="795"/>
                  </a:lnTo>
                  <a:lnTo>
                    <a:pt x="10" y="750"/>
                  </a:lnTo>
                  <a:lnTo>
                    <a:pt x="18" y="707"/>
                  </a:lnTo>
                  <a:lnTo>
                    <a:pt x="28" y="664"/>
                  </a:lnTo>
                  <a:lnTo>
                    <a:pt x="40" y="622"/>
                  </a:lnTo>
                  <a:lnTo>
                    <a:pt x="54" y="581"/>
                  </a:lnTo>
                  <a:lnTo>
                    <a:pt x="69" y="541"/>
                  </a:lnTo>
                  <a:lnTo>
                    <a:pt x="87" y="501"/>
                  </a:lnTo>
                  <a:lnTo>
                    <a:pt x="107" y="463"/>
                  </a:lnTo>
                  <a:lnTo>
                    <a:pt x="127" y="426"/>
                  </a:lnTo>
                  <a:lnTo>
                    <a:pt x="151" y="390"/>
                  </a:lnTo>
                  <a:lnTo>
                    <a:pt x="175" y="356"/>
                  </a:lnTo>
                  <a:lnTo>
                    <a:pt x="202" y="322"/>
                  </a:lnTo>
                  <a:lnTo>
                    <a:pt x="229" y="290"/>
                  </a:lnTo>
                  <a:lnTo>
                    <a:pt x="258" y="259"/>
                  </a:lnTo>
                  <a:lnTo>
                    <a:pt x="290" y="230"/>
                  </a:lnTo>
                  <a:lnTo>
                    <a:pt x="321" y="202"/>
                  </a:lnTo>
                  <a:lnTo>
                    <a:pt x="355" y="176"/>
                  </a:lnTo>
                  <a:lnTo>
                    <a:pt x="390" y="151"/>
                  </a:lnTo>
                  <a:lnTo>
                    <a:pt x="425" y="128"/>
                  </a:lnTo>
                  <a:lnTo>
                    <a:pt x="463" y="107"/>
                  </a:lnTo>
                  <a:lnTo>
                    <a:pt x="501" y="87"/>
                  </a:lnTo>
                  <a:lnTo>
                    <a:pt x="540" y="70"/>
                  </a:lnTo>
                  <a:lnTo>
                    <a:pt x="580" y="53"/>
                  </a:lnTo>
                  <a:lnTo>
                    <a:pt x="621" y="39"/>
                  </a:lnTo>
                  <a:lnTo>
                    <a:pt x="664" y="27"/>
                  </a:lnTo>
                  <a:lnTo>
                    <a:pt x="706" y="18"/>
                  </a:lnTo>
                  <a:lnTo>
                    <a:pt x="750" y="10"/>
                  </a:lnTo>
                  <a:lnTo>
                    <a:pt x="795" y="5"/>
                  </a:lnTo>
                  <a:lnTo>
                    <a:pt x="839" y="1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1" name="Freeform 111"/>
            <p:cNvSpPr>
              <a:spLocks/>
            </p:cNvSpPr>
            <p:nvPr/>
          </p:nvSpPr>
          <p:spPr bwMode="auto">
            <a:xfrm>
              <a:off x="6778625" y="5038725"/>
              <a:ext cx="49212" cy="69850"/>
            </a:xfrm>
            <a:custGeom>
              <a:avLst/>
              <a:gdLst>
                <a:gd name="T0" fmla="*/ 0 w 92"/>
                <a:gd name="T1" fmla="*/ 0 h 132"/>
                <a:gd name="T2" fmla="*/ 2147483646 w 92"/>
                <a:gd name="T3" fmla="*/ 0 h 132"/>
                <a:gd name="T4" fmla="*/ 2147483646 w 92"/>
                <a:gd name="T5" fmla="*/ 2147483646 h 132"/>
                <a:gd name="T6" fmla="*/ 2147483646 w 92"/>
                <a:gd name="T7" fmla="*/ 2147483646 h 132"/>
                <a:gd name="T8" fmla="*/ 2147483646 w 92"/>
                <a:gd name="T9" fmla="*/ 2147483646 h 132"/>
                <a:gd name="T10" fmla="*/ 0 w 92"/>
                <a:gd name="T11" fmla="*/ 2147483646 h 132"/>
                <a:gd name="T12" fmla="*/ 0 w 92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132">
                  <a:moveTo>
                    <a:pt x="0" y="0"/>
                  </a:moveTo>
                  <a:lnTo>
                    <a:pt x="34" y="0"/>
                  </a:lnTo>
                  <a:lnTo>
                    <a:pt x="34" y="101"/>
                  </a:lnTo>
                  <a:lnTo>
                    <a:pt x="92" y="101"/>
                  </a:lnTo>
                  <a:lnTo>
                    <a:pt x="92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2" name="Freeform 112"/>
            <p:cNvSpPr>
              <a:spLocks noEditPoints="1"/>
            </p:cNvSpPr>
            <p:nvPr/>
          </p:nvSpPr>
          <p:spPr bwMode="auto">
            <a:xfrm>
              <a:off x="6827838" y="5037138"/>
              <a:ext cx="65087" cy="73025"/>
            </a:xfrm>
            <a:custGeom>
              <a:avLst/>
              <a:gdLst>
                <a:gd name="T0" fmla="*/ 2147483646 w 122"/>
                <a:gd name="T1" fmla="*/ 2147483646 h 136"/>
                <a:gd name="T2" fmla="*/ 2147483646 w 122"/>
                <a:gd name="T3" fmla="*/ 2147483646 h 136"/>
                <a:gd name="T4" fmla="*/ 2147483646 w 122"/>
                <a:gd name="T5" fmla="*/ 2147483646 h 136"/>
                <a:gd name="T6" fmla="*/ 2147483646 w 122"/>
                <a:gd name="T7" fmla="*/ 2147483646 h 136"/>
                <a:gd name="T8" fmla="*/ 2147483646 w 122"/>
                <a:gd name="T9" fmla="*/ 2147483646 h 136"/>
                <a:gd name="T10" fmla="*/ 2147483646 w 122"/>
                <a:gd name="T11" fmla="*/ 2147483646 h 136"/>
                <a:gd name="T12" fmla="*/ 2147483646 w 122"/>
                <a:gd name="T13" fmla="*/ 2147483646 h 136"/>
                <a:gd name="T14" fmla="*/ 2147483646 w 122"/>
                <a:gd name="T15" fmla="*/ 2147483646 h 136"/>
                <a:gd name="T16" fmla="*/ 2147483646 w 122"/>
                <a:gd name="T17" fmla="*/ 2147483646 h 136"/>
                <a:gd name="T18" fmla="*/ 2147483646 w 122"/>
                <a:gd name="T19" fmla="*/ 2147483646 h 136"/>
                <a:gd name="T20" fmla="*/ 2147483646 w 122"/>
                <a:gd name="T21" fmla="*/ 2147483646 h 136"/>
                <a:gd name="T22" fmla="*/ 2147483646 w 122"/>
                <a:gd name="T23" fmla="*/ 2147483646 h 136"/>
                <a:gd name="T24" fmla="*/ 2147483646 w 122"/>
                <a:gd name="T25" fmla="*/ 2147483646 h 136"/>
                <a:gd name="T26" fmla="*/ 2147483646 w 122"/>
                <a:gd name="T27" fmla="*/ 2147483646 h 136"/>
                <a:gd name="T28" fmla="*/ 2147483646 w 122"/>
                <a:gd name="T29" fmla="*/ 2147483646 h 136"/>
                <a:gd name="T30" fmla="*/ 2147483646 w 122"/>
                <a:gd name="T31" fmla="*/ 2147483646 h 136"/>
                <a:gd name="T32" fmla="*/ 2147483646 w 122"/>
                <a:gd name="T33" fmla="*/ 2147483646 h 136"/>
                <a:gd name="T34" fmla="*/ 2147483646 w 122"/>
                <a:gd name="T35" fmla="*/ 2147483646 h 136"/>
                <a:gd name="T36" fmla="*/ 2147483646 w 122"/>
                <a:gd name="T37" fmla="*/ 2147483646 h 136"/>
                <a:gd name="T38" fmla="*/ 2147483646 w 122"/>
                <a:gd name="T39" fmla="*/ 2147483646 h 136"/>
                <a:gd name="T40" fmla="*/ 2147483646 w 122"/>
                <a:gd name="T41" fmla="*/ 2147483646 h 136"/>
                <a:gd name="T42" fmla="*/ 2147483646 w 122"/>
                <a:gd name="T43" fmla="*/ 2147483646 h 136"/>
                <a:gd name="T44" fmla="*/ 2147483646 w 122"/>
                <a:gd name="T45" fmla="*/ 2147483646 h 136"/>
                <a:gd name="T46" fmla="*/ 2147483646 w 122"/>
                <a:gd name="T47" fmla="*/ 2147483646 h 136"/>
                <a:gd name="T48" fmla="*/ 2147483646 w 122"/>
                <a:gd name="T49" fmla="*/ 2147483646 h 136"/>
                <a:gd name="T50" fmla="*/ 2147483646 w 122"/>
                <a:gd name="T51" fmla="*/ 2147483646 h 136"/>
                <a:gd name="T52" fmla="*/ 2147483646 w 122"/>
                <a:gd name="T53" fmla="*/ 2147483646 h 136"/>
                <a:gd name="T54" fmla="*/ 2147483646 w 122"/>
                <a:gd name="T55" fmla="*/ 2147483646 h 136"/>
                <a:gd name="T56" fmla="*/ 2147483646 w 122"/>
                <a:gd name="T57" fmla="*/ 2147483646 h 136"/>
                <a:gd name="T58" fmla="*/ 2147483646 w 122"/>
                <a:gd name="T59" fmla="*/ 2147483646 h 136"/>
                <a:gd name="T60" fmla="*/ 2147483646 w 122"/>
                <a:gd name="T61" fmla="*/ 2147483646 h 136"/>
                <a:gd name="T62" fmla="*/ 2147483646 w 122"/>
                <a:gd name="T63" fmla="*/ 2147483646 h 136"/>
                <a:gd name="T64" fmla="*/ 0 w 122"/>
                <a:gd name="T65" fmla="*/ 2147483646 h 136"/>
                <a:gd name="T66" fmla="*/ 2147483646 w 122"/>
                <a:gd name="T67" fmla="*/ 2147483646 h 136"/>
                <a:gd name="T68" fmla="*/ 2147483646 w 122"/>
                <a:gd name="T69" fmla="*/ 2147483646 h 136"/>
                <a:gd name="T70" fmla="*/ 2147483646 w 122"/>
                <a:gd name="T71" fmla="*/ 2147483646 h 136"/>
                <a:gd name="T72" fmla="*/ 2147483646 w 122"/>
                <a:gd name="T73" fmla="*/ 2147483646 h 136"/>
                <a:gd name="T74" fmla="*/ 2147483646 w 122"/>
                <a:gd name="T75" fmla="*/ 2147483646 h 136"/>
                <a:gd name="T76" fmla="*/ 2147483646 w 122"/>
                <a:gd name="T77" fmla="*/ 2147483646 h 136"/>
                <a:gd name="T78" fmla="*/ 2147483646 w 122"/>
                <a:gd name="T79" fmla="*/ 0 h 136"/>
                <a:gd name="T80" fmla="*/ 2147483646 w 122"/>
                <a:gd name="T81" fmla="*/ 2147483646 h 136"/>
                <a:gd name="T82" fmla="*/ 2147483646 w 122"/>
                <a:gd name="T83" fmla="*/ 2147483646 h 136"/>
                <a:gd name="T84" fmla="*/ 2147483646 w 122"/>
                <a:gd name="T85" fmla="*/ 2147483646 h 136"/>
                <a:gd name="T86" fmla="*/ 2147483646 w 122"/>
                <a:gd name="T87" fmla="*/ 2147483646 h 136"/>
                <a:gd name="T88" fmla="*/ 2147483646 w 122"/>
                <a:gd name="T89" fmla="*/ 2147483646 h 136"/>
                <a:gd name="T90" fmla="*/ 2147483646 w 122"/>
                <a:gd name="T91" fmla="*/ 2147483646 h 136"/>
                <a:gd name="T92" fmla="*/ 2147483646 w 122"/>
                <a:gd name="T93" fmla="*/ 2147483646 h 1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2" h="136">
                  <a:moveTo>
                    <a:pt x="81" y="38"/>
                  </a:moveTo>
                  <a:lnTo>
                    <a:pt x="78" y="34"/>
                  </a:lnTo>
                  <a:lnTo>
                    <a:pt x="73" y="31"/>
                  </a:lnTo>
                  <a:lnTo>
                    <a:pt x="68" y="30"/>
                  </a:lnTo>
                  <a:lnTo>
                    <a:pt x="62" y="29"/>
                  </a:lnTo>
                  <a:lnTo>
                    <a:pt x="55" y="30"/>
                  </a:lnTo>
                  <a:lnTo>
                    <a:pt x="50" y="31"/>
                  </a:lnTo>
                  <a:lnTo>
                    <a:pt x="45" y="34"/>
                  </a:lnTo>
                  <a:lnTo>
                    <a:pt x="42" y="38"/>
                  </a:lnTo>
                  <a:lnTo>
                    <a:pt x="40" y="43"/>
                  </a:lnTo>
                  <a:lnTo>
                    <a:pt x="39" y="50"/>
                  </a:lnTo>
                  <a:lnTo>
                    <a:pt x="38" y="58"/>
                  </a:lnTo>
                  <a:lnTo>
                    <a:pt x="37" y="67"/>
                  </a:lnTo>
                  <a:lnTo>
                    <a:pt x="38" y="77"/>
                  </a:lnTo>
                  <a:lnTo>
                    <a:pt x="39" y="84"/>
                  </a:lnTo>
                  <a:lnTo>
                    <a:pt x="40" y="92"/>
                  </a:lnTo>
                  <a:lnTo>
                    <a:pt x="42" y="97"/>
                  </a:lnTo>
                  <a:lnTo>
                    <a:pt x="45" y="102"/>
                  </a:lnTo>
                  <a:lnTo>
                    <a:pt x="50" y="104"/>
                  </a:lnTo>
                  <a:lnTo>
                    <a:pt x="55" y="106"/>
                  </a:lnTo>
                  <a:lnTo>
                    <a:pt x="62" y="107"/>
                  </a:lnTo>
                  <a:lnTo>
                    <a:pt x="68" y="106"/>
                  </a:lnTo>
                  <a:lnTo>
                    <a:pt x="73" y="104"/>
                  </a:lnTo>
                  <a:lnTo>
                    <a:pt x="78" y="102"/>
                  </a:lnTo>
                  <a:lnTo>
                    <a:pt x="81" y="97"/>
                  </a:lnTo>
                  <a:lnTo>
                    <a:pt x="83" y="92"/>
                  </a:lnTo>
                  <a:lnTo>
                    <a:pt x="84" y="84"/>
                  </a:lnTo>
                  <a:lnTo>
                    <a:pt x="85" y="77"/>
                  </a:lnTo>
                  <a:lnTo>
                    <a:pt x="85" y="67"/>
                  </a:lnTo>
                  <a:lnTo>
                    <a:pt x="85" y="58"/>
                  </a:lnTo>
                  <a:lnTo>
                    <a:pt x="84" y="50"/>
                  </a:lnTo>
                  <a:lnTo>
                    <a:pt x="83" y="43"/>
                  </a:lnTo>
                  <a:lnTo>
                    <a:pt x="81" y="38"/>
                  </a:lnTo>
                  <a:close/>
                  <a:moveTo>
                    <a:pt x="122" y="67"/>
                  </a:moveTo>
                  <a:lnTo>
                    <a:pt x="122" y="76"/>
                  </a:lnTo>
                  <a:lnTo>
                    <a:pt x="121" y="83"/>
                  </a:lnTo>
                  <a:lnTo>
                    <a:pt x="120" y="91"/>
                  </a:lnTo>
                  <a:lnTo>
                    <a:pt x="119" y="97"/>
                  </a:lnTo>
                  <a:lnTo>
                    <a:pt x="117" y="104"/>
                  </a:lnTo>
                  <a:lnTo>
                    <a:pt x="114" y="109"/>
                  </a:lnTo>
                  <a:lnTo>
                    <a:pt x="110" y="114"/>
                  </a:lnTo>
                  <a:lnTo>
                    <a:pt x="107" y="119"/>
                  </a:lnTo>
                  <a:lnTo>
                    <a:pt x="103" y="122"/>
                  </a:lnTo>
                  <a:lnTo>
                    <a:pt x="98" y="127"/>
                  </a:lnTo>
                  <a:lnTo>
                    <a:pt x="93" y="129"/>
                  </a:lnTo>
                  <a:lnTo>
                    <a:pt x="88" y="132"/>
                  </a:lnTo>
                  <a:lnTo>
                    <a:pt x="82" y="133"/>
                  </a:lnTo>
                  <a:lnTo>
                    <a:pt x="76" y="135"/>
                  </a:lnTo>
                  <a:lnTo>
                    <a:pt x="69" y="135"/>
                  </a:lnTo>
                  <a:lnTo>
                    <a:pt x="62" y="136"/>
                  </a:lnTo>
                  <a:lnTo>
                    <a:pt x="54" y="135"/>
                  </a:lnTo>
                  <a:lnTo>
                    <a:pt x="47" y="135"/>
                  </a:lnTo>
                  <a:lnTo>
                    <a:pt x="41" y="133"/>
                  </a:lnTo>
                  <a:lnTo>
                    <a:pt x="34" y="132"/>
                  </a:lnTo>
                  <a:lnTo>
                    <a:pt x="29" y="129"/>
                  </a:lnTo>
                  <a:lnTo>
                    <a:pt x="24" y="127"/>
                  </a:lnTo>
                  <a:lnTo>
                    <a:pt x="19" y="122"/>
                  </a:lnTo>
                  <a:lnTo>
                    <a:pt x="15" y="119"/>
                  </a:lnTo>
                  <a:lnTo>
                    <a:pt x="12" y="114"/>
                  </a:lnTo>
                  <a:lnTo>
                    <a:pt x="8" y="109"/>
                  </a:lnTo>
                  <a:lnTo>
                    <a:pt x="6" y="104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1" y="83"/>
                  </a:lnTo>
                  <a:lnTo>
                    <a:pt x="1" y="76"/>
                  </a:lnTo>
                  <a:lnTo>
                    <a:pt x="0" y="67"/>
                  </a:lnTo>
                  <a:lnTo>
                    <a:pt x="1" y="53"/>
                  </a:lnTo>
                  <a:lnTo>
                    <a:pt x="3" y="41"/>
                  </a:lnTo>
                  <a:lnTo>
                    <a:pt x="5" y="34"/>
                  </a:lnTo>
                  <a:lnTo>
                    <a:pt x="7" y="29"/>
                  </a:lnTo>
                  <a:lnTo>
                    <a:pt x="10" y="25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1" y="12"/>
                  </a:lnTo>
                  <a:lnTo>
                    <a:pt x="26" y="8"/>
                  </a:lnTo>
                  <a:lnTo>
                    <a:pt x="32" y="5"/>
                  </a:lnTo>
                  <a:lnTo>
                    <a:pt x="38" y="3"/>
                  </a:lnTo>
                  <a:lnTo>
                    <a:pt x="45" y="1"/>
                  </a:lnTo>
                  <a:lnTo>
                    <a:pt x="53" y="1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8" y="1"/>
                  </a:lnTo>
                  <a:lnTo>
                    <a:pt x="84" y="3"/>
                  </a:lnTo>
                  <a:lnTo>
                    <a:pt x="91" y="5"/>
                  </a:lnTo>
                  <a:lnTo>
                    <a:pt x="96" y="8"/>
                  </a:lnTo>
                  <a:lnTo>
                    <a:pt x="102" y="12"/>
                  </a:lnTo>
                  <a:lnTo>
                    <a:pt x="106" y="15"/>
                  </a:lnTo>
                  <a:lnTo>
                    <a:pt x="110" y="19"/>
                  </a:lnTo>
                  <a:lnTo>
                    <a:pt x="112" y="25"/>
                  </a:lnTo>
                  <a:lnTo>
                    <a:pt x="116" y="29"/>
                  </a:lnTo>
                  <a:lnTo>
                    <a:pt x="118" y="34"/>
                  </a:lnTo>
                  <a:lnTo>
                    <a:pt x="119" y="41"/>
                  </a:lnTo>
                  <a:lnTo>
                    <a:pt x="121" y="53"/>
                  </a:lnTo>
                  <a:lnTo>
                    <a:pt x="122" y="6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3" name="Freeform 113"/>
            <p:cNvSpPr>
              <a:spLocks/>
            </p:cNvSpPr>
            <p:nvPr/>
          </p:nvSpPr>
          <p:spPr bwMode="auto">
            <a:xfrm>
              <a:off x="6899275" y="5037138"/>
              <a:ext cx="58737" cy="73025"/>
            </a:xfrm>
            <a:custGeom>
              <a:avLst/>
              <a:gdLst>
                <a:gd name="T0" fmla="*/ 2147483646 w 111"/>
                <a:gd name="T1" fmla="*/ 2147483646 h 136"/>
                <a:gd name="T2" fmla="*/ 2147483646 w 111"/>
                <a:gd name="T3" fmla="*/ 2147483646 h 136"/>
                <a:gd name="T4" fmla="*/ 2147483646 w 111"/>
                <a:gd name="T5" fmla="*/ 2147483646 h 136"/>
                <a:gd name="T6" fmla="*/ 2147483646 w 111"/>
                <a:gd name="T7" fmla="*/ 2147483646 h 136"/>
                <a:gd name="T8" fmla="*/ 2147483646 w 111"/>
                <a:gd name="T9" fmla="*/ 2147483646 h 136"/>
                <a:gd name="T10" fmla="*/ 2147483646 w 111"/>
                <a:gd name="T11" fmla="*/ 2147483646 h 136"/>
                <a:gd name="T12" fmla="*/ 2147483646 w 111"/>
                <a:gd name="T13" fmla="*/ 2147483646 h 136"/>
                <a:gd name="T14" fmla="*/ 2147483646 w 111"/>
                <a:gd name="T15" fmla="*/ 2147483646 h 136"/>
                <a:gd name="T16" fmla="*/ 2147483646 w 111"/>
                <a:gd name="T17" fmla="*/ 2147483646 h 136"/>
                <a:gd name="T18" fmla="*/ 2147483646 w 111"/>
                <a:gd name="T19" fmla="*/ 2147483646 h 136"/>
                <a:gd name="T20" fmla="*/ 2147483646 w 111"/>
                <a:gd name="T21" fmla="*/ 2147483646 h 136"/>
                <a:gd name="T22" fmla="*/ 2147483646 w 111"/>
                <a:gd name="T23" fmla="*/ 2147483646 h 136"/>
                <a:gd name="T24" fmla="*/ 2147483646 w 111"/>
                <a:gd name="T25" fmla="*/ 2147483646 h 136"/>
                <a:gd name="T26" fmla="*/ 2147483646 w 111"/>
                <a:gd name="T27" fmla="*/ 2147483646 h 136"/>
                <a:gd name="T28" fmla="*/ 2147483646 w 111"/>
                <a:gd name="T29" fmla="*/ 2147483646 h 136"/>
                <a:gd name="T30" fmla="*/ 2147483646 w 111"/>
                <a:gd name="T31" fmla="*/ 2147483646 h 136"/>
                <a:gd name="T32" fmla="*/ 2147483646 w 111"/>
                <a:gd name="T33" fmla="*/ 2147483646 h 136"/>
                <a:gd name="T34" fmla="*/ 2147483646 w 111"/>
                <a:gd name="T35" fmla="*/ 2147483646 h 136"/>
                <a:gd name="T36" fmla="*/ 2147483646 w 111"/>
                <a:gd name="T37" fmla="*/ 2147483646 h 136"/>
                <a:gd name="T38" fmla="*/ 2147483646 w 111"/>
                <a:gd name="T39" fmla="*/ 2147483646 h 136"/>
                <a:gd name="T40" fmla="*/ 2147483646 w 111"/>
                <a:gd name="T41" fmla="*/ 2147483646 h 136"/>
                <a:gd name="T42" fmla="*/ 2147483646 w 111"/>
                <a:gd name="T43" fmla="*/ 2147483646 h 136"/>
                <a:gd name="T44" fmla="*/ 2147483646 w 111"/>
                <a:gd name="T45" fmla="*/ 2147483646 h 136"/>
                <a:gd name="T46" fmla="*/ 2147483646 w 111"/>
                <a:gd name="T47" fmla="*/ 2147483646 h 136"/>
                <a:gd name="T48" fmla="*/ 2147483646 w 111"/>
                <a:gd name="T49" fmla="*/ 2147483646 h 136"/>
                <a:gd name="T50" fmla="*/ 2147483646 w 111"/>
                <a:gd name="T51" fmla="*/ 2147483646 h 136"/>
                <a:gd name="T52" fmla="*/ 2147483646 w 111"/>
                <a:gd name="T53" fmla="*/ 2147483646 h 136"/>
                <a:gd name="T54" fmla="*/ 2147483646 w 111"/>
                <a:gd name="T55" fmla="*/ 2147483646 h 136"/>
                <a:gd name="T56" fmla="*/ 2147483646 w 111"/>
                <a:gd name="T57" fmla="*/ 2147483646 h 136"/>
                <a:gd name="T58" fmla="*/ 2147483646 w 111"/>
                <a:gd name="T59" fmla="*/ 2147483646 h 136"/>
                <a:gd name="T60" fmla="*/ 2147483646 w 111"/>
                <a:gd name="T61" fmla="*/ 2147483646 h 136"/>
                <a:gd name="T62" fmla="*/ 0 w 111"/>
                <a:gd name="T63" fmla="*/ 2147483646 h 1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1" h="136">
                  <a:moveTo>
                    <a:pt x="0" y="67"/>
                  </a:moveTo>
                  <a:lnTo>
                    <a:pt x="1" y="53"/>
                  </a:lnTo>
                  <a:lnTo>
                    <a:pt x="3" y="41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0" y="25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1" y="12"/>
                  </a:lnTo>
                  <a:lnTo>
                    <a:pt x="26" y="8"/>
                  </a:lnTo>
                  <a:lnTo>
                    <a:pt x="31" y="5"/>
                  </a:lnTo>
                  <a:lnTo>
                    <a:pt x="38" y="3"/>
                  </a:lnTo>
                  <a:lnTo>
                    <a:pt x="46" y="1"/>
                  </a:lnTo>
                  <a:lnTo>
                    <a:pt x="53" y="1"/>
                  </a:lnTo>
                  <a:lnTo>
                    <a:pt x="61" y="0"/>
                  </a:lnTo>
                  <a:lnTo>
                    <a:pt x="73" y="1"/>
                  </a:lnTo>
                  <a:lnTo>
                    <a:pt x="86" y="2"/>
                  </a:lnTo>
                  <a:lnTo>
                    <a:pt x="98" y="4"/>
                  </a:lnTo>
                  <a:lnTo>
                    <a:pt x="111" y="7"/>
                  </a:lnTo>
                  <a:lnTo>
                    <a:pt x="103" y="37"/>
                  </a:lnTo>
                  <a:lnTo>
                    <a:pt x="91" y="34"/>
                  </a:lnTo>
                  <a:lnTo>
                    <a:pt x="80" y="32"/>
                  </a:lnTo>
                  <a:lnTo>
                    <a:pt x="72" y="31"/>
                  </a:lnTo>
                  <a:lnTo>
                    <a:pt x="64" y="31"/>
                  </a:lnTo>
                  <a:lnTo>
                    <a:pt x="57" y="31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3" y="40"/>
                  </a:lnTo>
                  <a:lnTo>
                    <a:pt x="41" y="45"/>
                  </a:lnTo>
                  <a:lnTo>
                    <a:pt x="39" y="52"/>
                  </a:lnTo>
                  <a:lnTo>
                    <a:pt x="37" y="58"/>
                  </a:lnTo>
                  <a:lnTo>
                    <a:pt x="37" y="67"/>
                  </a:lnTo>
                  <a:lnTo>
                    <a:pt x="37" y="77"/>
                  </a:lnTo>
                  <a:lnTo>
                    <a:pt x="38" y="84"/>
                  </a:lnTo>
                  <a:lnTo>
                    <a:pt x="40" y="91"/>
                  </a:lnTo>
                  <a:lnTo>
                    <a:pt x="43" y="96"/>
                  </a:lnTo>
                  <a:lnTo>
                    <a:pt x="48" y="99"/>
                  </a:lnTo>
                  <a:lnTo>
                    <a:pt x="52" y="103"/>
                  </a:lnTo>
                  <a:lnTo>
                    <a:pt x="57" y="104"/>
                  </a:lnTo>
                  <a:lnTo>
                    <a:pt x="64" y="105"/>
                  </a:lnTo>
                  <a:lnTo>
                    <a:pt x="72" y="105"/>
                  </a:lnTo>
                  <a:lnTo>
                    <a:pt x="80" y="104"/>
                  </a:lnTo>
                  <a:lnTo>
                    <a:pt x="91" y="102"/>
                  </a:lnTo>
                  <a:lnTo>
                    <a:pt x="103" y="99"/>
                  </a:lnTo>
                  <a:lnTo>
                    <a:pt x="111" y="128"/>
                  </a:lnTo>
                  <a:lnTo>
                    <a:pt x="98" y="132"/>
                  </a:lnTo>
                  <a:lnTo>
                    <a:pt x="86" y="134"/>
                  </a:lnTo>
                  <a:lnTo>
                    <a:pt x="73" y="135"/>
                  </a:lnTo>
                  <a:lnTo>
                    <a:pt x="61" y="136"/>
                  </a:lnTo>
                  <a:lnTo>
                    <a:pt x="54" y="135"/>
                  </a:lnTo>
                  <a:lnTo>
                    <a:pt x="47" y="135"/>
                  </a:lnTo>
                  <a:lnTo>
                    <a:pt x="40" y="133"/>
                  </a:lnTo>
                  <a:lnTo>
                    <a:pt x="35" y="132"/>
                  </a:lnTo>
                  <a:lnTo>
                    <a:pt x="29" y="129"/>
                  </a:lnTo>
                  <a:lnTo>
                    <a:pt x="24" y="127"/>
                  </a:lnTo>
                  <a:lnTo>
                    <a:pt x="20" y="122"/>
                  </a:lnTo>
                  <a:lnTo>
                    <a:pt x="15" y="119"/>
                  </a:lnTo>
                  <a:lnTo>
                    <a:pt x="12" y="114"/>
                  </a:lnTo>
                  <a:lnTo>
                    <a:pt x="9" y="109"/>
                  </a:lnTo>
                  <a:lnTo>
                    <a:pt x="5" y="104"/>
                  </a:lnTo>
                  <a:lnTo>
                    <a:pt x="3" y="97"/>
                  </a:lnTo>
                  <a:lnTo>
                    <a:pt x="2" y="91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4" name="Freeform 114"/>
            <p:cNvSpPr>
              <a:spLocks noEditPoints="1"/>
            </p:cNvSpPr>
            <p:nvPr/>
          </p:nvSpPr>
          <p:spPr bwMode="auto">
            <a:xfrm>
              <a:off x="6959600" y="5038725"/>
              <a:ext cx="63500" cy="69850"/>
            </a:xfrm>
            <a:custGeom>
              <a:avLst/>
              <a:gdLst>
                <a:gd name="T0" fmla="*/ 2147483646 w 121"/>
                <a:gd name="T1" fmla="*/ 2147483646 h 133"/>
                <a:gd name="T2" fmla="*/ 2147483646 w 121"/>
                <a:gd name="T3" fmla="*/ 2147483646 h 133"/>
                <a:gd name="T4" fmla="*/ 2147483646 w 121"/>
                <a:gd name="T5" fmla="*/ 2147483646 h 133"/>
                <a:gd name="T6" fmla="*/ 2147483646 w 121"/>
                <a:gd name="T7" fmla="*/ 2147483646 h 133"/>
                <a:gd name="T8" fmla="*/ 0 w 121"/>
                <a:gd name="T9" fmla="*/ 2147483646 h 133"/>
                <a:gd name="T10" fmla="*/ 2147483646 w 121"/>
                <a:gd name="T11" fmla="*/ 0 h 133"/>
                <a:gd name="T12" fmla="*/ 2147483646 w 121"/>
                <a:gd name="T13" fmla="*/ 0 h 133"/>
                <a:gd name="T14" fmla="*/ 2147483646 w 121"/>
                <a:gd name="T15" fmla="*/ 2147483646 h 133"/>
                <a:gd name="T16" fmla="*/ 2147483646 w 121"/>
                <a:gd name="T17" fmla="*/ 2147483646 h 133"/>
                <a:gd name="T18" fmla="*/ 2147483646 w 121"/>
                <a:gd name="T19" fmla="*/ 2147483646 h 133"/>
                <a:gd name="T20" fmla="*/ 2147483646 w 121"/>
                <a:gd name="T21" fmla="*/ 2147483646 h 133"/>
                <a:gd name="T22" fmla="*/ 2147483646 w 121"/>
                <a:gd name="T23" fmla="*/ 2147483646 h 133"/>
                <a:gd name="T24" fmla="*/ 2147483646 w 121"/>
                <a:gd name="T25" fmla="*/ 2147483646 h 133"/>
                <a:gd name="T26" fmla="*/ 2147483646 w 121"/>
                <a:gd name="T27" fmla="*/ 2147483646 h 1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1" h="133">
                  <a:moveTo>
                    <a:pt x="83" y="133"/>
                  </a:moveTo>
                  <a:lnTo>
                    <a:pt x="76" y="107"/>
                  </a:lnTo>
                  <a:lnTo>
                    <a:pt x="43" y="107"/>
                  </a:lnTo>
                  <a:lnTo>
                    <a:pt x="37" y="133"/>
                  </a:lnTo>
                  <a:lnTo>
                    <a:pt x="0" y="133"/>
                  </a:lnTo>
                  <a:lnTo>
                    <a:pt x="39" y="0"/>
                  </a:lnTo>
                  <a:lnTo>
                    <a:pt x="82" y="0"/>
                  </a:lnTo>
                  <a:lnTo>
                    <a:pt x="121" y="133"/>
                  </a:lnTo>
                  <a:lnTo>
                    <a:pt x="83" y="133"/>
                  </a:lnTo>
                  <a:close/>
                  <a:moveTo>
                    <a:pt x="59" y="43"/>
                  </a:moveTo>
                  <a:lnTo>
                    <a:pt x="59" y="43"/>
                  </a:lnTo>
                  <a:lnTo>
                    <a:pt x="50" y="78"/>
                  </a:lnTo>
                  <a:lnTo>
                    <a:pt x="69" y="78"/>
                  </a:lnTo>
                  <a:lnTo>
                    <a:pt x="59" y="4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5" name="Freeform 115"/>
            <p:cNvSpPr>
              <a:spLocks/>
            </p:cNvSpPr>
            <p:nvPr/>
          </p:nvSpPr>
          <p:spPr bwMode="auto">
            <a:xfrm>
              <a:off x="7027863" y="5038725"/>
              <a:ext cx="49212" cy="69850"/>
            </a:xfrm>
            <a:custGeom>
              <a:avLst/>
              <a:gdLst>
                <a:gd name="T0" fmla="*/ 0 w 93"/>
                <a:gd name="T1" fmla="*/ 0 h 132"/>
                <a:gd name="T2" fmla="*/ 2147483646 w 93"/>
                <a:gd name="T3" fmla="*/ 0 h 132"/>
                <a:gd name="T4" fmla="*/ 2147483646 w 93"/>
                <a:gd name="T5" fmla="*/ 2147483646 h 132"/>
                <a:gd name="T6" fmla="*/ 2147483646 w 93"/>
                <a:gd name="T7" fmla="*/ 2147483646 h 132"/>
                <a:gd name="T8" fmla="*/ 2147483646 w 93"/>
                <a:gd name="T9" fmla="*/ 2147483646 h 132"/>
                <a:gd name="T10" fmla="*/ 0 w 93"/>
                <a:gd name="T11" fmla="*/ 2147483646 h 132"/>
                <a:gd name="T12" fmla="*/ 0 w 93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132">
                  <a:moveTo>
                    <a:pt x="0" y="0"/>
                  </a:moveTo>
                  <a:lnTo>
                    <a:pt x="36" y="0"/>
                  </a:lnTo>
                  <a:lnTo>
                    <a:pt x="36" y="101"/>
                  </a:lnTo>
                  <a:lnTo>
                    <a:pt x="93" y="101"/>
                  </a:lnTo>
                  <a:lnTo>
                    <a:pt x="93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6" name="Rectangle 116"/>
            <p:cNvSpPr>
              <a:spLocks noChangeArrowheads="1"/>
            </p:cNvSpPr>
            <p:nvPr/>
          </p:nvSpPr>
          <p:spPr bwMode="auto">
            <a:xfrm>
              <a:off x="7081838" y="5038725"/>
              <a:ext cx="19050" cy="6985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7" name="Freeform 117"/>
            <p:cNvSpPr>
              <a:spLocks/>
            </p:cNvSpPr>
            <p:nvPr/>
          </p:nvSpPr>
          <p:spPr bwMode="auto">
            <a:xfrm>
              <a:off x="7105650" y="5038725"/>
              <a:ext cx="53975" cy="69850"/>
            </a:xfrm>
            <a:custGeom>
              <a:avLst/>
              <a:gdLst>
                <a:gd name="T0" fmla="*/ 2147483646 w 102"/>
                <a:gd name="T1" fmla="*/ 2147483646 h 132"/>
                <a:gd name="T2" fmla="*/ 2147483646 w 102"/>
                <a:gd name="T3" fmla="*/ 2147483646 h 132"/>
                <a:gd name="T4" fmla="*/ 2147483646 w 102"/>
                <a:gd name="T5" fmla="*/ 2147483646 h 132"/>
                <a:gd name="T6" fmla="*/ 2147483646 w 102"/>
                <a:gd name="T7" fmla="*/ 2147483646 h 132"/>
                <a:gd name="T8" fmla="*/ 0 w 102"/>
                <a:gd name="T9" fmla="*/ 2147483646 h 132"/>
                <a:gd name="T10" fmla="*/ 0 w 102"/>
                <a:gd name="T11" fmla="*/ 2147483646 h 132"/>
                <a:gd name="T12" fmla="*/ 2147483646 w 102"/>
                <a:gd name="T13" fmla="*/ 2147483646 h 132"/>
                <a:gd name="T14" fmla="*/ 2147483646 w 102"/>
                <a:gd name="T15" fmla="*/ 2147483646 h 132"/>
                <a:gd name="T16" fmla="*/ 2147483646 w 102"/>
                <a:gd name="T17" fmla="*/ 2147483646 h 132"/>
                <a:gd name="T18" fmla="*/ 2147483646 w 102"/>
                <a:gd name="T19" fmla="*/ 0 h 132"/>
                <a:gd name="T20" fmla="*/ 2147483646 w 102"/>
                <a:gd name="T21" fmla="*/ 0 h 132"/>
                <a:gd name="T22" fmla="*/ 2147483646 w 102"/>
                <a:gd name="T23" fmla="*/ 2147483646 h 132"/>
                <a:gd name="T24" fmla="*/ 2147483646 w 102"/>
                <a:gd name="T25" fmla="*/ 2147483646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32">
                  <a:moveTo>
                    <a:pt x="49" y="101"/>
                  </a:moveTo>
                  <a:lnTo>
                    <a:pt x="49" y="101"/>
                  </a:lnTo>
                  <a:lnTo>
                    <a:pt x="102" y="101"/>
                  </a:lnTo>
                  <a:lnTo>
                    <a:pt x="102" y="132"/>
                  </a:lnTo>
                  <a:lnTo>
                    <a:pt x="0" y="132"/>
                  </a:lnTo>
                  <a:lnTo>
                    <a:pt x="0" y="107"/>
                  </a:lnTo>
                  <a:lnTo>
                    <a:pt x="52" y="31"/>
                  </a:lnTo>
                  <a:lnTo>
                    <a:pt x="5" y="31"/>
                  </a:lnTo>
                  <a:lnTo>
                    <a:pt x="5" y="0"/>
                  </a:lnTo>
                  <a:lnTo>
                    <a:pt x="100" y="0"/>
                  </a:lnTo>
                  <a:lnTo>
                    <a:pt x="100" y="25"/>
                  </a:lnTo>
                  <a:lnTo>
                    <a:pt x="49" y="1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8" name="Freeform 118"/>
            <p:cNvSpPr>
              <a:spLocks noEditPoints="1"/>
            </p:cNvSpPr>
            <p:nvPr/>
          </p:nvSpPr>
          <p:spPr bwMode="auto">
            <a:xfrm>
              <a:off x="7161213" y="5038725"/>
              <a:ext cx="65087" cy="69850"/>
            </a:xfrm>
            <a:custGeom>
              <a:avLst/>
              <a:gdLst>
                <a:gd name="T0" fmla="*/ 2147483646 w 123"/>
                <a:gd name="T1" fmla="*/ 2147483646 h 133"/>
                <a:gd name="T2" fmla="*/ 2147483646 w 123"/>
                <a:gd name="T3" fmla="*/ 2147483646 h 133"/>
                <a:gd name="T4" fmla="*/ 2147483646 w 123"/>
                <a:gd name="T5" fmla="*/ 2147483646 h 133"/>
                <a:gd name="T6" fmla="*/ 2147483646 w 123"/>
                <a:gd name="T7" fmla="*/ 2147483646 h 133"/>
                <a:gd name="T8" fmla="*/ 0 w 123"/>
                <a:gd name="T9" fmla="*/ 2147483646 h 133"/>
                <a:gd name="T10" fmla="*/ 2147483646 w 123"/>
                <a:gd name="T11" fmla="*/ 0 h 133"/>
                <a:gd name="T12" fmla="*/ 2147483646 w 123"/>
                <a:gd name="T13" fmla="*/ 0 h 133"/>
                <a:gd name="T14" fmla="*/ 2147483646 w 123"/>
                <a:gd name="T15" fmla="*/ 2147483646 h 133"/>
                <a:gd name="T16" fmla="*/ 2147483646 w 123"/>
                <a:gd name="T17" fmla="*/ 2147483646 h 133"/>
                <a:gd name="T18" fmla="*/ 2147483646 w 123"/>
                <a:gd name="T19" fmla="*/ 2147483646 h 133"/>
                <a:gd name="T20" fmla="*/ 2147483646 w 123"/>
                <a:gd name="T21" fmla="*/ 2147483646 h 133"/>
                <a:gd name="T22" fmla="*/ 2147483646 w 123"/>
                <a:gd name="T23" fmla="*/ 2147483646 h 133"/>
                <a:gd name="T24" fmla="*/ 2147483646 w 123"/>
                <a:gd name="T25" fmla="*/ 2147483646 h 133"/>
                <a:gd name="T26" fmla="*/ 2147483646 w 123"/>
                <a:gd name="T27" fmla="*/ 2147483646 h 1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3" h="133">
                  <a:moveTo>
                    <a:pt x="84" y="133"/>
                  </a:moveTo>
                  <a:lnTo>
                    <a:pt x="77" y="107"/>
                  </a:lnTo>
                  <a:lnTo>
                    <a:pt x="44" y="107"/>
                  </a:lnTo>
                  <a:lnTo>
                    <a:pt x="37" y="133"/>
                  </a:lnTo>
                  <a:lnTo>
                    <a:pt x="0" y="133"/>
                  </a:lnTo>
                  <a:lnTo>
                    <a:pt x="40" y="0"/>
                  </a:lnTo>
                  <a:lnTo>
                    <a:pt x="83" y="0"/>
                  </a:lnTo>
                  <a:lnTo>
                    <a:pt x="123" y="133"/>
                  </a:lnTo>
                  <a:lnTo>
                    <a:pt x="84" y="133"/>
                  </a:lnTo>
                  <a:close/>
                  <a:moveTo>
                    <a:pt x="61" y="43"/>
                  </a:moveTo>
                  <a:lnTo>
                    <a:pt x="60" y="43"/>
                  </a:lnTo>
                  <a:lnTo>
                    <a:pt x="51" y="78"/>
                  </a:lnTo>
                  <a:lnTo>
                    <a:pt x="70" y="78"/>
                  </a:lnTo>
                  <a:lnTo>
                    <a:pt x="61" y="4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09" name="Freeform 119"/>
            <p:cNvSpPr>
              <a:spLocks/>
            </p:cNvSpPr>
            <p:nvPr/>
          </p:nvSpPr>
          <p:spPr bwMode="auto">
            <a:xfrm>
              <a:off x="7226300" y="5037138"/>
              <a:ext cx="57150" cy="92075"/>
            </a:xfrm>
            <a:custGeom>
              <a:avLst/>
              <a:gdLst>
                <a:gd name="T0" fmla="*/ 2147483646 w 110"/>
                <a:gd name="T1" fmla="*/ 2147483646 h 174"/>
                <a:gd name="T2" fmla="*/ 2147483646 w 110"/>
                <a:gd name="T3" fmla="*/ 2147483646 h 174"/>
                <a:gd name="T4" fmla="*/ 2147483646 w 110"/>
                <a:gd name="T5" fmla="*/ 2147483646 h 174"/>
                <a:gd name="T6" fmla="*/ 2147483646 w 110"/>
                <a:gd name="T7" fmla="*/ 2147483646 h 174"/>
                <a:gd name="T8" fmla="*/ 2147483646 w 110"/>
                <a:gd name="T9" fmla="*/ 2147483646 h 174"/>
                <a:gd name="T10" fmla="*/ 2147483646 w 110"/>
                <a:gd name="T11" fmla="*/ 2147483646 h 174"/>
                <a:gd name="T12" fmla="*/ 2147483646 w 110"/>
                <a:gd name="T13" fmla="*/ 2147483646 h 174"/>
                <a:gd name="T14" fmla="*/ 2147483646 w 110"/>
                <a:gd name="T15" fmla="*/ 2147483646 h 174"/>
                <a:gd name="T16" fmla="*/ 2147483646 w 110"/>
                <a:gd name="T17" fmla="*/ 2147483646 h 174"/>
                <a:gd name="T18" fmla="*/ 2147483646 w 110"/>
                <a:gd name="T19" fmla="*/ 2147483646 h 174"/>
                <a:gd name="T20" fmla="*/ 2147483646 w 110"/>
                <a:gd name="T21" fmla="*/ 2147483646 h 174"/>
                <a:gd name="T22" fmla="*/ 2147483646 w 110"/>
                <a:gd name="T23" fmla="*/ 2147483646 h 174"/>
                <a:gd name="T24" fmla="*/ 2147483646 w 110"/>
                <a:gd name="T25" fmla="*/ 2147483646 h 174"/>
                <a:gd name="T26" fmla="*/ 2147483646 w 110"/>
                <a:gd name="T27" fmla="*/ 2147483646 h 174"/>
                <a:gd name="T28" fmla="*/ 2147483646 w 110"/>
                <a:gd name="T29" fmla="*/ 2147483646 h 174"/>
                <a:gd name="T30" fmla="*/ 2147483646 w 110"/>
                <a:gd name="T31" fmla="*/ 2147483646 h 174"/>
                <a:gd name="T32" fmla="*/ 2147483646 w 110"/>
                <a:gd name="T33" fmla="*/ 2147483646 h 174"/>
                <a:gd name="T34" fmla="*/ 2147483646 w 110"/>
                <a:gd name="T35" fmla="*/ 2147483646 h 174"/>
                <a:gd name="T36" fmla="*/ 2147483646 w 110"/>
                <a:gd name="T37" fmla="*/ 2147483646 h 174"/>
                <a:gd name="T38" fmla="*/ 2147483646 w 110"/>
                <a:gd name="T39" fmla="*/ 2147483646 h 174"/>
                <a:gd name="T40" fmla="*/ 2147483646 w 110"/>
                <a:gd name="T41" fmla="*/ 2147483646 h 174"/>
                <a:gd name="T42" fmla="*/ 2147483646 w 110"/>
                <a:gd name="T43" fmla="*/ 2147483646 h 174"/>
                <a:gd name="T44" fmla="*/ 2147483646 w 110"/>
                <a:gd name="T45" fmla="*/ 2147483646 h 174"/>
                <a:gd name="T46" fmla="*/ 2147483646 w 110"/>
                <a:gd name="T47" fmla="*/ 2147483646 h 174"/>
                <a:gd name="T48" fmla="*/ 2147483646 w 110"/>
                <a:gd name="T49" fmla="*/ 2147483646 h 174"/>
                <a:gd name="T50" fmla="*/ 2147483646 w 110"/>
                <a:gd name="T51" fmla="*/ 2147483646 h 174"/>
                <a:gd name="T52" fmla="*/ 2147483646 w 110"/>
                <a:gd name="T53" fmla="*/ 2147483646 h 174"/>
                <a:gd name="T54" fmla="*/ 2147483646 w 110"/>
                <a:gd name="T55" fmla="*/ 2147483646 h 174"/>
                <a:gd name="T56" fmla="*/ 2147483646 w 110"/>
                <a:gd name="T57" fmla="*/ 2147483646 h 174"/>
                <a:gd name="T58" fmla="*/ 2147483646 w 110"/>
                <a:gd name="T59" fmla="*/ 2147483646 h 174"/>
                <a:gd name="T60" fmla="*/ 2147483646 w 110"/>
                <a:gd name="T61" fmla="*/ 2147483646 h 174"/>
                <a:gd name="T62" fmla="*/ 2147483646 w 110"/>
                <a:gd name="T63" fmla="*/ 2147483646 h 174"/>
                <a:gd name="T64" fmla="*/ 2147483646 w 110"/>
                <a:gd name="T65" fmla="*/ 2147483646 h 174"/>
                <a:gd name="T66" fmla="*/ 2147483646 w 110"/>
                <a:gd name="T67" fmla="*/ 2147483646 h 174"/>
                <a:gd name="T68" fmla="*/ 2147483646 w 110"/>
                <a:gd name="T69" fmla="*/ 2147483646 h 174"/>
                <a:gd name="T70" fmla="*/ 2147483646 w 110"/>
                <a:gd name="T71" fmla="*/ 2147483646 h 174"/>
                <a:gd name="T72" fmla="*/ 2147483646 w 110"/>
                <a:gd name="T73" fmla="*/ 2147483646 h 174"/>
                <a:gd name="T74" fmla="*/ 2147483646 w 110"/>
                <a:gd name="T75" fmla="*/ 2147483646 h 174"/>
                <a:gd name="T76" fmla="*/ 2147483646 w 110"/>
                <a:gd name="T77" fmla="*/ 2147483646 h 174"/>
                <a:gd name="T78" fmla="*/ 2147483646 w 110"/>
                <a:gd name="T79" fmla="*/ 2147483646 h 174"/>
                <a:gd name="T80" fmla="*/ 2147483646 w 110"/>
                <a:gd name="T81" fmla="*/ 2147483646 h 174"/>
                <a:gd name="T82" fmla="*/ 2147483646 w 110"/>
                <a:gd name="T83" fmla="*/ 2147483646 h 174"/>
                <a:gd name="T84" fmla="*/ 2147483646 w 110"/>
                <a:gd name="T85" fmla="*/ 2147483646 h 174"/>
                <a:gd name="T86" fmla="*/ 2147483646 w 110"/>
                <a:gd name="T87" fmla="*/ 2147483646 h 174"/>
                <a:gd name="T88" fmla="*/ 2147483646 w 110"/>
                <a:gd name="T89" fmla="*/ 2147483646 h 174"/>
                <a:gd name="T90" fmla="*/ 0 w 110"/>
                <a:gd name="T91" fmla="*/ 2147483646 h 17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10" h="174">
                  <a:moveTo>
                    <a:pt x="0" y="67"/>
                  </a:moveTo>
                  <a:lnTo>
                    <a:pt x="1" y="53"/>
                  </a:lnTo>
                  <a:lnTo>
                    <a:pt x="3" y="41"/>
                  </a:lnTo>
                  <a:lnTo>
                    <a:pt x="4" y="34"/>
                  </a:lnTo>
                  <a:lnTo>
                    <a:pt x="6" y="29"/>
                  </a:lnTo>
                  <a:lnTo>
                    <a:pt x="9" y="25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0" y="12"/>
                  </a:lnTo>
                  <a:lnTo>
                    <a:pt x="26" y="8"/>
                  </a:lnTo>
                  <a:lnTo>
                    <a:pt x="31" y="5"/>
                  </a:lnTo>
                  <a:lnTo>
                    <a:pt x="38" y="3"/>
                  </a:lnTo>
                  <a:lnTo>
                    <a:pt x="45" y="1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72" y="1"/>
                  </a:lnTo>
                  <a:lnTo>
                    <a:pt x="85" y="2"/>
                  </a:lnTo>
                  <a:lnTo>
                    <a:pt x="97" y="4"/>
                  </a:lnTo>
                  <a:lnTo>
                    <a:pt x="110" y="7"/>
                  </a:lnTo>
                  <a:lnTo>
                    <a:pt x="103" y="37"/>
                  </a:lnTo>
                  <a:lnTo>
                    <a:pt x="91" y="34"/>
                  </a:lnTo>
                  <a:lnTo>
                    <a:pt x="80" y="32"/>
                  </a:lnTo>
                  <a:lnTo>
                    <a:pt x="71" y="31"/>
                  </a:lnTo>
                  <a:lnTo>
                    <a:pt x="64" y="31"/>
                  </a:lnTo>
                  <a:lnTo>
                    <a:pt x="57" y="31"/>
                  </a:lnTo>
                  <a:lnTo>
                    <a:pt x="52" y="33"/>
                  </a:lnTo>
                  <a:lnTo>
                    <a:pt x="47" y="37"/>
                  </a:lnTo>
                  <a:lnTo>
                    <a:pt x="43" y="40"/>
                  </a:lnTo>
                  <a:lnTo>
                    <a:pt x="41" y="45"/>
                  </a:lnTo>
                  <a:lnTo>
                    <a:pt x="39" y="52"/>
                  </a:lnTo>
                  <a:lnTo>
                    <a:pt x="37" y="58"/>
                  </a:lnTo>
                  <a:lnTo>
                    <a:pt x="37" y="67"/>
                  </a:lnTo>
                  <a:lnTo>
                    <a:pt x="37" y="77"/>
                  </a:lnTo>
                  <a:lnTo>
                    <a:pt x="39" y="84"/>
                  </a:lnTo>
                  <a:lnTo>
                    <a:pt x="40" y="91"/>
                  </a:lnTo>
                  <a:lnTo>
                    <a:pt x="43" y="96"/>
                  </a:lnTo>
                  <a:lnTo>
                    <a:pt x="47" y="99"/>
                  </a:lnTo>
                  <a:lnTo>
                    <a:pt x="52" y="103"/>
                  </a:lnTo>
                  <a:lnTo>
                    <a:pt x="57" y="104"/>
                  </a:lnTo>
                  <a:lnTo>
                    <a:pt x="64" y="105"/>
                  </a:lnTo>
                  <a:lnTo>
                    <a:pt x="71" y="105"/>
                  </a:lnTo>
                  <a:lnTo>
                    <a:pt x="80" y="104"/>
                  </a:lnTo>
                  <a:lnTo>
                    <a:pt x="91" y="102"/>
                  </a:lnTo>
                  <a:lnTo>
                    <a:pt x="103" y="99"/>
                  </a:lnTo>
                  <a:lnTo>
                    <a:pt x="110" y="128"/>
                  </a:lnTo>
                  <a:lnTo>
                    <a:pt x="98" y="131"/>
                  </a:lnTo>
                  <a:lnTo>
                    <a:pt x="87" y="134"/>
                  </a:lnTo>
                  <a:lnTo>
                    <a:pt x="76" y="135"/>
                  </a:lnTo>
                  <a:lnTo>
                    <a:pt x="65" y="136"/>
                  </a:lnTo>
                  <a:lnTo>
                    <a:pt x="65" y="144"/>
                  </a:lnTo>
                  <a:lnTo>
                    <a:pt x="71" y="146"/>
                  </a:lnTo>
                  <a:lnTo>
                    <a:pt x="77" y="148"/>
                  </a:lnTo>
                  <a:lnTo>
                    <a:pt x="79" y="150"/>
                  </a:lnTo>
                  <a:lnTo>
                    <a:pt x="80" y="153"/>
                  </a:lnTo>
                  <a:lnTo>
                    <a:pt x="81" y="155"/>
                  </a:lnTo>
                  <a:lnTo>
                    <a:pt x="81" y="158"/>
                  </a:lnTo>
                  <a:lnTo>
                    <a:pt x="80" y="161"/>
                  </a:lnTo>
                  <a:lnTo>
                    <a:pt x="80" y="164"/>
                  </a:lnTo>
                  <a:lnTo>
                    <a:pt x="78" y="168"/>
                  </a:lnTo>
                  <a:lnTo>
                    <a:pt x="76" y="170"/>
                  </a:lnTo>
                  <a:lnTo>
                    <a:pt x="72" y="171"/>
                  </a:lnTo>
                  <a:lnTo>
                    <a:pt x="69" y="173"/>
                  </a:lnTo>
                  <a:lnTo>
                    <a:pt x="65" y="173"/>
                  </a:lnTo>
                  <a:lnTo>
                    <a:pt x="60" y="174"/>
                  </a:lnTo>
                  <a:lnTo>
                    <a:pt x="52" y="173"/>
                  </a:lnTo>
                  <a:lnTo>
                    <a:pt x="43" y="171"/>
                  </a:lnTo>
                  <a:lnTo>
                    <a:pt x="45" y="161"/>
                  </a:lnTo>
                  <a:lnTo>
                    <a:pt x="48" y="162"/>
                  </a:lnTo>
                  <a:lnTo>
                    <a:pt x="53" y="162"/>
                  </a:lnTo>
                  <a:lnTo>
                    <a:pt x="56" y="161"/>
                  </a:lnTo>
                  <a:lnTo>
                    <a:pt x="59" y="160"/>
                  </a:lnTo>
                  <a:lnTo>
                    <a:pt x="60" y="159"/>
                  </a:lnTo>
                  <a:lnTo>
                    <a:pt x="60" y="156"/>
                  </a:lnTo>
                  <a:lnTo>
                    <a:pt x="60" y="154"/>
                  </a:lnTo>
                  <a:lnTo>
                    <a:pt x="59" y="153"/>
                  </a:lnTo>
                  <a:lnTo>
                    <a:pt x="56" y="150"/>
                  </a:lnTo>
                  <a:lnTo>
                    <a:pt x="53" y="149"/>
                  </a:lnTo>
                  <a:lnTo>
                    <a:pt x="53" y="135"/>
                  </a:lnTo>
                  <a:lnTo>
                    <a:pt x="46" y="135"/>
                  </a:lnTo>
                  <a:lnTo>
                    <a:pt x="41" y="133"/>
                  </a:lnTo>
                  <a:lnTo>
                    <a:pt x="34" y="132"/>
                  </a:lnTo>
                  <a:lnTo>
                    <a:pt x="30" y="130"/>
                  </a:lnTo>
                  <a:lnTo>
                    <a:pt x="25" y="127"/>
                  </a:lnTo>
                  <a:lnTo>
                    <a:pt x="20" y="124"/>
                  </a:lnTo>
                  <a:lnTo>
                    <a:pt x="17" y="120"/>
                  </a:lnTo>
                  <a:lnTo>
                    <a:pt x="13" y="117"/>
                  </a:lnTo>
                  <a:lnTo>
                    <a:pt x="9" y="111"/>
                  </a:lnTo>
                  <a:lnTo>
                    <a:pt x="7" y="107"/>
                  </a:lnTo>
                  <a:lnTo>
                    <a:pt x="5" y="102"/>
                  </a:lnTo>
                  <a:lnTo>
                    <a:pt x="3" y="95"/>
                  </a:lnTo>
                  <a:lnTo>
                    <a:pt x="1" y="82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0" name="Freeform 120"/>
            <p:cNvSpPr>
              <a:spLocks noEditPoints="1"/>
            </p:cNvSpPr>
            <p:nvPr/>
          </p:nvSpPr>
          <p:spPr bwMode="auto">
            <a:xfrm>
              <a:off x="7286625" y="5019675"/>
              <a:ext cx="63500" cy="88900"/>
            </a:xfrm>
            <a:custGeom>
              <a:avLst/>
              <a:gdLst>
                <a:gd name="T0" fmla="*/ 2147483646 w 121"/>
                <a:gd name="T1" fmla="*/ 2147483646 h 167"/>
                <a:gd name="T2" fmla="*/ 2147483646 w 121"/>
                <a:gd name="T3" fmla="*/ 2147483646 h 167"/>
                <a:gd name="T4" fmla="*/ 2147483646 w 121"/>
                <a:gd name="T5" fmla="*/ 2147483646 h 167"/>
                <a:gd name="T6" fmla="*/ 2147483646 w 121"/>
                <a:gd name="T7" fmla="*/ 2147483646 h 167"/>
                <a:gd name="T8" fmla="*/ 0 w 121"/>
                <a:gd name="T9" fmla="*/ 2147483646 h 167"/>
                <a:gd name="T10" fmla="*/ 2147483646 w 121"/>
                <a:gd name="T11" fmla="*/ 2147483646 h 167"/>
                <a:gd name="T12" fmla="*/ 2147483646 w 121"/>
                <a:gd name="T13" fmla="*/ 2147483646 h 167"/>
                <a:gd name="T14" fmla="*/ 2147483646 w 121"/>
                <a:gd name="T15" fmla="*/ 2147483646 h 167"/>
                <a:gd name="T16" fmla="*/ 2147483646 w 121"/>
                <a:gd name="T17" fmla="*/ 2147483646 h 167"/>
                <a:gd name="T18" fmla="*/ 2147483646 w 121"/>
                <a:gd name="T19" fmla="*/ 2147483646 h 167"/>
                <a:gd name="T20" fmla="*/ 2147483646 w 121"/>
                <a:gd name="T21" fmla="*/ 2147483646 h 167"/>
                <a:gd name="T22" fmla="*/ 2147483646 w 121"/>
                <a:gd name="T23" fmla="*/ 2147483646 h 167"/>
                <a:gd name="T24" fmla="*/ 2147483646 w 121"/>
                <a:gd name="T25" fmla="*/ 2147483646 h 167"/>
                <a:gd name="T26" fmla="*/ 2147483646 w 121"/>
                <a:gd name="T27" fmla="*/ 2147483646 h 167"/>
                <a:gd name="T28" fmla="*/ 2147483646 w 121"/>
                <a:gd name="T29" fmla="*/ 2147483646 h 167"/>
                <a:gd name="T30" fmla="*/ 2147483646 w 121"/>
                <a:gd name="T31" fmla="*/ 2147483646 h 167"/>
                <a:gd name="T32" fmla="*/ 2147483646 w 121"/>
                <a:gd name="T33" fmla="*/ 2147483646 h 167"/>
                <a:gd name="T34" fmla="*/ 2147483646 w 121"/>
                <a:gd name="T35" fmla="*/ 2147483646 h 167"/>
                <a:gd name="T36" fmla="*/ 2147483646 w 121"/>
                <a:gd name="T37" fmla="*/ 2147483646 h 167"/>
                <a:gd name="T38" fmla="*/ 2147483646 w 121"/>
                <a:gd name="T39" fmla="*/ 2147483646 h 167"/>
                <a:gd name="T40" fmla="*/ 2147483646 w 121"/>
                <a:gd name="T41" fmla="*/ 2147483646 h 167"/>
                <a:gd name="T42" fmla="*/ 2147483646 w 121"/>
                <a:gd name="T43" fmla="*/ 2147483646 h 167"/>
                <a:gd name="T44" fmla="*/ 2147483646 w 121"/>
                <a:gd name="T45" fmla="*/ 2147483646 h 167"/>
                <a:gd name="T46" fmla="*/ 2147483646 w 121"/>
                <a:gd name="T47" fmla="*/ 2147483646 h 167"/>
                <a:gd name="T48" fmla="*/ 2147483646 w 121"/>
                <a:gd name="T49" fmla="*/ 0 h 167"/>
                <a:gd name="T50" fmla="*/ 2147483646 w 121"/>
                <a:gd name="T51" fmla="*/ 0 h 167"/>
                <a:gd name="T52" fmla="*/ 2147483646 w 121"/>
                <a:gd name="T53" fmla="*/ 2147483646 h 167"/>
                <a:gd name="T54" fmla="*/ 2147483646 w 121"/>
                <a:gd name="T55" fmla="*/ 2147483646 h 167"/>
                <a:gd name="T56" fmla="*/ 2147483646 w 121"/>
                <a:gd name="T57" fmla="*/ 2147483646 h 167"/>
                <a:gd name="T58" fmla="*/ 2147483646 w 121"/>
                <a:gd name="T59" fmla="*/ 2147483646 h 167"/>
                <a:gd name="T60" fmla="*/ 2147483646 w 121"/>
                <a:gd name="T61" fmla="*/ 2147483646 h 167"/>
                <a:gd name="T62" fmla="*/ 2147483646 w 121"/>
                <a:gd name="T63" fmla="*/ 2147483646 h 167"/>
                <a:gd name="T64" fmla="*/ 2147483646 w 121"/>
                <a:gd name="T65" fmla="*/ 2147483646 h 167"/>
                <a:gd name="T66" fmla="*/ 2147483646 w 121"/>
                <a:gd name="T67" fmla="*/ 0 h 167"/>
                <a:gd name="T68" fmla="*/ 2147483646 w 121"/>
                <a:gd name="T69" fmla="*/ 2147483646 h 167"/>
                <a:gd name="T70" fmla="*/ 2147483646 w 121"/>
                <a:gd name="T71" fmla="*/ 2147483646 h 167"/>
                <a:gd name="T72" fmla="*/ 2147483646 w 121"/>
                <a:gd name="T73" fmla="*/ 2147483646 h 167"/>
                <a:gd name="T74" fmla="*/ 2147483646 w 121"/>
                <a:gd name="T75" fmla="*/ 2147483646 h 167"/>
                <a:gd name="T76" fmla="*/ 2147483646 w 121"/>
                <a:gd name="T77" fmla="*/ 2147483646 h 167"/>
                <a:gd name="T78" fmla="*/ 2147483646 w 121"/>
                <a:gd name="T79" fmla="*/ 2147483646 h 167"/>
                <a:gd name="T80" fmla="*/ 2147483646 w 121"/>
                <a:gd name="T81" fmla="*/ 2147483646 h 167"/>
                <a:gd name="T82" fmla="*/ 2147483646 w 121"/>
                <a:gd name="T83" fmla="*/ 2147483646 h 167"/>
                <a:gd name="T84" fmla="*/ 2147483646 w 121"/>
                <a:gd name="T85" fmla="*/ 2147483646 h 16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1" h="167">
                  <a:moveTo>
                    <a:pt x="83" y="167"/>
                  </a:moveTo>
                  <a:lnTo>
                    <a:pt x="75" y="141"/>
                  </a:lnTo>
                  <a:lnTo>
                    <a:pt x="43" y="141"/>
                  </a:lnTo>
                  <a:lnTo>
                    <a:pt x="36" y="167"/>
                  </a:lnTo>
                  <a:lnTo>
                    <a:pt x="0" y="167"/>
                  </a:lnTo>
                  <a:lnTo>
                    <a:pt x="39" y="34"/>
                  </a:lnTo>
                  <a:lnTo>
                    <a:pt x="82" y="34"/>
                  </a:lnTo>
                  <a:lnTo>
                    <a:pt x="121" y="167"/>
                  </a:lnTo>
                  <a:lnTo>
                    <a:pt x="83" y="167"/>
                  </a:lnTo>
                  <a:close/>
                  <a:moveTo>
                    <a:pt x="59" y="77"/>
                  </a:moveTo>
                  <a:lnTo>
                    <a:pt x="59" y="77"/>
                  </a:lnTo>
                  <a:lnTo>
                    <a:pt x="49" y="112"/>
                  </a:lnTo>
                  <a:lnTo>
                    <a:pt x="69" y="112"/>
                  </a:lnTo>
                  <a:lnTo>
                    <a:pt x="59" y="77"/>
                  </a:lnTo>
                  <a:close/>
                  <a:moveTo>
                    <a:pt x="48" y="24"/>
                  </a:moveTo>
                  <a:lnTo>
                    <a:pt x="45" y="25"/>
                  </a:lnTo>
                  <a:lnTo>
                    <a:pt x="42" y="26"/>
                  </a:lnTo>
                  <a:lnTo>
                    <a:pt x="40" y="28"/>
                  </a:lnTo>
                  <a:lnTo>
                    <a:pt x="36" y="32"/>
                  </a:lnTo>
                  <a:lnTo>
                    <a:pt x="27" y="20"/>
                  </a:lnTo>
                  <a:lnTo>
                    <a:pt x="30" y="11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1" y="1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9" y="6"/>
                  </a:lnTo>
                  <a:lnTo>
                    <a:pt x="73" y="7"/>
                  </a:lnTo>
                  <a:lnTo>
                    <a:pt x="76" y="7"/>
                  </a:lnTo>
                  <a:lnTo>
                    <a:pt x="80" y="6"/>
                  </a:lnTo>
                  <a:lnTo>
                    <a:pt x="83" y="3"/>
                  </a:lnTo>
                  <a:lnTo>
                    <a:pt x="86" y="0"/>
                  </a:lnTo>
                  <a:lnTo>
                    <a:pt x="94" y="13"/>
                  </a:lnTo>
                  <a:lnTo>
                    <a:pt x="89" y="21"/>
                  </a:lnTo>
                  <a:lnTo>
                    <a:pt x="85" y="26"/>
                  </a:lnTo>
                  <a:lnTo>
                    <a:pt x="80" y="29"/>
                  </a:lnTo>
                  <a:lnTo>
                    <a:pt x="73" y="31"/>
                  </a:lnTo>
                  <a:lnTo>
                    <a:pt x="69" y="29"/>
                  </a:lnTo>
                  <a:lnTo>
                    <a:pt x="61" y="27"/>
                  </a:lnTo>
                  <a:lnTo>
                    <a:pt x="54" y="25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1" name="Freeform 121"/>
            <p:cNvSpPr>
              <a:spLocks noEditPoints="1"/>
            </p:cNvSpPr>
            <p:nvPr/>
          </p:nvSpPr>
          <p:spPr bwMode="auto">
            <a:xfrm>
              <a:off x="7350125" y="5037138"/>
              <a:ext cx="63500" cy="73025"/>
            </a:xfrm>
            <a:custGeom>
              <a:avLst/>
              <a:gdLst>
                <a:gd name="T0" fmla="*/ 2147483646 w 121"/>
                <a:gd name="T1" fmla="*/ 2147483646 h 136"/>
                <a:gd name="T2" fmla="*/ 2147483646 w 121"/>
                <a:gd name="T3" fmla="*/ 2147483646 h 136"/>
                <a:gd name="T4" fmla="*/ 2147483646 w 121"/>
                <a:gd name="T5" fmla="*/ 2147483646 h 136"/>
                <a:gd name="T6" fmla="*/ 2147483646 w 121"/>
                <a:gd name="T7" fmla="*/ 2147483646 h 136"/>
                <a:gd name="T8" fmla="*/ 2147483646 w 121"/>
                <a:gd name="T9" fmla="*/ 2147483646 h 136"/>
                <a:gd name="T10" fmla="*/ 2147483646 w 121"/>
                <a:gd name="T11" fmla="*/ 2147483646 h 136"/>
                <a:gd name="T12" fmla="*/ 2147483646 w 121"/>
                <a:gd name="T13" fmla="*/ 2147483646 h 136"/>
                <a:gd name="T14" fmla="*/ 2147483646 w 121"/>
                <a:gd name="T15" fmla="*/ 2147483646 h 136"/>
                <a:gd name="T16" fmla="*/ 2147483646 w 121"/>
                <a:gd name="T17" fmla="*/ 2147483646 h 136"/>
                <a:gd name="T18" fmla="*/ 2147483646 w 121"/>
                <a:gd name="T19" fmla="*/ 2147483646 h 136"/>
                <a:gd name="T20" fmla="*/ 2147483646 w 121"/>
                <a:gd name="T21" fmla="*/ 2147483646 h 136"/>
                <a:gd name="T22" fmla="*/ 2147483646 w 121"/>
                <a:gd name="T23" fmla="*/ 2147483646 h 136"/>
                <a:gd name="T24" fmla="*/ 2147483646 w 121"/>
                <a:gd name="T25" fmla="*/ 2147483646 h 136"/>
                <a:gd name="T26" fmla="*/ 2147483646 w 121"/>
                <a:gd name="T27" fmla="*/ 2147483646 h 136"/>
                <a:gd name="T28" fmla="*/ 2147483646 w 121"/>
                <a:gd name="T29" fmla="*/ 2147483646 h 136"/>
                <a:gd name="T30" fmla="*/ 2147483646 w 121"/>
                <a:gd name="T31" fmla="*/ 2147483646 h 136"/>
                <a:gd name="T32" fmla="*/ 2147483646 w 121"/>
                <a:gd name="T33" fmla="*/ 2147483646 h 136"/>
                <a:gd name="T34" fmla="*/ 2147483646 w 121"/>
                <a:gd name="T35" fmla="*/ 2147483646 h 136"/>
                <a:gd name="T36" fmla="*/ 2147483646 w 121"/>
                <a:gd name="T37" fmla="*/ 2147483646 h 136"/>
                <a:gd name="T38" fmla="*/ 2147483646 w 121"/>
                <a:gd name="T39" fmla="*/ 2147483646 h 136"/>
                <a:gd name="T40" fmla="*/ 2147483646 w 121"/>
                <a:gd name="T41" fmla="*/ 2147483646 h 136"/>
                <a:gd name="T42" fmla="*/ 2147483646 w 121"/>
                <a:gd name="T43" fmla="*/ 2147483646 h 136"/>
                <a:gd name="T44" fmla="*/ 2147483646 w 121"/>
                <a:gd name="T45" fmla="*/ 2147483646 h 136"/>
                <a:gd name="T46" fmla="*/ 2147483646 w 121"/>
                <a:gd name="T47" fmla="*/ 2147483646 h 136"/>
                <a:gd name="T48" fmla="*/ 2147483646 w 121"/>
                <a:gd name="T49" fmla="*/ 2147483646 h 136"/>
                <a:gd name="T50" fmla="*/ 2147483646 w 121"/>
                <a:gd name="T51" fmla="*/ 2147483646 h 136"/>
                <a:gd name="T52" fmla="*/ 2147483646 w 121"/>
                <a:gd name="T53" fmla="*/ 2147483646 h 136"/>
                <a:gd name="T54" fmla="*/ 2147483646 w 121"/>
                <a:gd name="T55" fmla="*/ 2147483646 h 136"/>
                <a:gd name="T56" fmla="*/ 2147483646 w 121"/>
                <a:gd name="T57" fmla="*/ 2147483646 h 136"/>
                <a:gd name="T58" fmla="*/ 2147483646 w 121"/>
                <a:gd name="T59" fmla="*/ 2147483646 h 136"/>
                <a:gd name="T60" fmla="*/ 2147483646 w 121"/>
                <a:gd name="T61" fmla="*/ 2147483646 h 136"/>
                <a:gd name="T62" fmla="*/ 0 w 121"/>
                <a:gd name="T63" fmla="*/ 2147483646 h 136"/>
                <a:gd name="T64" fmla="*/ 0 w 121"/>
                <a:gd name="T65" fmla="*/ 2147483646 h 136"/>
                <a:gd name="T66" fmla="*/ 2147483646 w 121"/>
                <a:gd name="T67" fmla="*/ 2147483646 h 136"/>
                <a:gd name="T68" fmla="*/ 2147483646 w 121"/>
                <a:gd name="T69" fmla="*/ 2147483646 h 136"/>
                <a:gd name="T70" fmla="*/ 2147483646 w 121"/>
                <a:gd name="T71" fmla="*/ 2147483646 h 136"/>
                <a:gd name="T72" fmla="*/ 2147483646 w 121"/>
                <a:gd name="T73" fmla="*/ 2147483646 h 136"/>
                <a:gd name="T74" fmla="*/ 2147483646 w 121"/>
                <a:gd name="T75" fmla="*/ 2147483646 h 136"/>
                <a:gd name="T76" fmla="*/ 2147483646 w 121"/>
                <a:gd name="T77" fmla="*/ 2147483646 h 136"/>
                <a:gd name="T78" fmla="*/ 2147483646 w 121"/>
                <a:gd name="T79" fmla="*/ 0 h 136"/>
                <a:gd name="T80" fmla="*/ 2147483646 w 121"/>
                <a:gd name="T81" fmla="*/ 2147483646 h 136"/>
                <a:gd name="T82" fmla="*/ 2147483646 w 121"/>
                <a:gd name="T83" fmla="*/ 2147483646 h 136"/>
                <a:gd name="T84" fmla="*/ 2147483646 w 121"/>
                <a:gd name="T85" fmla="*/ 2147483646 h 136"/>
                <a:gd name="T86" fmla="*/ 2147483646 w 121"/>
                <a:gd name="T87" fmla="*/ 2147483646 h 136"/>
                <a:gd name="T88" fmla="*/ 2147483646 w 121"/>
                <a:gd name="T89" fmla="*/ 2147483646 h 136"/>
                <a:gd name="T90" fmla="*/ 2147483646 w 121"/>
                <a:gd name="T91" fmla="*/ 2147483646 h 136"/>
                <a:gd name="T92" fmla="*/ 2147483646 w 121"/>
                <a:gd name="T93" fmla="*/ 2147483646 h 1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1" h="136">
                  <a:moveTo>
                    <a:pt x="80" y="38"/>
                  </a:moveTo>
                  <a:lnTo>
                    <a:pt x="77" y="34"/>
                  </a:lnTo>
                  <a:lnTo>
                    <a:pt x="72" y="31"/>
                  </a:lnTo>
                  <a:lnTo>
                    <a:pt x="67" y="30"/>
                  </a:lnTo>
                  <a:lnTo>
                    <a:pt x="60" y="29"/>
                  </a:lnTo>
                  <a:lnTo>
                    <a:pt x="54" y="30"/>
                  </a:lnTo>
                  <a:lnTo>
                    <a:pt x="49" y="31"/>
                  </a:lnTo>
                  <a:lnTo>
                    <a:pt x="44" y="34"/>
                  </a:lnTo>
                  <a:lnTo>
                    <a:pt x="41" y="38"/>
                  </a:lnTo>
                  <a:lnTo>
                    <a:pt x="39" y="43"/>
                  </a:lnTo>
                  <a:lnTo>
                    <a:pt x="38" y="50"/>
                  </a:lnTo>
                  <a:lnTo>
                    <a:pt x="37" y="58"/>
                  </a:lnTo>
                  <a:lnTo>
                    <a:pt x="37" y="67"/>
                  </a:lnTo>
                  <a:lnTo>
                    <a:pt x="37" y="77"/>
                  </a:lnTo>
                  <a:lnTo>
                    <a:pt x="38" y="84"/>
                  </a:lnTo>
                  <a:lnTo>
                    <a:pt x="39" y="92"/>
                  </a:lnTo>
                  <a:lnTo>
                    <a:pt x="41" y="97"/>
                  </a:lnTo>
                  <a:lnTo>
                    <a:pt x="44" y="102"/>
                  </a:lnTo>
                  <a:lnTo>
                    <a:pt x="49" y="104"/>
                  </a:lnTo>
                  <a:lnTo>
                    <a:pt x="54" y="106"/>
                  </a:lnTo>
                  <a:lnTo>
                    <a:pt x="60" y="107"/>
                  </a:lnTo>
                  <a:lnTo>
                    <a:pt x="67" y="106"/>
                  </a:lnTo>
                  <a:lnTo>
                    <a:pt x="72" y="104"/>
                  </a:lnTo>
                  <a:lnTo>
                    <a:pt x="77" y="102"/>
                  </a:lnTo>
                  <a:lnTo>
                    <a:pt x="80" y="97"/>
                  </a:lnTo>
                  <a:lnTo>
                    <a:pt x="82" y="92"/>
                  </a:lnTo>
                  <a:lnTo>
                    <a:pt x="83" y="84"/>
                  </a:lnTo>
                  <a:lnTo>
                    <a:pt x="84" y="77"/>
                  </a:lnTo>
                  <a:lnTo>
                    <a:pt x="84" y="67"/>
                  </a:lnTo>
                  <a:lnTo>
                    <a:pt x="84" y="58"/>
                  </a:lnTo>
                  <a:lnTo>
                    <a:pt x="83" y="50"/>
                  </a:lnTo>
                  <a:lnTo>
                    <a:pt x="82" y="43"/>
                  </a:lnTo>
                  <a:lnTo>
                    <a:pt x="80" y="38"/>
                  </a:lnTo>
                  <a:close/>
                  <a:moveTo>
                    <a:pt x="121" y="67"/>
                  </a:moveTo>
                  <a:lnTo>
                    <a:pt x="121" y="76"/>
                  </a:lnTo>
                  <a:lnTo>
                    <a:pt x="120" y="83"/>
                  </a:lnTo>
                  <a:lnTo>
                    <a:pt x="119" y="91"/>
                  </a:lnTo>
                  <a:lnTo>
                    <a:pt x="118" y="97"/>
                  </a:lnTo>
                  <a:lnTo>
                    <a:pt x="116" y="104"/>
                  </a:lnTo>
                  <a:lnTo>
                    <a:pt x="112" y="109"/>
                  </a:lnTo>
                  <a:lnTo>
                    <a:pt x="110" y="114"/>
                  </a:lnTo>
                  <a:lnTo>
                    <a:pt x="106" y="119"/>
                  </a:lnTo>
                  <a:lnTo>
                    <a:pt x="102" y="122"/>
                  </a:lnTo>
                  <a:lnTo>
                    <a:pt x="97" y="127"/>
                  </a:lnTo>
                  <a:lnTo>
                    <a:pt x="93" y="129"/>
                  </a:lnTo>
                  <a:lnTo>
                    <a:pt x="88" y="132"/>
                  </a:lnTo>
                  <a:lnTo>
                    <a:pt x="81" y="133"/>
                  </a:lnTo>
                  <a:lnTo>
                    <a:pt x="75" y="135"/>
                  </a:lnTo>
                  <a:lnTo>
                    <a:pt x="68" y="135"/>
                  </a:lnTo>
                  <a:lnTo>
                    <a:pt x="60" y="136"/>
                  </a:lnTo>
                  <a:lnTo>
                    <a:pt x="53" y="135"/>
                  </a:lnTo>
                  <a:lnTo>
                    <a:pt x="46" y="135"/>
                  </a:lnTo>
                  <a:lnTo>
                    <a:pt x="40" y="133"/>
                  </a:lnTo>
                  <a:lnTo>
                    <a:pt x="33" y="132"/>
                  </a:lnTo>
                  <a:lnTo>
                    <a:pt x="28" y="129"/>
                  </a:lnTo>
                  <a:lnTo>
                    <a:pt x="24" y="127"/>
                  </a:lnTo>
                  <a:lnTo>
                    <a:pt x="18" y="122"/>
                  </a:lnTo>
                  <a:lnTo>
                    <a:pt x="15" y="119"/>
                  </a:lnTo>
                  <a:lnTo>
                    <a:pt x="11" y="114"/>
                  </a:lnTo>
                  <a:lnTo>
                    <a:pt x="7" y="109"/>
                  </a:lnTo>
                  <a:lnTo>
                    <a:pt x="5" y="104"/>
                  </a:lnTo>
                  <a:lnTo>
                    <a:pt x="3" y="97"/>
                  </a:lnTo>
                  <a:lnTo>
                    <a:pt x="2" y="91"/>
                  </a:lnTo>
                  <a:lnTo>
                    <a:pt x="0" y="83"/>
                  </a:lnTo>
                  <a:lnTo>
                    <a:pt x="0" y="76"/>
                  </a:lnTo>
                  <a:lnTo>
                    <a:pt x="0" y="67"/>
                  </a:lnTo>
                  <a:lnTo>
                    <a:pt x="0" y="53"/>
                  </a:lnTo>
                  <a:lnTo>
                    <a:pt x="2" y="41"/>
                  </a:lnTo>
                  <a:lnTo>
                    <a:pt x="4" y="34"/>
                  </a:lnTo>
                  <a:lnTo>
                    <a:pt x="6" y="29"/>
                  </a:lnTo>
                  <a:lnTo>
                    <a:pt x="8" y="25"/>
                  </a:lnTo>
                  <a:lnTo>
                    <a:pt x="12" y="19"/>
                  </a:lnTo>
                  <a:lnTo>
                    <a:pt x="16" y="15"/>
                  </a:lnTo>
                  <a:lnTo>
                    <a:pt x="20" y="12"/>
                  </a:lnTo>
                  <a:lnTo>
                    <a:pt x="25" y="8"/>
                  </a:lnTo>
                  <a:lnTo>
                    <a:pt x="31" y="5"/>
                  </a:lnTo>
                  <a:lnTo>
                    <a:pt x="38" y="3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7" y="1"/>
                  </a:lnTo>
                  <a:lnTo>
                    <a:pt x="83" y="3"/>
                  </a:lnTo>
                  <a:lnTo>
                    <a:pt x="90" y="5"/>
                  </a:lnTo>
                  <a:lnTo>
                    <a:pt x="95" y="8"/>
                  </a:lnTo>
                  <a:lnTo>
                    <a:pt x="101" y="12"/>
                  </a:lnTo>
                  <a:lnTo>
                    <a:pt x="105" y="15"/>
                  </a:lnTo>
                  <a:lnTo>
                    <a:pt x="109" y="19"/>
                  </a:lnTo>
                  <a:lnTo>
                    <a:pt x="112" y="25"/>
                  </a:lnTo>
                  <a:lnTo>
                    <a:pt x="115" y="29"/>
                  </a:lnTo>
                  <a:lnTo>
                    <a:pt x="117" y="34"/>
                  </a:lnTo>
                  <a:lnTo>
                    <a:pt x="119" y="41"/>
                  </a:lnTo>
                  <a:lnTo>
                    <a:pt x="121" y="53"/>
                  </a:lnTo>
                  <a:lnTo>
                    <a:pt x="121" y="6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2" name="Freeform 122"/>
            <p:cNvSpPr>
              <a:spLocks noEditPoints="1"/>
            </p:cNvSpPr>
            <p:nvPr/>
          </p:nvSpPr>
          <p:spPr bwMode="auto">
            <a:xfrm>
              <a:off x="6681788" y="5165725"/>
              <a:ext cx="68262" cy="74613"/>
            </a:xfrm>
            <a:custGeom>
              <a:avLst/>
              <a:gdLst>
                <a:gd name="T0" fmla="*/ 2147483646 w 129"/>
                <a:gd name="T1" fmla="*/ 2147483646 h 142"/>
                <a:gd name="T2" fmla="*/ 2147483646 w 129"/>
                <a:gd name="T3" fmla="*/ 2147483646 h 142"/>
                <a:gd name="T4" fmla="*/ 2147483646 w 129"/>
                <a:gd name="T5" fmla="*/ 2147483646 h 142"/>
                <a:gd name="T6" fmla="*/ 2147483646 w 129"/>
                <a:gd name="T7" fmla="*/ 2147483646 h 142"/>
                <a:gd name="T8" fmla="*/ 2147483646 w 129"/>
                <a:gd name="T9" fmla="*/ 2147483646 h 142"/>
                <a:gd name="T10" fmla="*/ 2147483646 w 129"/>
                <a:gd name="T11" fmla="*/ 2147483646 h 142"/>
                <a:gd name="T12" fmla="*/ 2147483646 w 129"/>
                <a:gd name="T13" fmla="*/ 2147483646 h 142"/>
                <a:gd name="T14" fmla="*/ 2147483646 w 129"/>
                <a:gd name="T15" fmla="*/ 2147483646 h 142"/>
                <a:gd name="T16" fmla="*/ 2147483646 w 129"/>
                <a:gd name="T17" fmla="*/ 2147483646 h 142"/>
                <a:gd name="T18" fmla="*/ 2147483646 w 129"/>
                <a:gd name="T19" fmla="*/ 2147483646 h 142"/>
                <a:gd name="T20" fmla="*/ 2147483646 w 129"/>
                <a:gd name="T21" fmla="*/ 2147483646 h 142"/>
                <a:gd name="T22" fmla="*/ 2147483646 w 129"/>
                <a:gd name="T23" fmla="*/ 2147483646 h 142"/>
                <a:gd name="T24" fmla="*/ 2147483646 w 129"/>
                <a:gd name="T25" fmla="*/ 2147483646 h 142"/>
                <a:gd name="T26" fmla="*/ 2147483646 w 129"/>
                <a:gd name="T27" fmla="*/ 2147483646 h 142"/>
                <a:gd name="T28" fmla="*/ 0 w 129"/>
                <a:gd name="T29" fmla="*/ 2147483646 h 142"/>
                <a:gd name="T30" fmla="*/ 2147483646 w 129"/>
                <a:gd name="T31" fmla="*/ 2147483646 h 142"/>
                <a:gd name="T32" fmla="*/ 2147483646 w 129"/>
                <a:gd name="T33" fmla="*/ 2147483646 h 142"/>
                <a:gd name="T34" fmla="*/ 2147483646 w 129"/>
                <a:gd name="T35" fmla="*/ 2147483646 h 142"/>
                <a:gd name="T36" fmla="*/ 2147483646 w 129"/>
                <a:gd name="T37" fmla="*/ 2147483646 h 142"/>
                <a:gd name="T38" fmla="*/ 2147483646 w 129"/>
                <a:gd name="T39" fmla="*/ 2147483646 h 142"/>
                <a:gd name="T40" fmla="*/ 2147483646 w 129"/>
                <a:gd name="T41" fmla="*/ 2147483646 h 142"/>
                <a:gd name="T42" fmla="*/ 2147483646 w 129"/>
                <a:gd name="T43" fmla="*/ 2147483646 h 142"/>
                <a:gd name="T44" fmla="*/ 2147483646 w 129"/>
                <a:gd name="T45" fmla="*/ 2147483646 h 142"/>
                <a:gd name="T46" fmla="*/ 2147483646 w 129"/>
                <a:gd name="T47" fmla="*/ 2147483646 h 142"/>
                <a:gd name="T48" fmla="*/ 2147483646 w 129"/>
                <a:gd name="T49" fmla="*/ 0 h 142"/>
                <a:gd name="T50" fmla="*/ 2147483646 w 129"/>
                <a:gd name="T51" fmla="*/ 2147483646 h 142"/>
                <a:gd name="T52" fmla="*/ 2147483646 w 129"/>
                <a:gd name="T53" fmla="*/ 2147483646 h 142"/>
                <a:gd name="T54" fmla="*/ 2147483646 w 129"/>
                <a:gd name="T55" fmla="*/ 2147483646 h 142"/>
                <a:gd name="T56" fmla="*/ 2147483646 w 129"/>
                <a:gd name="T57" fmla="*/ 2147483646 h 142"/>
                <a:gd name="T58" fmla="*/ 2147483646 w 129"/>
                <a:gd name="T59" fmla="*/ 2147483646 h 142"/>
                <a:gd name="T60" fmla="*/ 2147483646 w 129"/>
                <a:gd name="T61" fmla="*/ 2147483646 h 142"/>
                <a:gd name="T62" fmla="*/ 2147483646 w 129"/>
                <a:gd name="T63" fmla="*/ 2147483646 h 142"/>
                <a:gd name="T64" fmla="*/ 2147483646 w 129"/>
                <a:gd name="T65" fmla="*/ 2147483646 h 142"/>
                <a:gd name="T66" fmla="*/ 2147483646 w 129"/>
                <a:gd name="T67" fmla="*/ 2147483646 h 142"/>
                <a:gd name="T68" fmla="*/ 2147483646 w 129"/>
                <a:gd name="T69" fmla="*/ 2147483646 h 142"/>
                <a:gd name="T70" fmla="*/ 2147483646 w 129"/>
                <a:gd name="T71" fmla="*/ 2147483646 h 142"/>
                <a:gd name="T72" fmla="*/ 2147483646 w 129"/>
                <a:gd name="T73" fmla="*/ 2147483646 h 142"/>
                <a:gd name="T74" fmla="*/ 2147483646 w 129"/>
                <a:gd name="T75" fmla="*/ 2147483646 h 142"/>
                <a:gd name="T76" fmla="*/ 2147483646 w 129"/>
                <a:gd name="T77" fmla="*/ 2147483646 h 142"/>
                <a:gd name="T78" fmla="*/ 2147483646 w 129"/>
                <a:gd name="T79" fmla="*/ 2147483646 h 142"/>
                <a:gd name="T80" fmla="*/ 2147483646 w 129"/>
                <a:gd name="T81" fmla="*/ 2147483646 h 142"/>
                <a:gd name="T82" fmla="*/ 2147483646 w 129"/>
                <a:gd name="T83" fmla="*/ 2147483646 h 142"/>
                <a:gd name="T84" fmla="*/ 2147483646 w 129"/>
                <a:gd name="T85" fmla="*/ 2147483646 h 142"/>
                <a:gd name="T86" fmla="*/ 2147483646 w 129"/>
                <a:gd name="T87" fmla="*/ 2147483646 h 14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29" h="142">
                  <a:moveTo>
                    <a:pt x="96" y="35"/>
                  </a:moveTo>
                  <a:lnTo>
                    <a:pt x="96" y="38"/>
                  </a:lnTo>
                  <a:lnTo>
                    <a:pt x="95" y="43"/>
                  </a:lnTo>
                  <a:lnTo>
                    <a:pt x="92" y="47"/>
                  </a:lnTo>
                  <a:lnTo>
                    <a:pt x="90" y="51"/>
                  </a:lnTo>
                  <a:lnTo>
                    <a:pt x="83" y="58"/>
                  </a:lnTo>
                  <a:lnTo>
                    <a:pt x="73" y="65"/>
                  </a:lnTo>
                  <a:lnTo>
                    <a:pt x="91" y="83"/>
                  </a:lnTo>
                  <a:lnTo>
                    <a:pt x="96" y="74"/>
                  </a:lnTo>
                  <a:lnTo>
                    <a:pt x="98" y="67"/>
                  </a:lnTo>
                  <a:lnTo>
                    <a:pt x="129" y="67"/>
                  </a:lnTo>
                  <a:lnTo>
                    <a:pt x="127" y="76"/>
                  </a:lnTo>
                  <a:lnTo>
                    <a:pt x="124" y="86"/>
                  </a:lnTo>
                  <a:lnTo>
                    <a:pt x="118" y="95"/>
                  </a:lnTo>
                  <a:lnTo>
                    <a:pt x="113" y="105"/>
                  </a:lnTo>
                  <a:lnTo>
                    <a:pt x="127" y="119"/>
                  </a:lnTo>
                  <a:lnTo>
                    <a:pt x="105" y="142"/>
                  </a:lnTo>
                  <a:lnTo>
                    <a:pt x="89" y="125"/>
                  </a:lnTo>
                  <a:lnTo>
                    <a:pt x="81" y="131"/>
                  </a:lnTo>
                  <a:lnTo>
                    <a:pt x="71" y="134"/>
                  </a:lnTo>
                  <a:lnTo>
                    <a:pt x="60" y="136"/>
                  </a:lnTo>
                  <a:lnTo>
                    <a:pt x="49" y="136"/>
                  </a:lnTo>
                  <a:lnTo>
                    <a:pt x="37" y="136"/>
                  </a:lnTo>
                  <a:lnTo>
                    <a:pt x="27" y="134"/>
                  </a:lnTo>
                  <a:lnTo>
                    <a:pt x="19" y="131"/>
                  </a:lnTo>
                  <a:lnTo>
                    <a:pt x="12" y="126"/>
                  </a:lnTo>
                  <a:lnTo>
                    <a:pt x="7" y="121"/>
                  </a:lnTo>
                  <a:lnTo>
                    <a:pt x="3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0" y="94"/>
                  </a:lnTo>
                  <a:lnTo>
                    <a:pt x="1" y="89"/>
                  </a:lnTo>
                  <a:lnTo>
                    <a:pt x="4" y="85"/>
                  </a:lnTo>
                  <a:lnTo>
                    <a:pt x="6" y="81"/>
                  </a:lnTo>
                  <a:lnTo>
                    <a:pt x="9" y="76"/>
                  </a:lnTo>
                  <a:lnTo>
                    <a:pt x="14" y="71"/>
                  </a:lnTo>
                  <a:lnTo>
                    <a:pt x="20" y="67"/>
                  </a:lnTo>
                  <a:lnTo>
                    <a:pt x="27" y="61"/>
                  </a:lnTo>
                  <a:lnTo>
                    <a:pt x="22" y="54"/>
                  </a:lnTo>
                  <a:lnTo>
                    <a:pt x="18" y="47"/>
                  </a:lnTo>
                  <a:lnTo>
                    <a:pt x="16" y="41"/>
                  </a:lnTo>
                  <a:lnTo>
                    <a:pt x="16" y="35"/>
                  </a:lnTo>
                  <a:lnTo>
                    <a:pt x="17" y="28"/>
                  </a:lnTo>
                  <a:lnTo>
                    <a:pt x="19" y="20"/>
                  </a:lnTo>
                  <a:lnTo>
                    <a:pt x="22" y="15"/>
                  </a:lnTo>
                  <a:lnTo>
                    <a:pt x="27" y="9"/>
                  </a:lnTo>
                  <a:lnTo>
                    <a:pt x="34" y="6"/>
                  </a:lnTo>
                  <a:lnTo>
                    <a:pt x="42" y="3"/>
                  </a:lnTo>
                  <a:lnTo>
                    <a:pt x="49" y="2"/>
                  </a:lnTo>
                  <a:lnTo>
                    <a:pt x="57" y="0"/>
                  </a:lnTo>
                  <a:lnTo>
                    <a:pt x="65" y="2"/>
                  </a:lnTo>
                  <a:lnTo>
                    <a:pt x="73" y="3"/>
                  </a:lnTo>
                  <a:lnTo>
                    <a:pt x="79" y="6"/>
                  </a:lnTo>
                  <a:lnTo>
                    <a:pt x="86" y="9"/>
                  </a:lnTo>
                  <a:lnTo>
                    <a:pt x="90" y="15"/>
                  </a:lnTo>
                  <a:lnTo>
                    <a:pt x="94" y="20"/>
                  </a:lnTo>
                  <a:lnTo>
                    <a:pt x="96" y="28"/>
                  </a:lnTo>
                  <a:lnTo>
                    <a:pt x="96" y="35"/>
                  </a:lnTo>
                  <a:close/>
                  <a:moveTo>
                    <a:pt x="51" y="108"/>
                  </a:moveTo>
                  <a:lnTo>
                    <a:pt x="61" y="108"/>
                  </a:lnTo>
                  <a:lnTo>
                    <a:pt x="70" y="105"/>
                  </a:lnTo>
                  <a:lnTo>
                    <a:pt x="45" y="78"/>
                  </a:lnTo>
                  <a:lnTo>
                    <a:pt x="40" y="82"/>
                  </a:lnTo>
                  <a:lnTo>
                    <a:pt x="37" y="85"/>
                  </a:lnTo>
                  <a:lnTo>
                    <a:pt x="35" y="89"/>
                  </a:lnTo>
                  <a:lnTo>
                    <a:pt x="35" y="94"/>
                  </a:lnTo>
                  <a:lnTo>
                    <a:pt x="35" y="97"/>
                  </a:lnTo>
                  <a:lnTo>
                    <a:pt x="36" y="100"/>
                  </a:lnTo>
                  <a:lnTo>
                    <a:pt x="37" y="102"/>
                  </a:lnTo>
                  <a:lnTo>
                    <a:pt x="39" y="105"/>
                  </a:lnTo>
                  <a:lnTo>
                    <a:pt x="45" y="107"/>
                  </a:lnTo>
                  <a:lnTo>
                    <a:pt x="51" y="108"/>
                  </a:lnTo>
                  <a:close/>
                  <a:moveTo>
                    <a:pt x="47" y="33"/>
                  </a:moveTo>
                  <a:lnTo>
                    <a:pt x="48" y="37"/>
                  </a:lnTo>
                  <a:lnTo>
                    <a:pt x="49" y="41"/>
                  </a:lnTo>
                  <a:lnTo>
                    <a:pt x="51" y="44"/>
                  </a:lnTo>
                  <a:lnTo>
                    <a:pt x="55" y="48"/>
                  </a:lnTo>
                  <a:lnTo>
                    <a:pt x="59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5" y="33"/>
                  </a:lnTo>
                  <a:lnTo>
                    <a:pt x="64" y="29"/>
                  </a:lnTo>
                  <a:lnTo>
                    <a:pt x="63" y="25"/>
                  </a:lnTo>
                  <a:lnTo>
                    <a:pt x="60" y="23"/>
                  </a:lnTo>
                  <a:lnTo>
                    <a:pt x="56" y="23"/>
                  </a:lnTo>
                  <a:lnTo>
                    <a:pt x="52" y="23"/>
                  </a:lnTo>
                  <a:lnTo>
                    <a:pt x="50" y="25"/>
                  </a:lnTo>
                  <a:lnTo>
                    <a:pt x="48" y="29"/>
                  </a:lnTo>
                  <a:lnTo>
                    <a:pt x="47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3" name="Freeform 123"/>
            <p:cNvSpPr>
              <a:spLocks/>
            </p:cNvSpPr>
            <p:nvPr/>
          </p:nvSpPr>
          <p:spPr bwMode="auto">
            <a:xfrm>
              <a:off x="6773863" y="5167313"/>
              <a:ext cx="49212" cy="69850"/>
            </a:xfrm>
            <a:custGeom>
              <a:avLst/>
              <a:gdLst>
                <a:gd name="T0" fmla="*/ 0 w 93"/>
                <a:gd name="T1" fmla="*/ 0 h 132"/>
                <a:gd name="T2" fmla="*/ 2147483646 w 93"/>
                <a:gd name="T3" fmla="*/ 0 h 132"/>
                <a:gd name="T4" fmla="*/ 2147483646 w 93"/>
                <a:gd name="T5" fmla="*/ 2147483646 h 132"/>
                <a:gd name="T6" fmla="*/ 2147483646 w 93"/>
                <a:gd name="T7" fmla="*/ 2147483646 h 132"/>
                <a:gd name="T8" fmla="*/ 2147483646 w 93"/>
                <a:gd name="T9" fmla="*/ 2147483646 h 132"/>
                <a:gd name="T10" fmla="*/ 0 w 93"/>
                <a:gd name="T11" fmla="*/ 2147483646 h 132"/>
                <a:gd name="T12" fmla="*/ 0 w 93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132">
                  <a:moveTo>
                    <a:pt x="0" y="0"/>
                  </a:moveTo>
                  <a:lnTo>
                    <a:pt x="34" y="0"/>
                  </a:lnTo>
                  <a:lnTo>
                    <a:pt x="34" y="100"/>
                  </a:lnTo>
                  <a:lnTo>
                    <a:pt x="93" y="100"/>
                  </a:lnTo>
                  <a:lnTo>
                    <a:pt x="93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4" name="Rectangle 124"/>
            <p:cNvSpPr>
              <a:spLocks noChangeArrowheads="1"/>
            </p:cNvSpPr>
            <p:nvPr/>
          </p:nvSpPr>
          <p:spPr bwMode="auto">
            <a:xfrm>
              <a:off x="6827838" y="5167313"/>
              <a:ext cx="17462" cy="6985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5" name="Freeform 125"/>
            <p:cNvSpPr>
              <a:spLocks/>
            </p:cNvSpPr>
            <p:nvPr/>
          </p:nvSpPr>
          <p:spPr bwMode="auto">
            <a:xfrm>
              <a:off x="6851650" y="5165725"/>
              <a:ext cx="58737" cy="71438"/>
            </a:xfrm>
            <a:custGeom>
              <a:avLst/>
              <a:gdLst>
                <a:gd name="T0" fmla="*/ 0 w 111"/>
                <a:gd name="T1" fmla="*/ 2147483646 h 136"/>
                <a:gd name="T2" fmla="*/ 2147483646 w 111"/>
                <a:gd name="T3" fmla="*/ 2147483646 h 136"/>
                <a:gd name="T4" fmla="*/ 2147483646 w 111"/>
                <a:gd name="T5" fmla="*/ 2147483646 h 136"/>
                <a:gd name="T6" fmla="*/ 2147483646 w 111"/>
                <a:gd name="T7" fmla="*/ 2147483646 h 136"/>
                <a:gd name="T8" fmla="*/ 2147483646 w 111"/>
                <a:gd name="T9" fmla="*/ 2147483646 h 136"/>
                <a:gd name="T10" fmla="*/ 2147483646 w 111"/>
                <a:gd name="T11" fmla="*/ 2147483646 h 136"/>
                <a:gd name="T12" fmla="*/ 2147483646 w 111"/>
                <a:gd name="T13" fmla="*/ 0 h 136"/>
                <a:gd name="T14" fmla="*/ 2147483646 w 111"/>
                <a:gd name="T15" fmla="*/ 0 h 136"/>
                <a:gd name="T16" fmla="*/ 2147483646 w 111"/>
                <a:gd name="T17" fmla="*/ 2147483646 h 136"/>
                <a:gd name="T18" fmla="*/ 2147483646 w 111"/>
                <a:gd name="T19" fmla="*/ 2147483646 h 136"/>
                <a:gd name="T20" fmla="*/ 2147483646 w 111"/>
                <a:gd name="T21" fmla="*/ 2147483646 h 136"/>
                <a:gd name="T22" fmla="*/ 2147483646 w 111"/>
                <a:gd name="T23" fmla="*/ 2147483646 h 136"/>
                <a:gd name="T24" fmla="*/ 2147483646 w 111"/>
                <a:gd name="T25" fmla="*/ 2147483646 h 136"/>
                <a:gd name="T26" fmla="*/ 2147483646 w 111"/>
                <a:gd name="T27" fmla="*/ 2147483646 h 136"/>
                <a:gd name="T28" fmla="*/ 2147483646 w 111"/>
                <a:gd name="T29" fmla="*/ 2147483646 h 136"/>
                <a:gd name="T30" fmla="*/ 2147483646 w 111"/>
                <a:gd name="T31" fmla="*/ 2147483646 h 136"/>
                <a:gd name="T32" fmla="*/ 2147483646 w 111"/>
                <a:gd name="T33" fmla="*/ 2147483646 h 136"/>
                <a:gd name="T34" fmla="*/ 2147483646 w 111"/>
                <a:gd name="T35" fmla="*/ 2147483646 h 136"/>
                <a:gd name="T36" fmla="*/ 2147483646 w 111"/>
                <a:gd name="T37" fmla="*/ 2147483646 h 136"/>
                <a:gd name="T38" fmla="*/ 2147483646 w 111"/>
                <a:gd name="T39" fmla="*/ 2147483646 h 136"/>
                <a:gd name="T40" fmla="*/ 2147483646 w 111"/>
                <a:gd name="T41" fmla="*/ 2147483646 h 136"/>
                <a:gd name="T42" fmla="*/ 2147483646 w 111"/>
                <a:gd name="T43" fmla="*/ 2147483646 h 136"/>
                <a:gd name="T44" fmla="*/ 2147483646 w 111"/>
                <a:gd name="T45" fmla="*/ 2147483646 h 136"/>
                <a:gd name="T46" fmla="*/ 2147483646 w 111"/>
                <a:gd name="T47" fmla="*/ 2147483646 h 136"/>
                <a:gd name="T48" fmla="*/ 2147483646 w 111"/>
                <a:gd name="T49" fmla="*/ 2147483646 h 136"/>
                <a:gd name="T50" fmla="*/ 2147483646 w 111"/>
                <a:gd name="T51" fmla="*/ 2147483646 h 136"/>
                <a:gd name="T52" fmla="*/ 2147483646 w 111"/>
                <a:gd name="T53" fmla="*/ 2147483646 h 136"/>
                <a:gd name="T54" fmla="*/ 2147483646 w 111"/>
                <a:gd name="T55" fmla="*/ 2147483646 h 136"/>
                <a:gd name="T56" fmla="*/ 2147483646 w 111"/>
                <a:gd name="T57" fmla="*/ 2147483646 h 136"/>
                <a:gd name="T58" fmla="*/ 2147483646 w 111"/>
                <a:gd name="T59" fmla="*/ 2147483646 h 136"/>
                <a:gd name="T60" fmla="*/ 2147483646 w 111"/>
                <a:gd name="T61" fmla="*/ 2147483646 h 136"/>
                <a:gd name="T62" fmla="*/ 0 w 111"/>
                <a:gd name="T63" fmla="*/ 2147483646 h 1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1" h="136">
                  <a:moveTo>
                    <a:pt x="0" y="68"/>
                  </a:moveTo>
                  <a:lnTo>
                    <a:pt x="0" y="54"/>
                  </a:lnTo>
                  <a:lnTo>
                    <a:pt x="2" y="41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9" y="24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1" y="11"/>
                  </a:lnTo>
                  <a:lnTo>
                    <a:pt x="25" y="8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5" y="3"/>
                  </a:lnTo>
                  <a:lnTo>
                    <a:pt x="98" y="5"/>
                  </a:lnTo>
                  <a:lnTo>
                    <a:pt x="111" y="8"/>
                  </a:lnTo>
                  <a:lnTo>
                    <a:pt x="102" y="37"/>
                  </a:lnTo>
                  <a:lnTo>
                    <a:pt x="90" y="35"/>
                  </a:lnTo>
                  <a:lnTo>
                    <a:pt x="80" y="33"/>
                  </a:lnTo>
                  <a:lnTo>
                    <a:pt x="71" y="32"/>
                  </a:lnTo>
                  <a:lnTo>
                    <a:pt x="64" y="32"/>
                  </a:lnTo>
                  <a:lnTo>
                    <a:pt x="58" y="32"/>
                  </a:lnTo>
                  <a:lnTo>
                    <a:pt x="52" y="34"/>
                  </a:lnTo>
                  <a:lnTo>
                    <a:pt x="47" y="36"/>
                  </a:lnTo>
                  <a:lnTo>
                    <a:pt x="44" y="41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7" y="59"/>
                  </a:lnTo>
                  <a:lnTo>
                    <a:pt x="37" y="68"/>
                  </a:lnTo>
                  <a:lnTo>
                    <a:pt x="37" y="76"/>
                  </a:lnTo>
                  <a:lnTo>
                    <a:pt x="38" y="84"/>
                  </a:lnTo>
                  <a:lnTo>
                    <a:pt x="40" y="90"/>
                  </a:lnTo>
                  <a:lnTo>
                    <a:pt x="44" y="96"/>
                  </a:lnTo>
                  <a:lnTo>
                    <a:pt x="47" y="100"/>
                  </a:lnTo>
                  <a:lnTo>
                    <a:pt x="51" y="103"/>
                  </a:lnTo>
                  <a:lnTo>
                    <a:pt x="58" y="105"/>
                  </a:lnTo>
                  <a:lnTo>
                    <a:pt x="64" y="106"/>
                  </a:lnTo>
                  <a:lnTo>
                    <a:pt x="71" y="105"/>
                  </a:lnTo>
                  <a:lnTo>
                    <a:pt x="80" y="103"/>
                  </a:lnTo>
                  <a:lnTo>
                    <a:pt x="90" y="102"/>
                  </a:lnTo>
                  <a:lnTo>
                    <a:pt x="102" y="99"/>
                  </a:lnTo>
                  <a:lnTo>
                    <a:pt x="111" y="128"/>
                  </a:lnTo>
                  <a:lnTo>
                    <a:pt x="98" y="132"/>
                  </a:lnTo>
                  <a:lnTo>
                    <a:pt x="85" y="135"/>
                  </a:lnTo>
                  <a:lnTo>
                    <a:pt x="73" y="136"/>
                  </a:lnTo>
                  <a:lnTo>
                    <a:pt x="61" y="136"/>
                  </a:lnTo>
                  <a:lnTo>
                    <a:pt x="53" y="136"/>
                  </a:lnTo>
                  <a:lnTo>
                    <a:pt x="47" y="135"/>
                  </a:lnTo>
                  <a:lnTo>
                    <a:pt x="40" y="134"/>
                  </a:lnTo>
                  <a:lnTo>
                    <a:pt x="34" y="132"/>
                  </a:lnTo>
                  <a:lnTo>
                    <a:pt x="28" y="129"/>
                  </a:lnTo>
                  <a:lnTo>
                    <a:pt x="24" y="126"/>
                  </a:lnTo>
                  <a:lnTo>
                    <a:pt x="19" y="123"/>
                  </a:lnTo>
                  <a:lnTo>
                    <a:pt x="15" y="119"/>
                  </a:lnTo>
                  <a:lnTo>
                    <a:pt x="11" y="114"/>
                  </a:lnTo>
                  <a:lnTo>
                    <a:pt x="8" y="110"/>
                  </a:lnTo>
                  <a:lnTo>
                    <a:pt x="6" y="103"/>
                  </a:lnTo>
                  <a:lnTo>
                    <a:pt x="4" y="98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6" name="Freeform 126"/>
            <p:cNvSpPr>
              <a:spLocks/>
            </p:cNvSpPr>
            <p:nvPr/>
          </p:nvSpPr>
          <p:spPr bwMode="auto">
            <a:xfrm>
              <a:off x="6915150" y="5167313"/>
              <a:ext cx="50800" cy="69850"/>
            </a:xfrm>
            <a:custGeom>
              <a:avLst/>
              <a:gdLst>
                <a:gd name="T0" fmla="*/ 2147483646 w 95"/>
                <a:gd name="T1" fmla="*/ 0 h 132"/>
                <a:gd name="T2" fmla="*/ 2147483646 w 95"/>
                <a:gd name="T3" fmla="*/ 2147483646 h 132"/>
                <a:gd name="T4" fmla="*/ 2147483646 w 95"/>
                <a:gd name="T5" fmla="*/ 2147483646 h 132"/>
                <a:gd name="T6" fmla="*/ 2147483646 w 95"/>
                <a:gd name="T7" fmla="*/ 2147483646 h 132"/>
                <a:gd name="T8" fmla="*/ 2147483646 w 95"/>
                <a:gd name="T9" fmla="*/ 2147483646 h 132"/>
                <a:gd name="T10" fmla="*/ 2147483646 w 95"/>
                <a:gd name="T11" fmla="*/ 2147483646 h 132"/>
                <a:gd name="T12" fmla="*/ 2147483646 w 95"/>
                <a:gd name="T13" fmla="*/ 2147483646 h 132"/>
                <a:gd name="T14" fmla="*/ 2147483646 w 95"/>
                <a:gd name="T15" fmla="*/ 2147483646 h 132"/>
                <a:gd name="T16" fmla="*/ 2147483646 w 95"/>
                <a:gd name="T17" fmla="*/ 2147483646 h 132"/>
                <a:gd name="T18" fmla="*/ 2147483646 w 95"/>
                <a:gd name="T19" fmla="*/ 2147483646 h 132"/>
                <a:gd name="T20" fmla="*/ 0 w 95"/>
                <a:gd name="T21" fmla="*/ 2147483646 h 132"/>
                <a:gd name="T22" fmla="*/ 0 w 95"/>
                <a:gd name="T23" fmla="*/ 0 h 132"/>
                <a:gd name="T24" fmla="*/ 2147483646 w 95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5" h="132">
                  <a:moveTo>
                    <a:pt x="94" y="0"/>
                  </a:moveTo>
                  <a:lnTo>
                    <a:pt x="94" y="30"/>
                  </a:lnTo>
                  <a:lnTo>
                    <a:pt x="35" y="30"/>
                  </a:lnTo>
                  <a:lnTo>
                    <a:pt x="35" y="48"/>
                  </a:lnTo>
                  <a:lnTo>
                    <a:pt x="85" y="48"/>
                  </a:lnTo>
                  <a:lnTo>
                    <a:pt x="85" y="79"/>
                  </a:lnTo>
                  <a:lnTo>
                    <a:pt x="35" y="79"/>
                  </a:lnTo>
                  <a:lnTo>
                    <a:pt x="35" y="100"/>
                  </a:lnTo>
                  <a:lnTo>
                    <a:pt x="95" y="100"/>
                  </a:lnTo>
                  <a:lnTo>
                    <a:pt x="95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817" name="Freeform 127"/>
            <p:cNvSpPr>
              <a:spLocks/>
            </p:cNvSpPr>
            <p:nvPr/>
          </p:nvSpPr>
          <p:spPr bwMode="auto">
            <a:xfrm>
              <a:off x="6972300" y="5167313"/>
              <a:ext cx="57150" cy="69850"/>
            </a:xfrm>
            <a:custGeom>
              <a:avLst/>
              <a:gdLst>
                <a:gd name="T0" fmla="*/ 2147483646 w 110"/>
                <a:gd name="T1" fmla="*/ 2147483646 h 132"/>
                <a:gd name="T2" fmla="*/ 0 w 110"/>
                <a:gd name="T3" fmla="*/ 2147483646 h 132"/>
                <a:gd name="T4" fmla="*/ 0 w 110"/>
                <a:gd name="T5" fmla="*/ 0 h 132"/>
                <a:gd name="T6" fmla="*/ 2147483646 w 110"/>
                <a:gd name="T7" fmla="*/ 0 h 132"/>
                <a:gd name="T8" fmla="*/ 2147483646 w 110"/>
                <a:gd name="T9" fmla="*/ 2147483646 h 132"/>
                <a:gd name="T10" fmla="*/ 2147483646 w 110"/>
                <a:gd name="T11" fmla="*/ 2147483646 h 132"/>
                <a:gd name="T12" fmla="*/ 2147483646 w 110"/>
                <a:gd name="T13" fmla="*/ 0 h 132"/>
                <a:gd name="T14" fmla="*/ 2147483646 w 110"/>
                <a:gd name="T15" fmla="*/ 0 h 132"/>
                <a:gd name="T16" fmla="*/ 2147483646 w 110"/>
                <a:gd name="T17" fmla="*/ 2147483646 h 132"/>
                <a:gd name="T18" fmla="*/ 2147483646 w 110"/>
                <a:gd name="T19" fmla="*/ 2147483646 h 132"/>
                <a:gd name="T20" fmla="*/ 2147483646 w 110"/>
                <a:gd name="T21" fmla="*/ 2147483646 h 132"/>
                <a:gd name="T22" fmla="*/ 2147483646 w 110"/>
                <a:gd name="T23" fmla="*/ 2147483646 h 132"/>
                <a:gd name="T24" fmla="*/ 2147483646 w 110"/>
                <a:gd name="T25" fmla="*/ 2147483646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0" h="132">
                  <a:moveTo>
                    <a:pt x="33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76" y="67"/>
                  </a:lnTo>
                  <a:lnTo>
                    <a:pt x="77" y="67"/>
                  </a:lnTo>
                  <a:lnTo>
                    <a:pt x="77" y="0"/>
                  </a:lnTo>
                  <a:lnTo>
                    <a:pt x="110" y="0"/>
                  </a:lnTo>
                  <a:lnTo>
                    <a:pt x="110" y="132"/>
                  </a:lnTo>
                  <a:lnTo>
                    <a:pt x="76" y="132"/>
                  </a:lnTo>
                  <a:lnTo>
                    <a:pt x="34" y="67"/>
                  </a:lnTo>
                  <a:lnTo>
                    <a:pt x="33" y="67"/>
                  </a:lnTo>
                  <a:lnTo>
                    <a:pt x="33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Freeform 128"/>
            <p:cNvSpPr>
              <a:spLocks/>
            </p:cNvSpPr>
            <p:nvPr/>
          </p:nvSpPr>
          <p:spPr bwMode="auto">
            <a:xfrm>
              <a:off x="7035800" y="5165725"/>
              <a:ext cx="58737" cy="71438"/>
            </a:xfrm>
            <a:custGeom>
              <a:avLst/>
              <a:gdLst>
                <a:gd name="T0" fmla="*/ 0 w 111"/>
                <a:gd name="T1" fmla="*/ 2147483646 h 136"/>
                <a:gd name="T2" fmla="*/ 2147483646 w 111"/>
                <a:gd name="T3" fmla="*/ 2147483646 h 136"/>
                <a:gd name="T4" fmla="*/ 2147483646 w 111"/>
                <a:gd name="T5" fmla="*/ 2147483646 h 136"/>
                <a:gd name="T6" fmla="*/ 2147483646 w 111"/>
                <a:gd name="T7" fmla="*/ 2147483646 h 136"/>
                <a:gd name="T8" fmla="*/ 2147483646 w 111"/>
                <a:gd name="T9" fmla="*/ 2147483646 h 136"/>
                <a:gd name="T10" fmla="*/ 2147483646 w 111"/>
                <a:gd name="T11" fmla="*/ 2147483646 h 136"/>
                <a:gd name="T12" fmla="*/ 2147483646 w 111"/>
                <a:gd name="T13" fmla="*/ 0 h 136"/>
                <a:gd name="T14" fmla="*/ 2147483646 w 111"/>
                <a:gd name="T15" fmla="*/ 0 h 136"/>
                <a:gd name="T16" fmla="*/ 2147483646 w 111"/>
                <a:gd name="T17" fmla="*/ 2147483646 h 136"/>
                <a:gd name="T18" fmla="*/ 2147483646 w 111"/>
                <a:gd name="T19" fmla="*/ 2147483646 h 136"/>
                <a:gd name="T20" fmla="*/ 2147483646 w 111"/>
                <a:gd name="T21" fmla="*/ 2147483646 h 136"/>
                <a:gd name="T22" fmla="*/ 2147483646 w 111"/>
                <a:gd name="T23" fmla="*/ 2147483646 h 136"/>
                <a:gd name="T24" fmla="*/ 2147483646 w 111"/>
                <a:gd name="T25" fmla="*/ 2147483646 h 136"/>
                <a:gd name="T26" fmla="*/ 2147483646 w 111"/>
                <a:gd name="T27" fmla="*/ 2147483646 h 136"/>
                <a:gd name="T28" fmla="*/ 2147483646 w 111"/>
                <a:gd name="T29" fmla="*/ 2147483646 h 136"/>
                <a:gd name="T30" fmla="*/ 2147483646 w 111"/>
                <a:gd name="T31" fmla="*/ 2147483646 h 136"/>
                <a:gd name="T32" fmla="*/ 2147483646 w 111"/>
                <a:gd name="T33" fmla="*/ 2147483646 h 136"/>
                <a:gd name="T34" fmla="*/ 2147483646 w 111"/>
                <a:gd name="T35" fmla="*/ 2147483646 h 136"/>
                <a:gd name="T36" fmla="*/ 2147483646 w 111"/>
                <a:gd name="T37" fmla="*/ 2147483646 h 136"/>
                <a:gd name="T38" fmla="*/ 2147483646 w 111"/>
                <a:gd name="T39" fmla="*/ 2147483646 h 136"/>
                <a:gd name="T40" fmla="*/ 2147483646 w 111"/>
                <a:gd name="T41" fmla="*/ 2147483646 h 136"/>
                <a:gd name="T42" fmla="*/ 2147483646 w 111"/>
                <a:gd name="T43" fmla="*/ 2147483646 h 136"/>
                <a:gd name="T44" fmla="*/ 2147483646 w 111"/>
                <a:gd name="T45" fmla="*/ 2147483646 h 136"/>
                <a:gd name="T46" fmla="*/ 2147483646 w 111"/>
                <a:gd name="T47" fmla="*/ 2147483646 h 136"/>
                <a:gd name="T48" fmla="*/ 2147483646 w 111"/>
                <a:gd name="T49" fmla="*/ 2147483646 h 136"/>
                <a:gd name="T50" fmla="*/ 2147483646 w 111"/>
                <a:gd name="T51" fmla="*/ 2147483646 h 136"/>
                <a:gd name="T52" fmla="*/ 2147483646 w 111"/>
                <a:gd name="T53" fmla="*/ 2147483646 h 136"/>
                <a:gd name="T54" fmla="*/ 2147483646 w 111"/>
                <a:gd name="T55" fmla="*/ 2147483646 h 136"/>
                <a:gd name="T56" fmla="*/ 2147483646 w 111"/>
                <a:gd name="T57" fmla="*/ 2147483646 h 136"/>
                <a:gd name="T58" fmla="*/ 2147483646 w 111"/>
                <a:gd name="T59" fmla="*/ 2147483646 h 136"/>
                <a:gd name="T60" fmla="*/ 2147483646 w 111"/>
                <a:gd name="T61" fmla="*/ 2147483646 h 136"/>
                <a:gd name="T62" fmla="*/ 0 w 111"/>
                <a:gd name="T63" fmla="*/ 2147483646 h 1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1" h="136">
                  <a:moveTo>
                    <a:pt x="0" y="68"/>
                  </a:moveTo>
                  <a:lnTo>
                    <a:pt x="0" y="54"/>
                  </a:lnTo>
                  <a:lnTo>
                    <a:pt x="2" y="41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4"/>
                  </a:lnTo>
                  <a:lnTo>
                    <a:pt x="12" y="20"/>
                  </a:lnTo>
                  <a:lnTo>
                    <a:pt x="16" y="16"/>
                  </a:lnTo>
                  <a:lnTo>
                    <a:pt x="21" y="11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5" y="3"/>
                  </a:lnTo>
                  <a:lnTo>
                    <a:pt x="98" y="5"/>
                  </a:lnTo>
                  <a:lnTo>
                    <a:pt x="111" y="8"/>
                  </a:lnTo>
                  <a:lnTo>
                    <a:pt x="103" y="37"/>
                  </a:lnTo>
                  <a:lnTo>
                    <a:pt x="91" y="35"/>
                  </a:lnTo>
                  <a:lnTo>
                    <a:pt x="80" y="33"/>
                  </a:lnTo>
                  <a:lnTo>
                    <a:pt x="72" y="32"/>
                  </a:lnTo>
                  <a:lnTo>
                    <a:pt x="64" y="32"/>
                  </a:lnTo>
                  <a:lnTo>
                    <a:pt x="58" y="32"/>
                  </a:lnTo>
                  <a:lnTo>
                    <a:pt x="52" y="34"/>
                  </a:lnTo>
                  <a:lnTo>
                    <a:pt x="48" y="36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8" y="51"/>
                  </a:lnTo>
                  <a:lnTo>
                    <a:pt x="37" y="59"/>
                  </a:lnTo>
                  <a:lnTo>
                    <a:pt x="37" y="68"/>
                  </a:lnTo>
                  <a:lnTo>
                    <a:pt x="37" y="76"/>
                  </a:lnTo>
                  <a:lnTo>
                    <a:pt x="38" y="84"/>
                  </a:lnTo>
                  <a:lnTo>
                    <a:pt x="40" y="90"/>
                  </a:lnTo>
                  <a:lnTo>
                    <a:pt x="43" y="96"/>
                  </a:lnTo>
                  <a:lnTo>
                    <a:pt x="47" y="100"/>
                  </a:lnTo>
                  <a:lnTo>
                    <a:pt x="52" y="103"/>
                  </a:lnTo>
                  <a:lnTo>
                    <a:pt x="58" y="105"/>
                  </a:lnTo>
                  <a:lnTo>
                    <a:pt x="64" y="106"/>
                  </a:lnTo>
                  <a:lnTo>
                    <a:pt x="72" y="105"/>
                  </a:lnTo>
                  <a:lnTo>
                    <a:pt x="80" y="103"/>
                  </a:lnTo>
                  <a:lnTo>
                    <a:pt x="91" y="102"/>
                  </a:lnTo>
                  <a:lnTo>
                    <a:pt x="103" y="99"/>
                  </a:lnTo>
                  <a:lnTo>
                    <a:pt x="111" y="128"/>
                  </a:lnTo>
                  <a:lnTo>
                    <a:pt x="98" y="132"/>
                  </a:lnTo>
                  <a:lnTo>
                    <a:pt x="85" y="135"/>
                  </a:lnTo>
                  <a:lnTo>
                    <a:pt x="73" y="136"/>
                  </a:lnTo>
                  <a:lnTo>
                    <a:pt x="61" y="136"/>
                  </a:lnTo>
                  <a:lnTo>
                    <a:pt x="53" y="136"/>
                  </a:lnTo>
                  <a:lnTo>
                    <a:pt x="47" y="135"/>
                  </a:lnTo>
                  <a:lnTo>
                    <a:pt x="40" y="134"/>
                  </a:lnTo>
                  <a:lnTo>
                    <a:pt x="35" y="132"/>
                  </a:lnTo>
                  <a:lnTo>
                    <a:pt x="28" y="129"/>
                  </a:lnTo>
                  <a:lnTo>
                    <a:pt x="24" y="126"/>
                  </a:lnTo>
                  <a:lnTo>
                    <a:pt x="20" y="123"/>
                  </a:lnTo>
                  <a:lnTo>
                    <a:pt x="15" y="119"/>
                  </a:lnTo>
                  <a:lnTo>
                    <a:pt x="12" y="114"/>
                  </a:lnTo>
                  <a:lnTo>
                    <a:pt x="9" y="110"/>
                  </a:lnTo>
                  <a:lnTo>
                    <a:pt x="6" y="103"/>
                  </a:lnTo>
                  <a:lnTo>
                    <a:pt x="3" y="98"/>
                  </a:lnTo>
                  <a:lnTo>
                    <a:pt x="2" y="90"/>
                  </a:lnTo>
                  <a:lnTo>
                    <a:pt x="1" y="84"/>
                  </a:lnTo>
                  <a:lnTo>
                    <a:pt x="0" y="75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Rectangle 129"/>
            <p:cNvSpPr>
              <a:spLocks noChangeArrowheads="1"/>
            </p:cNvSpPr>
            <p:nvPr/>
          </p:nvSpPr>
          <p:spPr bwMode="auto">
            <a:xfrm>
              <a:off x="7099300" y="5167313"/>
              <a:ext cx="19050" cy="6985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Freeform 130"/>
            <p:cNvSpPr>
              <a:spLocks noEditPoints="1"/>
            </p:cNvSpPr>
            <p:nvPr/>
          </p:nvSpPr>
          <p:spPr bwMode="auto">
            <a:xfrm>
              <a:off x="7119938" y="5167313"/>
              <a:ext cx="65087" cy="69850"/>
            </a:xfrm>
            <a:custGeom>
              <a:avLst/>
              <a:gdLst>
                <a:gd name="T0" fmla="*/ 2147483646 w 123"/>
                <a:gd name="T1" fmla="*/ 2147483646 h 133"/>
                <a:gd name="T2" fmla="*/ 2147483646 w 123"/>
                <a:gd name="T3" fmla="*/ 2147483646 h 133"/>
                <a:gd name="T4" fmla="*/ 2147483646 w 123"/>
                <a:gd name="T5" fmla="*/ 2147483646 h 133"/>
                <a:gd name="T6" fmla="*/ 2147483646 w 123"/>
                <a:gd name="T7" fmla="*/ 2147483646 h 133"/>
                <a:gd name="T8" fmla="*/ 0 w 123"/>
                <a:gd name="T9" fmla="*/ 2147483646 h 133"/>
                <a:gd name="T10" fmla="*/ 2147483646 w 123"/>
                <a:gd name="T11" fmla="*/ 0 h 133"/>
                <a:gd name="T12" fmla="*/ 2147483646 w 123"/>
                <a:gd name="T13" fmla="*/ 0 h 133"/>
                <a:gd name="T14" fmla="*/ 2147483646 w 123"/>
                <a:gd name="T15" fmla="*/ 2147483646 h 133"/>
                <a:gd name="T16" fmla="*/ 2147483646 w 123"/>
                <a:gd name="T17" fmla="*/ 2147483646 h 133"/>
                <a:gd name="T18" fmla="*/ 2147483646 w 123"/>
                <a:gd name="T19" fmla="*/ 2147483646 h 133"/>
                <a:gd name="T20" fmla="*/ 2147483646 w 123"/>
                <a:gd name="T21" fmla="*/ 2147483646 h 133"/>
                <a:gd name="T22" fmla="*/ 2147483646 w 123"/>
                <a:gd name="T23" fmla="*/ 2147483646 h 133"/>
                <a:gd name="T24" fmla="*/ 2147483646 w 123"/>
                <a:gd name="T25" fmla="*/ 2147483646 h 133"/>
                <a:gd name="T26" fmla="*/ 2147483646 w 123"/>
                <a:gd name="T27" fmla="*/ 2147483646 h 1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3" h="133">
                  <a:moveTo>
                    <a:pt x="84" y="133"/>
                  </a:moveTo>
                  <a:lnTo>
                    <a:pt x="77" y="106"/>
                  </a:lnTo>
                  <a:lnTo>
                    <a:pt x="45" y="106"/>
                  </a:lnTo>
                  <a:lnTo>
                    <a:pt x="37" y="133"/>
                  </a:lnTo>
                  <a:lnTo>
                    <a:pt x="0" y="133"/>
                  </a:lnTo>
                  <a:lnTo>
                    <a:pt x="40" y="0"/>
                  </a:lnTo>
                  <a:lnTo>
                    <a:pt x="84" y="0"/>
                  </a:lnTo>
                  <a:lnTo>
                    <a:pt x="123" y="133"/>
                  </a:lnTo>
                  <a:lnTo>
                    <a:pt x="84" y="133"/>
                  </a:lnTo>
                  <a:close/>
                  <a:moveTo>
                    <a:pt x="61" y="43"/>
                  </a:moveTo>
                  <a:lnTo>
                    <a:pt x="61" y="43"/>
                  </a:lnTo>
                  <a:lnTo>
                    <a:pt x="51" y="78"/>
                  </a:lnTo>
                  <a:lnTo>
                    <a:pt x="71" y="78"/>
                  </a:lnTo>
                  <a:lnTo>
                    <a:pt x="61" y="4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Freeform 131"/>
            <p:cNvSpPr>
              <a:spLocks/>
            </p:cNvSpPr>
            <p:nvPr/>
          </p:nvSpPr>
          <p:spPr bwMode="auto">
            <a:xfrm>
              <a:off x="7189788" y="5167313"/>
              <a:ext cx="73025" cy="69850"/>
            </a:xfrm>
            <a:custGeom>
              <a:avLst/>
              <a:gdLst>
                <a:gd name="T0" fmla="*/ 2147483646 w 140"/>
                <a:gd name="T1" fmla="*/ 0 h 132"/>
                <a:gd name="T2" fmla="*/ 2147483646 w 140"/>
                <a:gd name="T3" fmla="*/ 2147483646 h 132"/>
                <a:gd name="T4" fmla="*/ 2147483646 w 140"/>
                <a:gd name="T5" fmla="*/ 2147483646 h 132"/>
                <a:gd name="T6" fmla="*/ 2147483646 w 140"/>
                <a:gd name="T7" fmla="*/ 0 h 132"/>
                <a:gd name="T8" fmla="*/ 2147483646 w 140"/>
                <a:gd name="T9" fmla="*/ 0 h 132"/>
                <a:gd name="T10" fmla="*/ 2147483646 w 140"/>
                <a:gd name="T11" fmla="*/ 2147483646 h 132"/>
                <a:gd name="T12" fmla="*/ 2147483646 w 140"/>
                <a:gd name="T13" fmla="*/ 2147483646 h 132"/>
                <a:gd name="T14" fmla="*/ 2147483646 w 140"/>
                <a:gd name="T15" fmla="*/ 2147483646 h 132"/>
                <a:gd name="T16" fmla="*/ 2147483646 w 140"/>
                <a:gd name="T17" fmla="*/ 2147483646 h 132"/>
                <a:gd name="T18" fmla="*/ 2147483646 w 140"/>
                <a:gd name="T19" fmla="*/ 2147483646 h 132"/>
                <a:gd name="T20" fmla="*/ 2147483646 w 140"/>
                <a:gd name="T21" fmla="*/ 2147483646 h 132"/>
                <a:gd name="T22" fmla="*/ 2147483646 w 140"/>
                <a:gd name="T23" fmla="*/ 2147483646 h 132"/>
                <a:gd name="T24" fmla="*/ 2147483646 w 140"/>
                <a:gd name="T25" fmla="*/ 2147483646 h 132"/>
                <a:gd name="T26" fmla="*/ 2147483646 w 140"/>
                <a:gd name="T27" fmla="*/ 2147483646 h 132"/>
                <a:gd name="T28" fmla="*/ 0 w 140"/>
                <a:gd name="T29" fmla="*/ 2147483646 h 132"/>
                <a:gd name="T30" fmla="*/ 0 w 140"/>
                <a:gd name="T31" fmla="*/ 0 h 132"/>
                <a:gd name="T32" fmla="*/ 2147483646 w 140"/>
                <a:gd name="T33" fmla="*/ 0 h 1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0" h="132">
                  <a:moveTo>
                    <a:pt x="47" y="0"/>
                  </a:moveTo>
                  <a:lnTo>
                    <a:pt x="72" y="73"/>
                  </a:lnTo>
                  <a:lnTo>
                    <a:pt x="94" y="0"/>
                  </a:lnTo>
                  <a:lnTo>
                    <a:pt x="140" y="0"/>
                  </a:lnTo>
                  <a:lnTo>
                    <a:pt x="140" y="132"/>
                  </a:lnTo>
                  <a:lnTo>
                    <a:pt x="106" y="132"/>
                  </a:lnTo>
                  <a:lnTo>
                    <a:pt x="106" y="61"/>
                  </a:lnTo>
                  <a:lnTo>
                    <a:pt x="83" y="132"/>
                  </a:lnTo>
                  <a:lnTo>
                    <a:pt x="57" y="132"/>
                  </a:lnTo>
                  <a:lnTo>
                    <a:pt x="35" y="61"/>
                  </a:lnTo>
                  <a:lnTo>
                    <a:pt x="35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Freeform 132"/>
            <p:cNvSpPr>
              <a:spLocks/>
            </p:cNvSpPr>
            <p:nvPr/>
          </p:nvSpPr>
          <p:spPr bwMode="auto">
            <a:xfrm>
              <a:off x="7272338" y="5167313"/>
              <a:ext cx="49212" cy="69850"/>
            </a:xfrm>
            <a:custGeom>
              <a:avLst/>
              <a:gdLst>
                <a:gd name="T0" fmla="*/ 2147483646 w 95"/>
                <a:gd name="T1" fmla="*/ 0 h 132"/>
                <a:gd name="T2" fmla="*/ 2147483646 w 95"/>
                <a:gd name="T3" fmla="*/ 2147483646 h 132"/>
                <a:gd name="T4" fmla="*/ 2147483646 w 95"/>
                <a:gd name="T5" fmla="*/ 2147483646 h 132"/>
                <a:gd name="T6" fmla="*/ 2147483646 w 95"/>
                <a:gd name="T7" fmla="*/ 2147483646 h 132"/>
                <a:gd name="T8" fmla="*/ 2147483646 w 95"/>
                <a:gd name="T9" fmla="*/ 2147483646 h 132"/>
                <a:gd name="T10" fmla="*/ 2147483646 w 95"/>
                <a:gd name="T11" fmla="*/ 2147483646 h 132"/>
                <a:gd name="T12" fmla="*/ 2147483646 w 95"/>
                <a:gd name="T13" fmla="*/ 2147483646 h 132"/>
                <a:gd name="T14" fmla="*/ 2147483646 w 95"/>
                <a:gd name="T15" fmla="*/ 2147483646 h 132"/>
                <a:gd name="T16" fmla="*/ 2147483646 w 95"/>
                <a:gd name="T17" fmla="*/ 2147483646 h 132"/>
                <a:gd name="T18" fmla="*/ 2147483646 w 95"/>
                <a:gd name="T19" fmla="*/ 2147483646 h 132"/>
                <a:gd name="T20" fmla="*/ 0 w 95"/>
                <a:gd name="T21" fmla="*/ 2147483646 h 132"/>
                <a:gd name="T22" fmla="*/ 0 w 95"/>
                <a:gd name="T23" fmla="*/ 0 h 132"/>
                <a:gd name="T24" fmla="*/ 2147483646 w 95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5" h="132">
                  <a:moveTo>
                    <a:pt x="94" y="0"/>
                  </a:moveTo>
                  <a:lnTo>
                    <a:pt x="94" y="30"/>
                  </a:lnTo>
                  <a:lnTo>
                    <a:pt x="35" y="30"/>
                  </a:lnTo>
                  <a:lnTo>
                    <a:pt x="35" y="48"/>
                  </a:lnTo>
                  <a:lnTo>
                    <a:pt x="85" y="48"/>
                  </a:lnTo>
                  <a:lnTo>
                    <a:pt x="85" y="79"/>
                  </a:lnTo>
                  <a:lnTo>
                    <a:pt x="35" y="79"/>
                  </a:lnTo>
                  <a:lnTo>
                    <a:pt x="35" y="100"/>
                  </a:lnTo>
                  <a:lnTo>
                    <a:pt x="95" y="100"/>
                  </a:lnTo>
                  <a:lnTo>
                    <a:pt x="95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Freeform 133"/>
            <p:cNvSpPr>
              <a:spLocks/>
            </p:cNvSpPr>
            <p:nvPr/>
          </p:nvSpPr>
          <p:spPr bwMode="auto">
            <a:xfrm>
              <a:off x="7327900" y="5167313"/>
              <a:ext cx="58737" cy="69850"/>
            </a:xfrm>
            <a:custGeom>
              <a:avLst/>
              <a:gdLst>
                <a:gd name="T0" fmla="*/ 2147483646 w 110"/>
                <a:gd name="T1" fmla="*/ 2147483646 h 132"/>
                <a:gd name="T2" fmla="*/ 0 w 110"/>
                <a:gd name="T3" fmla="*/ 2147483646 h 132"/>
                <a:gd name="T4" fmla="*/ 0 w 110"/>
                <a:gd name="T5" fmla="*/ 0 h 132"/>
                <a:gd name="T6" fmla="*/ 2147483646 w 110"/>
                <a:gd name="T7" fmla="*/ 0 h 132"/>
                <a:gd name="T8" fmla="*/ 2147483646 w 110"/>
                <a:gd name="T9" fmla="*/ 2147483646 h 132"/>
                <a:gd name="T10" fmla="*/ 2147483646 w 110"/>
                <a:gd name="T11" fmla="*/ 2147483646 h 132"/>
                <a:gd name="T12" fmla="*/ 2147483646 w 110"/>
                <a:gd name="T13" fmla="*/ 0 h 132"/>
                <a:gd name="T14" fmla="*/ 2147483646 w 110"/>
                <a:gd name="T15" fmla="*/ 0 h 132"/>
                <a:gd name="T16" fmla="*/ 2147483646 w 110"/>
                <a:gd name="T17" fmla="*/ 2147483646 h 132"/>
                <a:gd name="T18" fmla="*/ 2147483646 w 110"/>
                <a:gd name="T19" fmla="*/ 2147483646 h 132"/>
                <a:gd name="T20" fmla="*/ 2147483646 w 110"/>
                <a:gd name="T21" fmla="*/ 2147483646 h 132"/>
                <a:gd name="T22" fmla="*/ 2147483646 w 110"/>
                <a:gd name="T23" fmla="*/ 2147483646 h 132"/>
                <a:gd name="T24" fmla="*/ 2147483646 w 110"/>
                <a:gd name="T25" fmla="*/ 2147483646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0" h="132">
                  <a:moveTo>
                    <a:pt x="33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77" y="0"/>
                  </a:lnTo>
                  <a:lnTo>
                    <a:pt x="110" y="0"/>
                  </a:lnTo>
                  <a:lnTo>
                    <a:pt x="110" y="132"/>
                  </a:lnTo>
                  <a:lnTo>
                    <a:pt x="75" y="132"/>
                  </a:lnTo>
                  <a:lnTo>
                    <a:pt x="34" y="67"/>
                  </a:lnTo>
                  <a:lnTo>
                    <a:pt x="33" y="67"/>
                  </a:lnTo>
                  <a:lnTo>
                    <a:pt x="33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Freeform 134"/>
            <p:cNvSpPr>
              <a:spLocks/>
            </p:cNvSpPr>
            <p:nvPr/>
          </p:nvSpPr>
          <p:spPr bwMode="auto">
            <a:xfrm>
              <a:off x="7391400" y="5167313"/>
              <a:ext cx="52387" cy="69850"/>
            </a:xfrm>
            <a:custGeom>
              <a:avLst/>
              <a:gdLst>
                <a:gd name="T0" fmla="*/ 2147483646 w 101"/>
                <a:gd name="T1" fmla="*/ 2147483646 h 132"/>
                <a:gd name="T2" fmla="*/ 2147483646 w 101"/>
                <a:gd name="T3" fmla="*/ 2147483646 h 132"/>
                <a:gd name="T4" fmla="*/ 2147483646 w 101"/>
                <a:gd name="T5" fmla="*/ 2147483646 h 132"/>
                <a:gd name="T6" fmla="*/ 2147483646 w 101"/>
                <a:gd name="T7" fmla="*/ 2147483646 h 132"/>
                <a:gd name="T8" fmla="*/ 2147483646 w 101"/>
                <a:gd name="T9" fmla="*/ 2147483646 h 132"/>
                <a:gd name="T10" fmla="*/ 0 w 101"/>
                <a:gd name="T11" fmla="*/ 2147483646 h 132"/>
                <a:gd name="T12" fmla="*/ 0 w 101"/>
                <a:gd name="T13" fmla="*/ 0 h 132"/>
                <a:gd name="T14" fmla="*/ 2147483646 w 101"/>
                <a:gd name="T15" fmla="*/ 0 h 132"/>
                <a:gd name="T16" fmla="*/ 2147483646 w 101"/>
                <a:gd name="T17" fmla="*/ 2147483646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" h="132">
                  <a:moveTo>
                    <a:pt x="101" y="30"/>
                  </a:moveTo>
                  <a:lnTo>
                    <a:pt x="68" y="30"/>
                  </a:lnTo>
                  <a:lnTo>
                    <a:pt x="68" y="132"/>
                  </a:lnTo>
                  <a:lnTo>
                    <a:pt x="33" y="132"/>
                  </a:lnTo>
                  <a:lnTo>
                    <a:pt x="33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Freeform 135"/>
            <p:cNvSpPr>
              <a:spLocks noEditPoints="1"/>
            </p:cNvSpPr>
            <p:nvPr/>
          </p:nvSpPr>
          <p:spPr bwMode="auto">
            <a:xfrm>
              <a:off x="7446963" y="5165725"/>
              <a:ext cx="63500" cy="71438"/>
            </a:xfrm>
            <a:custGeom>
              <a:avLst/>
              <a:gdLst>
                <a:gd name="T0" fmla="*/ 2147483646 w 122"/>
                <a:gd name="T1" fmla="*/ 2147483646 h 136"/>
                <a:gd name="T2" fmla="*/ 2147483646 w 122"/>
                <a:gd name="T3" fmla="*/ 2147483646 h 136"/>
                <a:gd name="T4" fmla="*/ 2147483646 w 122"/>
                <a:gd name="T5" fmla="*/ 2147483646 h 136"/>
                <a:gd name="T6" fmla="*/ 2147483646 w 122"/>
                <a:gd name="T7" fmla="*/ 2147483646 h 136"/>
                <a:gd name="T8" fmla="*/ 2147483646 w 122"/>
                <a:gd name="T9" fmla="*/ 2147483646 h 136"/>
                <a:gd name="T10" fmla="*/ 2147483646 w 122"/>
                <a:gd name="T11" fmla="*/ 2147483646 h 136"/>
                <a:gd name="T12" fmla="*/ 2147483646 w 122"/>
                <a:gd name="T13" fmla="*/ 2147483646 h 136"/>
                <a:gd name="T14" fmla="*/ 2147483646 w 122"/>
                <a:gd name="T15" fmla="*/ 2147483646 h 136"/>
                <a:gd name="T16" fmla="*/ 2147483646 w 122"/>
                <a:gd name="T17" fmla="*/ 2147483646 h 136"/>
                <a:gd name="T18" fmla="*/ 2147483646 w 122"/>
                <a:gd name="T19" fmla="*/ 2147483646 h 136"/>
                <a:gd name="T20" fmla="*/ 2147483646 w 122"/>
                <a:gd name="T21" fmla="*/ 2147483646 h 136"/>
                <a:gd name="T22" fmla="*/ 2147483646 w 122"/>
                <a:gd name="T23" fmla="*/ 2147483646 h 136"/>
                <a:gd name="T24" fmla="*/ 2147483646 w 122"/>
                <a:gd name="T25" fmla="*/ 2147483646 h 136"/>
                <a:gd name="T26" fmla="*/ 2147483646 w 122"/>
                <a:gd name="T27" fmla="*/ 2147483646 h 136"/>
                <a:gd name="T28" fmla="*/ 2147483646 w 122"/>
                <a:gd name="T29" fmla="*/ 2147483646 h 136"/>
                <a:gd name="T30" fmla="*/ 2147483646 w 122"/>
                <a:gd name="T31" fmla="*/ 2147483646 h 136"/>
                <a:gd name="T32" fmla="*/ 2147483646 w 122"/>
                <a:gd name="T33" fmla="*/ 2147483646 h 136"/>
                <a:gd name="T34" fmla="*/ 2147483646 w 122"/>
                <a:gd name="T35" fmla="*/ 2147483646 h 136"/>
                <a:gd name="T36" fmla="*/ 2147483646 w 122"/>
                <a:gd name="T37" fmla="*/ 2147483646 h 136"/>
                <a:gd name="T38" fmla="*/ 2147483646 w 122"/>
                <a:gd name="T39" fmla="*/ 2147483646 h 136"/>
                <a:gd name="T40" fmla="*/ 2147483646 w 122"/>
                <a:gd name="T41" fmla="*/ 2147483646 h 136"/>
                <a:gd name="T42" fmla="*/ 2147483646 w 122"/>
                <a:gd name="T43" fmla="*/ 2147483646 h 136"/>
                <a:gd name="T44" fmla="*/ 2147483646 w 122"/>
                <a:gd name="T45" fmla="*/ 2147483646 h 136"/>
                <a:gd name="T46" fmla="*/ 2147483646 w 122"/>
                <a:gd name="T47" fmla="*/ 2147483646 h 136"/>
                <a:gd name="T48" fmla="*/ 2147483646 w 122"/>
                <a:gd name="T49" fmla="*/ 2147483646 h 136"/>
                <a:gd name="T50" fmla="*/ 2147483646 w 122"/>
                <a:gd name="T51" fmla="*/ 2147483646 h 136"/>
                <a:gd name="T52" fmla="*/ 2147483646 w 122"/>
                <a:gd name="T53" fmla="*/ 2147483646 h 136"/>
                <a:gd name="T54" fmla="*/ 2147483646 w 122"/>
                <a:gd name="T55" fmla="*/ 2147483646 h 136"/>
                <a:gd name="T56" fmla="*/ 2147483646 w 122"/>
                <a:gd name="T57" fmla="*/ 2147483646 h 136"/>
                <a:gd name="T58" fmla="*/ 2147483646 w 122"/>
                <a:gd name="T59" fmla="*/ 2147483646 h 136"/>
                <a:gd name="T60" fmla="*/ 2147483646 w 122"/>
                <a:gd name="T61" fmla="*/ 2147483646 h 136"/>
                <a:gd name="T62" fmla="*/ 2147483646 w 122"/>
                <a:gd name="T63" fmla="*/ 2147483646 h 136"/>
                <a:gd name="T64" fmla="*/ 0 w 122"/>
                <a:gd name="T65" fmla="*/ 2147483646 h 136"/>
                <a:gd name="T66" fmla="*/ 2147483646 w 122"/>
                <a:gd name="T67" fmla="*/ 2147483646 h 136"/>
                <a:gd name="T68" fmla="*/ 2147483646 w 122"/>
                <a:gd name="T69" fmla="*/ 2147483646 h 136"/>
                <a:gd name="T70" fmla="*/ 2147483646 w 122"/>
                <a:gd name="T71" fmla="*/ 2147483646 h 136"/>
                <a:gd name="T72" fmla="*/ 2147483646 w 122"/>
                <a:gd name="T73" fmla="*/ 2147483646 h 136"/>
                <a:gd name="T74" fmla="*/ 2147483646 w 122"/>
                <a:gd name="T75" fmla="*/ 2147483646 h 136"/>
                <a:gd name="T76" fmla="*/ 2147483646 w 122"/>
                <a:gd name="T77" fmla="*/ 2147483646 h 136"/>
                <a:gd name="T78" fmla="*/ 2147483646 w 122"/>
                <a:gd name="T79" fmla="*/ 0 h 136"/>
                <a:gd name="T80" fmla="*/ 2147483646 w 122"/>
                <a:gd name="T81" fmla="*/ 2147483646 h 136"/>
                <a:gd name="T82" fmla="*/ 2147483646 w 122"/>
                <a:gd name="T83" fmla="*/ 2147483646 h 136"/>
                <a:gd name="T84" fmla="*/ 2147483646 w 122"/>
                <a:gd name="T85" fmla="*/ 2147483646 h 136"/>
                <a:gd name="T86" fmla="*/ 2147483646 w 122"/>
                <a:gd name="T87" fmla="*/ 2147483646 h 136"/>
                <a:gd name="T88" fmla="*/ 2147483646 w 122"/>
                <a:gd name="T89" fmla="*/ 2147483646 h 136"/>
                <a:gd name="T90" fmla="*/ 2147483646 w 122"/>
                <a:gd name="T91" fmla="*/ 2147483646 h 136"/>
                <a:gd name="T92" fmla="*/ 2147483646 w 122"/>
                <a:gd name="T93" fmla="*/ 2147483646 h 1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2" h="136">
                  <a:moveTo>
                    <a:pt x="80" y="38"/>
                  </a:moveTo>
                  <a:lnTo>
                    <a:pt x="77" y="35"/>
                  </a:lnTo>
                  <a:lnTo>
                    <a:pt x="72" y="32"/>
                  </a:lnTo>
                  <a:lnTo>
                    <a:pt x="67" y="30"/>
                  </a:lnTo>
                  <a:lnTo>
                    <a:pt x="61" y="30"/>
                  </a:lnTo>
                  <a:lnTo>
                    <a:pt x="54" y="30"/>
                  </a:lnTo>
                  <a:lnTo>
                    <a:pt x="49" y="32"/>
                  </a:lnTo>
                  <a:lnTo>
                    <a:pt x="44" y="35"/>
                  </a:lnTo>
                  <a:lnTo>
                    <a:pt x="41" y="38"/>
                  </a:lnTo>
                  <a:lnTo>
                    <a:pt x="39" y="44"/>
                  </a:lnTo>
                  <a:lnTo>
                    <a:pt x="38" y="50"/>
                  </a:lnTo>
                  <a:lnTo>
                    <a:pt x="37" y="58"/>
                  </a:lnTo>
                  <a:lnTo>
                    <a:pt x="37" y="68"/>
                  </a:lnTo>
                  <a:lnTo>
                    <a:pt x="37" y="76"/>
                  </a:lnTo>
                  <a:lnTo>
                    <a:pt x="38" y="85"/>
                  </a:lnTo>
                  <a:lnTo>
                    <a:pt x="39" y="92"/>
                  </a:lnTo>
                  <a:lnTo>
                    <a:pt x="41" y="97"/>
                  </a:lnTo>
                  <a:lnTo>
                    <a:pt x="44" y="101"/>
                  </a:lnTo>
                  <a:lnTo>
                    <a:pt x="49" y="105"/>
                  </a:lnTo>
                  <a:lnTo>
                    <a:pt x="54" y="107"/>
                  </a:lnTo>
                  <a:lnTo>
                    <a:pt x="61" y="107"/>
                  </a:lnTo>
                  <a:lnTo>
                    <a:pt x="67" y="107"/>
                  </a:lnTo>
                  <a:lnTo>
                    <a:pt x="72" y="105"/>
                  </a:lnTo>
                  <a:lnTo>
                    <a:pt x="77" y="101"/>
                  </a:lnTo>
                  <a:lnTo>
                    <a:pt x="80" y="97"/>
                  </a:lnTo>
                  <a:lnTo>
                    <a:pt x="82" y="92"/>
                  </a:lnTo>
                  <a:lnTo>
                    <a:pt x="83" y="85"/>
                  </a:lnTo>
                  <a:lnTo>
                    <a:pt x="84" y="76"/>
                  </a:lnTo>
                  <a:lnTo>
                    <a:pt x="85" y="68"/>
                  </a:lnTo>
                  <a:lnTo>
                    <a:pt x="84" y="58"/>
                  </a:lnTo>
                  <a:lnTo>
                    <a:pt x="83" y="50"/>
                  </a:lnTo>
                  <a:lnTo>
                    <a:pt x="82" y="44"/>
                  </a:lnTo>
                  <a:lnTo>
                    <a:pt x="80" y="38"/>
                  </a:lnTo>
                  <a:close/>
                  <a:moveTo>
                    <a:pt x="122" y="68"/>
                  </a:moveTo>
                  <a:lnTo>
                    <a:pt x="121" y="75"/>
                  </a:lnTo>
                  <a:lnTo>
                    <a:pt x="121" y="84"/>
                  </a:lnTo>
                  <a:lnTo>
                    <a:pt x="120" y="90"/>
                  </a:lnTo>
                  <a:lnTo>
                    <a:pt x="118" y="98"/>
                  </a:lnTo>
                  <a:lnTo>
                    <a:pt x="116" y="103"/>
                  </a:lnTo>
                  <a:lnTo>
                    <a:pt x="114" y="110"/>
                  </a:lnTo>
                  <a:lnTo>
                    <a:pt x="110" y="114"/>
                  </a:lnTo>
                  <a:lnTo>
                    <a:pt x="106" y="119"/>
                  </a:lnTo>
                  <a:lnTo>
                    <a:pt x="103" y="123"/>
                  </a:lnTo>
                  <a:lnTo>
                    <a:pt x="97" y="126"/>
                  </a:lnTo>
                  <a:lnTo>
                    <a:pt x="93" y="129"/>
                  </a:lnTo>
                  <a:lnTo>
                    <a:pt x="88" y="132"/>
                  </a:lnTo>
                  <a:lnTo>
                    <a:pt x="81" y="134"/>
                  </a:lnTo>
                  <a:lnTo>
                    <a:pt x="75" y="135"/>
                  </a:lnTo>
                  <a:lnTo>
                    <a:pt x="68" y="136"/>
                  </a:lnTo>
                  <a:lnTo>
                    <a:pt x="61" y="136"/>
                  </a:lnTo>
                  <a:lnTo>
                    <a:pt x="53" y="136"/>
                  </a:lnTo>
                  <a:lnTo>
                    <a:pt x="46" y="135"/>
                  </a:lnTo>
                  <a:lnTo>
                    <a:pt x="40" y="134"/>
                  </a:lnTo>
                  <a:lnTo>
                    <a:pt x="33" y="132"/>
                  </a:lnTo>
                  <a:lnTo>
                    <a:pt x="28" y="129"/>
                  </a:lnTo>
                  <a:lnTo>
                    <a:pt x="24" y="126"/>
                  </a:lnTo>
                  <a:lnTo>
                    <a:pt x="19" y="123"/>
                  </a:lnTo>
                  <a:lnTo>
                    <a:pt x="15" y="119"/>
                  </a:lnTo>
                  <a:lnTo>
                    <a:pt x="12" y="114"/>
                  </a:lnTo>
                  <a:lnTo>
                    <a:pt x="9" y="110"/>
                  </a:lnTo>
                  <a:lnTo>
                    <a:pt x="5" y="103"/>
                  </a:lnTo>
                  <a:lnTo>
                    <a:pt x="3" y="98"/>
                  </a:lnTo>
                  <a:lnTo>
                    <a:pt x="2" y="90"/>
                  </a:lnTo>
                  <a:lnTo>
                    <a:pt x="1" y="84"/>
                  </a:lnTo>
                  <a:lnTo>
                    <a:pt x="0" y="75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2" y="41"/>
                  </a:lnTo>
                  <a:lnTo>
                    <a:pt x="4" y="35"/>
                  </a:lnTo>
                  <a:lnTo>
                    <a:pt x="6" y="30"/>
                  </a:lnTo>
                  <a:lnTo>
                    <a:pt x="9" y="24"/>
                  </a:lnTo>
                  <a:lnTo>
                    <a:pt x="12" y="20"/>
                  </a:lnTo>
                  <a:lnTo>
                    <a:pt x="16" y="16"/>
                  </a:lnTo>
                  <a:lnTo>
                    <a:pt x="20" y="11"/>
                  </a:lnTo>
                  <a:lnTo>
                    <a:pt x="26" y="8"/>
                  </a:lnTo>
                  <a:lnTo>
                    <a:pt x="31" y="6"/>
                  </a:lnTo>
                  <a:lnTo>
                    <a:pt x="38" y="4"/>
                  </a:lnTo>
                  <a:lnTo>
                    <a:pt x="44" y="2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69" y="0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101" y="11"/>
                  </a:lnTo>
                  <a:lnTo>
                    <a:pt x="105" y="16"/>
                  </a:lnTo>
                  <a:lnTo>
                    <a:pt x="109" y="20"/>
                  </a:lnTo>
                  <a:lnTo>
                    <a:pt x="113" y="24"/>
                  </a:lnTo>
                  <a:lnTo>
                    <a:pt x="115" y="30"/>
                  </a:lnTo>
                  <a:lnTo>
                    <a:pt x="117" y="35"/>
                  </a:lnTo>
                  <a:lnTo>
                    <a:pt x="119" y="41"/>
                  </a:lnTo>
                  <a:lnTo>
                    <a:pt x="121" y="54"/>
                  </a:lnTo>
                  <a:lnTo>
                    <a:pt x="122" y="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9" name="Grupo 25828"/>
          <p:cNvGrpSpPr>
            <a:grpSpLocks/>
          </p:cNvGrpSpPr>
          <p:nvPr/>
        </p:nvGrpSpPr>
        <p:grpSpPr bwMode="auto">
          <a:xfrm>
            <a:off x="7394575" y="2949575"/>
            <a:ext cx="936625" cy="936625"/>
            <a:chOff x="7394575" y="2949575"/>
            <a:chExt cx="936625" cy="936625"/>
          </a:xfrm>
        </p:grpSpPr>
        <p:sp>
          <p:nvSpPr>
            <p:cNvPr id="25786" name="Freeform 136"/>
            <p:cNvSpPr>
              <a:spLocks/>
            </p:cNvSpPr>
            <p:nvPr/>
          </p:nvSpPr>
          <p:spPr bwMode="auto">
            <a:xfrm>
              <a:off x="7394575" y="2949575"/>
              <a:ext cx="936625" cy="936625"/>
            </a:xfrm>
            <a:custGeom>
              <a:avLst/>
              <a:gdLst>
                <a:gd name="T0" fmla="*/ 2147483646 w 1771"/>
                <a:gd name="T1" fmla="*/ 2147483646 h 1770"/>
                <a:gd name="T2" fmla="*/ 2147483646 w 1771"/>
                <a:gd name="T3" fmla="*/ 2147483646 h 1770"/>
                <a:gd name="T4" fmla="*/ 2147483646 w 1771"/>
                <a:gd name="T5" fmla="*/ 2147483646 h 1770"/>
                <a:gd name="T6" fmla="*/ 2147483646 w 1771"/>
                <a:gd name="T7" fmla="*/ 2147483646 h 1770"/>
                <a:gd name="T8" fmla="*/ 2147483646 w 1771"/>
                <a:gd name="T9" fmla="*/ 2147483646 h 1770"/>
                <a:gd name="T10" fmla="*/ 2147483646 w 1771"/>
                <a:gd name="T11" fmla="*/ 2147483646 h 1770"/>
                <a:gd name="T12" fmla="*/ 2147483646 w 1771"/>
                <a:gd name="T13" fmla="*/ 2147483646 h 1770"/>
                <a:gd name="T14" fmla="*/ 2147483646 w 1771"/>
                <a:gd name="T15" fmla="*/ 2147483646 h 1770"/>
                <a:gd name="T16" fmla="*/ 2147483646 w 1771"/>
                <a:gd name="T17" fmla="*/ 2147483646 h 1770"/>
                <a:gd name="T18" fmla="*/ 2147483646 w 1771"/>
                <a:gd name="T19" fmla="*/ 2147483646 h 1770"/>
                <a:gd name="T20" fmla="*/ 2147483646 w 1771"/>
                <a:gd name="T21" fmla="*/ 2147483646 h 1770"/>
                <a:gd name="T22" fmla="*/ 2147483646 w 1771"/>
                <a:gd name="T23" fmla="*/ 2147483646 h 1770"/>
                <a:gd name="T24" fmla="*/ 2147483646 w 1771"/>
                <a:gd name="T25" fmla="*/ 2147483646 h 1770"/>
                <a:gd name="T26" fmla="*/ 2147483646 w 1771"/>
                <a:gd name="T27" fmla="*/ 2147483646 h 1770"/>
                <a:gd name="T28" fmla="*/ 2147483646 w 1771"/>
                <a:gd name="T29" fmla="*/ 2147483646 h 1770"/>
                <a:gd name="T30" fmla="*/ 2147483646 w 1771"/>
                <a:gd name="T31" fmla="*/ 2147483646 h 1770"/>
                <a:gd name="T32" fmla="*/ 2147483646 w 1771"/>
                <a:gd name="T33" fmla="*/ 2147483646 h 1770"/>
                <a:gd name="T34" fmla="*/ 2147483646 w 1771"/>
                <a:gd name="T35" fmla="*/ 2147483646 h 1770"/>
                <a:gd name="T36" fmla="*/ 2147483646 w 1771"/>
                <a:gd name="T37" fmla="*/ 2147483646 h 1770"/>
                <a:gd name="T38" fmla="*/ 2147483646 w 1771"/>
                <a:gd name="T39" fmla="*/ 2147483646 h 1770"/>
                <a:gd name="T40" fmla="*/ 2147483646 w 1771"/>
                <a:gd name="T41" fmla="*/ 2147483646 h 1770"/>
                <a:gd name="T42" fmla="*/ 2147483646 w 1771"/>
                <a:gd name="T43" fmla="*/ 2147483646 h 1770"/>
                <a:gd name="T44" fmla="*/ 2147483646 w 1771"/>
                <a:gd name="T45" fmla="*/ 2147483646 h 1770"/>
                <a:gd name="T46" fmla="*/ 2147483646 w 1771"/>
                <a:gd name="T47" fmla="*/ 2147483646 h 1770"/>
                <a:gd name="T48" fmla="*/ 2147483646 w 1771"/>
                <a:gd name="T49" fmla="*/ 2147483646 h 1770"/>
                <a:gd name="T50" fmla="*/ 2147483646 w 1771"/>
                <a:gd name="T51" fmla="*/ 2147483646 h 1770"/>
                <a:gd name="T52" fmla="*/ 2147483646 w 1771"/>
                <a:gd name="T53" fmla="*/ 2147483646 h 1770"/>
                <a:gd name="T54" fmla="*/ 2147483646 w 1771"/>
                <a:gd name="T55" fmla="*/ 2147483646 h 1770"/>
                <a:gd name="T56" fmla="*/ 2147483646 w 1771"/>
                <a:gd name="T57" fmla="*/ 2147483646 h 1770"/>
                <a:gd name="T58" fmla="*/ 2147483646 w 1771"/>
                <a:gd name="T59" fmla="*/ 2147483646 h 1770"/>
                <a:gd name="T60" fmla="*/ 2147483646 w 1771"/>
                <a:gd name="T61" fmla="*/ 2147483646 h 1770"/>
                <a:gd name="T62" fmla="*/ 2147483646 w 1771"/>
                <a:gd name="T63" fmla="*/ 2147483646 h 1770"/>
                <a:gd name="T64" fmla="*/ 2147483646 w 1771"/>
                <a:gd name="T65" fmla="*/ 2147483646 h 1770"/>
                <a:gd name="T66" fmla="*/ 2147483646 w 1771"/>
                <a:gd name="T67" fmla="*/ 2147483646 h 1770"/>
                <a:gd name="T68" fmla="*/ 2147483646 w 1771"/>
                <a:gd name="T69" fmla="*/ 2147483646 h 1770"/>
                <a:gd name="T70" fmla="*/ 2147483646 w 1771"/>
                <a:gd name="T71" fmla="*/ 2147483646 h 1770"/>
                <a:gd name="T72" fmla="*/ 2147483646 w 1771"/>
                <a:gd name="T73" fmla="*/ 2147483646 h 1770"/>
                <a:gd name="T74" fmla="*/ 2147483646 w 1771"/>
                <a:gd name="T75" fmla="*/ 2147483646 h 1770"/>
                <a:gd name="T76" fmla="*/ 2147483646 w 1771"/>
                <a:gd name="T77" fmla="*/ 2147483646 h 1770"/>
                <a:gd name="T78" fmla="*/ 2147483646 w 1771"/>
                <a:gd name="T79" fmla="*/ 2147483646 h 1770"/>
                <a:gd name="T80" fmla="*/ 2147483646 w 1771"/>
                <a:gd name="T81" fmla="*/ 2147483646 h 1770"/>
                <a:gd name="T82" fmla="*/ 2147483646 w 1771"/>
                <a:gd name="T83" fmla="*/ 2147483646 h 1770"/>
                <a:gd name="T84" fmla="*/ 2147483646 w 1771"/>
                <a:gd name="T85" fmla="*/ 0 h 17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71" h="1770">
                  <a:moveTo>
                    <a:pt x="886" y="0"/>
                  </a:moveTo>
                  <a:lnTo>
                    <a:pt x="931" y="1"/>
                  </a:lnTo>
                  <a:lnTo>
                    <a:pt x="976" y="4"/>
                  </a:lnTo>
                  <a:lnTo>
                    <a:pt x="1020" y="10"/>
                  </a:lnTo>
                  <a:lnTo>
                    <a:pt x="1063" y="17"/>
                  </a:lnTo>
                  <a:lnTo>
                    <a:pt x="1107" y="27"/>
                  </a:lnTo>
                  <a:lnTo>
                    <a:pt x="1149" y="39"/>
                  </a:lnTo>
                  <a:lnTo>
                    <a:pt x="1190" y="53"/>
                  </a:lnTo>
                  <a:lnTo>
                    <a:pt x="1230" y="69"/>
                  </a:lnTo>
                  <a:lnTo>
                    <a:pt x="1269" y="87"/>
                  </a:lnTo>
                  <a:lnTo>
                    <a:pt x="1307" y="106"/>
                  </a:lnTo>
                  <a:lnTo>
                    <a:pt x="1344" y="128"/>
                  </a:lnTo>
                  <a:lnTo>
                    <a:pt x="1380" y="151"/>
                  </a:lnTo>
                  <a:lnTo>
                    <a:pt x="1414" y="175"/>
                  </a:lnTo>
                  <a:lnTo>
                    <a:pt x="1448" y="201"/>
                  </a:lnTo>
                  <a:lnTo>
                    <a:pt x="1480" y="230"/>
                  </a:lnTo>
                  <a:lnTo>
                    <a:pt x="1511" y="259"/>
                  </a:lnTo>
                  <a:lnTo>
                    <a:pt x="1540" y="289"/>
                  </a:lnTo>
                  <a:lnTo>
                    <a:pt x="1568" y="322"/>
                  </a:lnTo>
                  <a:lnTo>
                    <a:pt x="1594" y="355"/>
                  </a:lnTo>
                  <a:lnTo>
                    <a:pt x="1619" y="390"/>
                  </a:lnTo>
                  <a:lnTo>
                    <a:pt x="1642" y="426"/>
                  </a:lnTo>
                  <a:lnTo>
                    <a:pt x="1664" y="463"/>
                  </a:lnTo>
                  <a:lnTo>
                    <a:pt x="1683" y="501"/>
                  </a:lnTo>
                  <a:lnTo>
                    <a:pt x="1700" y="540"/>
                  </a:lnTo>
                  <a:lnTo>
                    <a:pt x="1717" y="581"/>
                  </a:lnTo>
                  <a:lnTo>
                    <a:pt x="1731" y="622"/>
                  </a:lnTo>
                  <a:lnTo>
                    <a:pt x="1743" y="663"/>
                  </a:lnTo>
                  <a:lnTo>
                    <a:pt x="1752" y="706"/>
                  </a:lnTo>
                  <a:lnTo>
                    <a:pt x="1760" y="750"/>
                  </a:lnTo>
                  <a:lnTo>
                    <a:pt x="1765" y="794"/>
                  </a:lnTo>
                  <a:lnTo>
                    <a:pt x="1769" y="839"/>
                  </a:lnTo>
                  <a:lnTo>
                    <a:pt x="1771" y="884"/>
                  </a:lnTo>
                  <a:lnTo>
                    <a:pt x="1769" y="930"/>
                  </a:lnTo>
                  <a:lnTo>
                    <a:pt x="1765" y="975"/>
                  </a:lnTo>
                  <a:lnTo>
                    <a:pt x="1760" y="1020"/>
                  </a:lnTo>
                  <a:lnTo>
                    <a:pt x="1752" y="1063"/>
                  </a:lnTo>
                  <a:lnTo>
                    <a:pt x="1743" y="1106"/>
                  </a:lnTo>
                  <a:lnTo>
                    <a:pt x="1731" y="1148"/>
                  </a:lnTo>
                  <a:lnTo>
                    <a:pt x="1717" y="1189"/>
                  </a:lnTo>
                  <a:lnTo>
                    <a:pt x="1700" y="1229"/>
                  </a:lnTo>
                  <a:lnTo>
                    <a:pt x="1683" y="1269"/>
                  </a:lnTo>
                  <a:lnTo>
                    <a:pt x="1664" y="1307"/>
                  </a:lnTo>
                  <a:lnTo>
                    <a:pt x="1642" y="1344"/>
                  </a:lnTo>
                  <a:lnTo>
                    <a:pt x="1619" y="1379"/>
                  </a:lnTo>
                  <a:lnTo>
                    <a:pt x="1594" y="1414"/>
                  </a:lnTo>
                  <a:lnTo>
                    <a:pt x="1568" y="1448"/>
                  </a:lnTo>
                  <a:lnTo>
                    <a:pt x="1540" y="1480"/>
                  </a:lnTo>
                  <a:lnTo>
                    <a:pt x="1511" y="1511"/>
                  </a:lnTo>
                  <a:lnTo>
                    <a:pt x="1480" y="1540"/>
                  </a:lnTo>
                  <a:lnTo>
                    <a:pt x="1448" y="1568"/>
                  </a:lnTo>
                  <a:lnTo>
                    <a:pt x="1414" y="1594"/>
                  </a:lnTo>
                  <a:lnTo>
                    <a:pt x="1380" y="1619"/>
                  </a:lnTo>
                  <a:lnTo>
                    <a:pt x="1344" y="1642"/>
                  </a:lnTo>
                  <a:lnTo>
                    <a:pt x="1307" y="1663"/>
                  </a:lnTo>
                  <a:lnTo>
                    <a:pt x="1269" y="1683"/>
                  </a:lnTo>
                  <a:lnTo>
                    <a:pt x="1230" y="1700"/>
                  </a:lnTo>
                  <a:lnTo>
                    <a:pt x="1190" y="1716"/>
                  </a:lnTo>
                  <a:lnTo>
                    <a:pt x="1149" y="1731"/>
                  </a:lnTo>
                  <a:lnTo>
                    <a:pt x="1107" y="1742"/>
                  </a:lnTo>
                  <a:lnTo>
                    <a:pt x="1063" y="1752"/>
                  </a:lnTo>
                  <a:lnTo>
                    <a:pt x="1020" y="1760"/>
                  </a:lnTo>
                  <a:lnTo>
                    <a:pt x="976" y="1765"/>
                  </a:lnTo>
                  <a:lnTo>
                    <a:pt x="931" y="1768"/>
                  </a:lnTo>
                  <a:lnTo>
                    <a:pt x="886" y="1770"/>
                  </a:lnTo>
                  <a:lnTo>
                    <a:pt x="840" y="1768"/>
                  </a:lnTo>
                  <a:lnTo>
                    <a:pt x="795" y="1765"/>
                  </a:lnTo>
                  <a:lnTo>
                    <a:pt x="750" y="1760"/>
                  </a:lnTo>
                  <a:lnTo>
                    <a:pt x="707" y="1752"/>
                  </a:lnTo>
                  <a:lnTo>
                    <a:pt x="665" y="1742"/>
                  </a:lnTo>
                  <a:lnTo>
                    <a:pt x="622" y="1731"/>
                  </a:lnTo>
                  <a:lnTo>
                    <a:pt x="581" y="1716"/>
                  </a:lnTo>
                  <a:lnTo>
                    <a:pt x="541" y="1700"/>
                  </a:lnTo>
                  <a:lnTo>
                    <a:pt x="502" y="1683"/>
                  </a:lnTo>
                  <a:lnTo>
                    <a:pt x="463" y="1663"/>
                  </a:lnTo>
                  <a:lnTo>
                    <a:pt x="426" y="1642"/>
                  </a:lnTo>
                  <a:lnTo>
                    <a:pt x="390" y="1619"/>
                  </a:lnTo>
                  <a:lnTo>
                    <a:pt x="356" y="1594"/>
                  </a:lnTo>
                  <a:lnTo>
                    <a:pt x="322" y="1568"/>
                  </a:lnTo>
                  <a:lnTo>
                    <a:pt x="290" y="1540"/>
                  </a:lnTo>
                  <a:lnTo>
                    <a:pt x="259" y="1511"/>
                  </a:lnTo>
                  <a:lnTo>
                    <a:pt x="230" y="1480"/>
                  </a:lnTo>
                  <a:lnTo>
                    <a:pt x="202" y="1448"/>
                  </a:lnTo>
                  <a:lnTo>
                    <a:pt x="176" y="1414"/>
                  </a:lnTo>
                  <a:lnTo>
                    <a:pt x="151" y="1379"/>
                  </a:lnTo>
                  <a:lnTo>
                    <a:pt x="128" y="1344"/>
                  </a:lnTo>
                  <a:lnTo>
                    <a:pt x="107" y="1307"/>
                  </a:lnTo>
                  <a:lnTo>
                    <a:pt x="87" y="1269"/>
                  </a:lnTo>
                  <a:lnTo>
                    <a:pt x="70" y="1229"/>
                  </a:lnTo>
                  <a:lnTo>
                    <a:pt x="53" y="1189"/>
                  </a:lnTo>
                  <a:lnTo>
                    <a:pt x="40" y="1148"/>
                  </a:lnTo>
                  <a:lnTo>
                    <a:pt x="28" y="1106"/>
                  </a:lnTo>
                  <a:lnTo>
                    <a:pt x="18" y="1063"/>
                  </a:lnTo>
                  <a:lnTo>
                    <a:pt x="10" y="1020"/>
                  </a:lnTo>
                  <a:lnTo>
                    <a:pt x="5" y="975"/>
                  </a:lnTo>
                  <a:lnTo>
                    <a:pt x="1" y="930"/>
                  </a:lnTo>
                  <a:lnTo>
                    <a:pt x="0" y="884"/>
                  </a:lnTo>
                  <a:lnTo>
                    <a:pt x="1" y="839"/>
                  </a:lnTo>
                  <a:lnTo>
                    <a:pt x="5" y="794"/>
                  </a:lnTo>
                  <a:lnTo>
                    <a:pt x="10" y="750"/>
                  </a:lnTo>
                  <a:lnTo>
                    <a:pt x="18" y="706"/>
                  </a:lnTo>
                  <a:lnTo>
                    <a:pt x="28" y="663"/>
                  </a:lnTo>
                  <a:lnTo>
                    <a:pt x="40" y="622"/>
                  </a:lnTo>
                  <a:lnTo>
                    <a:pt x="53" y="581"/>
                  </a:lnTo>
                  <a:lnTo>
                    <a:pt x="70" y="540"/>
                  </a:lnTo>
                  <a:lnTo>
                    <a:pt x="87" y="501"/>
                  </a:lnTo>
                  <a:lnTo>
                    <a:pt x="107" y="463"/>
                  </a:lnTo>
                  <a:lnTo>
                    <a:pt x="128" y="426"/>
                  </a:lnTo>
                  <a:lnTo>
                    <a:pt x="151" y="390"/>
                  </a:lnTo>
                  <a:lnTo>
                    <a:pt x="176" y="355"/>
                  </a:lnTo>
                  <a:lnTo>
                    <a:pt x="202" y="322"/>
                  </a:lnTo>
                  <a:lnTo>
                    <a:pt x="230" y="289"/>
                  </a:lnTo>
                  <a:lnTo>
                    <a:pt x="259" y="259"/>
                  </a:lnTo>
                  <a:lnTo>
                    <a:pt x="290" y="230"/>
                  </a:lnTo>
                  <a:lnTo>
                    <a:pt x="322" y="201"/>
                  </a:lnTo>
                  <a:lnTo>
                    <a:pt x="356" y="175"/>
                  </a:lnTo>
                  <a:lnTo>
                    <a:pt x="390" y="151"/>
                  </a:lnTo>
                  <a:lnTo>
                    <a:pt x="426" y="128"/>
                  </a:lnTo>
                  <a:lnTo>
                    <a:pt x="463" y="106"/>
                  </a:lnTo>
                  <a:lnTo>
                    <a:pt x="502" y="87"/>
                  </a:lnTo>
                  <a:lnTo>
                    <a:pt x="541" y="69"/>
                  </a:lnTo>
                  <a:lnTo>
                    <a:pt x="581" y="53"/>
                  </a:lnTo>
                  <a:lnTo>
                    <a:pt x="622" y="39"/>
                  </a:lnTo>
                  <a:lnTo>
                    <a:pt x="665" y="27"/>
                  </a:lnTo>
                  <a:lnTo>
                    <a:pt x="707" y="17"/>
                  </a:lnTo>
                  <a:lnTo>
                    <a:pt x="750" y="10"/>
                  </a:lnTo>
                  <a:lnTo>
                    <a:pt x="795" y="4"/>
                  </a:lnTo>
                  <a:lnTo>
                    <a:pt x="840" y="1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7" name="Freeform 137"/>
            <p:cNvSpPr>
              <a:spLocks/>
            </p:cNvSpPr>
            <p:nvPr/>
          </p:nvSpPr>
          <p:spPr bwMode="auto">
            <a:xfrm>
              <a:off x="7475538" y="3381375"/>
              <a:ext cx="50800" cy="71438"/>
            </a:xfrm>
            <a:custGeom>
              <a:avLst/>
              <a:gdLst>
                <a:gd name="T0" fmla="*/ 2147483646 w 96"/>
                <a:gd name="T1" fmla="*/ 0 h 135"/>
                <a:gd name="T2" fmla="*/ 2147483646 w 96"/>
                <a:gd name="T3" fmla="*/ 2147483646 h 135"/>
                <a:gd name="T4" fmla="*/ 2147483646 w 96"/>
                <a:gd name="T5" fmla="*/ 2147483646 h 135"/>
                <a:gd name="T6" fmla="*/ 2147483646 w 96"/>
                <a:gd name="T7" fmla="*/ 2147483646 h 135"/>
                <a:gd name="T8" fmla="*/ 2147483646 w 96"/>
                <a:gd name="T9" fmla="*/ 2147483646 h 135"/>
                <a:gd name="T10" fmla="*/ 2147483646 w 96"/>
                <a:gd name="T11" fmla="*/ 2147483646 h 135"/>
                <a:gd name="T12" fmla="*/ 2147483646 w 96"/>
                <a:gd name="T13" fmla="*/ 2147483646 h 135"/>
                <a:gd name="T14" fmla="*/ 2147483646 w 96"/>
                <a:gd name="T15" fmla="*/ 2147483646 h 135"/>
                <a:gd name="T16" fmla="*/ 0 w 96"/>
                <a:gd name="T17" fmla="*/ 2147483646 h 135"/>
                <a:gd name="T18" fmla="*/ 0 w 96"/>
                <a:gd name="T19" fmla="*/ 0 h 135"/>
                <a:gd name="T20" fmla="*/ 2147483646 w 96"/>
                <a:gd name="T21" fmla="*/ 0 h 1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6" h="135">
                  <a:moveTo>
                    <a:pt x="96" y="0"/>
                  </a:moveTo>
                  <a:lnTo>
                    <a:pt x="96" y="31"/>
                  </a:lnTo>
                  <a:lnTo>
                    <a:pt x="37" y="31"/>
                  </a:lnTo>
                  <a:lnTo>
                    <a:pt x="37" y="54"/>
                  </a:lnTo>
                  <a:lnTo>
                    <a:pt x="87" y="54"/>
                  </a:lnTo>
                  <a:lnTo>
                    <a:pt x="87" y="86"/>
                  </a:lnTo>
                  <a:lnTo>
                    <a:pt x="37" y="86"/>
                  </a:lnTo>
                  <a:lnTo>
                    <a:pt x="37" y="135"/>
                  </a:lnTo>
                  <a:lnTo>
                    <a:pt x="0" y="135"/>
                  </a:lnTo>
                  <a:lnTo>
                    <a:pt x="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8" name="Rectangle 138"/>
            <p:cNvSpPr>
              <a:spLocks noChangeArrowheads="1"/>
            </p:cNvSpPr>
            <p:nvPr/>
          </p:nvSpPr>
          <p:spPr bwMode="auto">
            <a:xfrm>
              <a:off x="7531100" y="3381375"/>
              <a:ext cx="19050" cy="7143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9" name="Freeform 139"/>
            <p:cNvSpPr>
              <a:spLocks/>
            </p:cNvSpPr>
            <p:nvPr/>
          </p:nvSpPr>
          <p:spPr bwMode="auto">
            <a:xfrm>
              <a:off x="7559675" y="3381375"/>
              <a:ext cx="60325" cy="71438"/>
            </a:xfrm>
            <a:custGeom>
              <a:avLst/>
              <a:gdLst>
                <a:gd name="T0" fmla="*/ 2147483646 w 114"/>
                <a:gd name="T1" fmla="*/ 2147483646 h 135"/>
                <a:gd name="T2" fmla="*/ 0 w 114"/>
                <a:gd name="T3" fmla="*/ 2147483646 h 135"/>
                <a:gd name="T4" fmla="*/ 0 w 114"/>
                <a:gd name="T5" fmla="*/ 0 h 135"/>
                <a:gd name="T6" fmla="*/ 2147483646 w 114"/>
                <a:gd name="T7" fmla="*/ 0 h 135"/>
                <a:gd name="T8" fmla="*/ 2147483646 w 114"/>
                <a:gd name="T9" fmla="*/ 2147483646 h 135"/>
                <a:gd name="T10" fmla="*/ 2147483646 w 114"/>
                <a:gd name="T11" fmla="*/ 2147483646 h 135"/>
                <a:gd name="T12" fmla="*/ 2147483646 w 114"/>
                <a:gd name="T13" fmla="*/ 0 h 135"/>
                <a:gd name="T14" fmla="*/ 2147483646 w 114"/>
                <a:gd name="T15" fmla="*/ 0 h 135"/>
                <a:gd name="T16" fmla="*/ 2147483646 w 114"/>
                <a:gd name="T17" fmla="*/ 2147483646 h 135"/>
                <a:gd name="T18" fmla="*/ 2147483646 w 114"/>
                <a:gd name="T19" fmla="*/ 2147483646 h 135"/>
                <a:gd name="T20" fmla="*/ 2147483646 w 114"/>
                <a:gd name="T21" fmla="*/ 2147483646 h 135"/>
                <a:gd name="T22" fmla="*/ 2147483646 w 114"/>
                <a:gd name="T23" fmla="*/ 2147483646 h 135"/>
                <a:gd name="T24" fmla="*/ 2147483646 w 114"/>
                <a:gd name="T25" fmla="*/ 2147483646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35">
                  <a:moveTo>
                    <a:pt x="36" y="135"/>
                  </a:moveTo>
                  <a:lnTo>
                    <a:pt x="0" y="13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9" y="69"/>
                  </a:lnTo>
                  <a:lnTo>
                    <a:pt x="79" y="0"/>
                  </a:lnTo>
                  <a:lnTo>
                    <a:pt x="114" y="0"/>
                  </a:lnTo>
                  <a:lnTo>
                    <a:pt x="114" y="135"/>
                  </a:lnTo>
                  <a:lnTo>
                    <a:pt x="78" y="135"/>
                  </a:lnTo>
                  <a:lnTo>
                    <a:pt x="36" y="69"/>
                  </a:lnTo>
                  <a:lnTo>
                    <a:pt x="36" y="13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0" name="Freeform 140"/>
            <p:cNvSpPr>
              <a:spLocks noEditPoints="1"/>
            </p:cNvSpPr>
            <p:nvPr/>
          </p:nvSpPr>
          <p:spPr bwMode="auto">
            <a:xfrm>
              <a:off x="7623175" y="3381375"/>
              <a:ext cx="66675" cy="71438"/>
            </a:xfrm>
            <a:custGeom>
              <a:avLst/>
              <a:gdLst>
                <a:gd name="T0" fmla="*/ 2147483646 w 125"/>
                <a:gd name="T1" fmla="*/ 2147483646 h 136"/>
                <a:gd name="T2" fmla="*/ 2147483646 w 125"/>
                <a:gd name="T3" fmla="*/ 2147483646 h 136"/>
                <a:gd name="T4" fmla="*/ 2147483646 w 125"/>
                <a:gd name="T5" fmla="*/ 2147483646 h 136"/>
                <a:gd name="T6" fmla="*/ 2147483646 w 125"/>
                <a:gd name="T7" fmla="*/ 2147483646 h 136"/>
                <a:gd name="T8" fmla="*/ 0 w 125"/>
                <a:gd name="T9" fmla="*/ 2147483646 h 136"/>
                <a:gd name="T10" fmla="*/ 2147483646 w 125"/>
                <a:gd name="T11" fmla="*/ 0 h 136"/>
                <a:gd name="T12" fmla="*/ 2147483646 w 125"/>
                <a:gd name="T13" fmla="*/ 0 h 136"/>
                <a:gd name="T14" fmla="*/ 2147483646 w 125"/>
                <a:gd name="T15" fmla="*/ 2147483646 h 136"/>
                <a:gd name="T16" fmla="*/ 2147483646 w 125"/>
                <a:gd name="T17" fmla="*/ 2147483646 h 136"/>
                <a:gd name="T18" fmla="*/ 2147483646 w 125"/>
                <a:gd name="T19" fmla="*/ 2147483646 h 136"/>
                <a:gd name="T20" fmla="*/ 2147483646 w 125"/>
                <a:gd name="T21" fmla="*/ 2147483646 h 136"/>
                <a:gd name="T22" fmla="*/ 2147483646 w 125"/>
                <a:gd name="T23" fmla="*/ 2147483646 h 136"/>
                <a:gd name="T24" fmla="*/ 2147483646 w 125"/>
                <a:gd name="T25" fmla="*/ 2147483646 h 136"/>
                <a:gd name="T26" fmla="*/ 2147483646 w 125"/>
                <a:gd name="T27" fmla="*/ 2147483646 h 1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5" h="136">
                  <a:moveTo>
                    <a:pt x="85" y="136"/>
                  </a:moveTo>
                  <a:lnTo>
                    <a:pt x="79" y="109"/>
                  </a:lnTo>
                  <a:lnTo>
                    <a:pt x="44" y="109"/>
                  </a:lnTo>
                  <a:lnTo>
                    <a:pt x="38" y="136"/>
                  </a:lnTo>
                  <a:lnTo>
                    <a:pt x="0" y="136"/>
                  </a:lnTo>
                  <a:lnTo>
                    <a:pt x="41" y="0"/>
                  </a:lnTo>
                  <a:lnTo>
                    <a:pt x="84" y="0"/>
                  </a:lnTo>
                  <a:lnTo>
                    <a:pt x="125" y="136"/>
                  </a:lnTo>
                  <a:lnTo>
                    <a:pt x="85" y="136"/>
                  </a:lnTo>
                  <a:close/>
                  <a:moveTo>
                    <a:pt x="61" y="44"/>
                  </a:moveTo>
                  <a:lnTo>
                    <a:pt x="61" y="44"/>
                  </a:lnTo>
                  <a:lnTo>
                    <a:pt x="52" y="80"/>
                  </a:lnTo>
                  <a:lnTo>
                    <a:pt x="71" y="80"/>
                  </a:lnTo>
                  <a:lnTo>
                    <a:pt x="61" y="4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1" name="Freeform 141"/>
            <p:cNvSpPr>
              <a:spLocks/>
            </p:cNvSpPr>
            <p:nvPr/>
          </p:nvSpPr>
          <p:spPr bwMode="auto">
            <a:xfrm>
              <a:off x="7694613" y="3381375"/>
              <a:ext cx="60325" cy="71438"/>
            </a:xfrm>
            <a:custGeom>
              <a:avLst/>
              <a:gdLst>
                <a:gd name="T0" fmla="*/ 2147483646 w 114"/>
                <a:gd name="T1" fmla="*/ 2147483646 h 135"/>
                <a:gd name="T2" fmla="*/ 0 w 114"/>
                <a:gd name="T3" fmla="*/ 2147483646 h 135"/>
                <a:gd name="T4" fmla="*/ 0 w 114"/>
                <a:gd name="T5" fmla="*/ 0 h 135"/>
                <a:gd name="T6" fmla="*/ 2147483646 w 114"/>
                <a:gd name="T7" fmla="*/ 0 h 135"/>
                <a:gd name="T8" fmla="*/ 2147483646 w 114"/>
                <a:gd name="T9" fmla="*/ 2147483646 h 135"/>
                <a:gd name="T10" fmla="*/ 2147483646 w 114"/>
                <a:gd name="T11" fmla="*/ 2147483646 h 135"/>
                <a:gd name="T12" fmla="*/ 2147483646 w 114"/>
                <a:gd name="T13" fmla="*/ 0 h 135"/>
                <a:gd name="T14" fmla="*/ 2147483646 w 114"/>
                <a:gd name="T15" fmla="*/ 0 h 135"/>
                <a:gd name="T16" fmla="*/ 2147483646 w 114"/>
                <a:gd name="T17" fmla="*/ 2147483646 h 135"/>
                <a:gd name="T18" fmla="*/ 2147483646 w 114"/>
                <a:gd name="T19" fmla="*/ 2147483646 h 135"/>
                <a:gd name="T20" fmla="*/ 2147483646 w 114"/>
                <a:gd name="T21" fmla="*/ 2147483646 h 135"/>
                <a:gd name="T22" fmla="*/ 2147483646 w 114"/>
                <a:gd name="T23" fmla="*/ 2147483646 h 135"/>
                <a:gd name="T24" fmla="*/ 2147483646 w 114"/>
                <a:gd name="T25" fmla="*/ 2147483646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35">
                  <a:moveTo>
                    <a:pt x="35" y="135"/>
                  </a:moveTo>
                  <a:lnTo>
                    <a:pt x="0" y="13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8" y="69"/>
                  </a:lnTo>
                  <a:lnTo>
                    <a:pt x="78" y="0"/>
                  </a:lnTo>
                  <a:lnTo>
                    <a:pt x="114" y="0"/>
                  </a:lnTo>
                  <a:lnTo>
                    <a:pt x="114" y="135"/>
                  </a:lnTo>
                  <a:lnTo>
                    <a:pt x="77" y="135"/>
                  </a:lnTo>
                  <a:lnTo>
                    <a:pt x="35" y="69"/>
                  </a:lnTo>
                  <a:lnTo>
                    <a:pt x="35" y="13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2" name="Freeform 142"/>
            <p:cNvSpPr>
              <a:spLocks/>
            </p:cNvSpPr>
            <p:nvPr/>
          </p:nvSpPr>
          <p:spPr bwMode="auto">
            <a:xfrm>
              <a:off x="7761288" y="3379788"/>
              <a:ext cx="58737" cy="74613"/>
            </a:xfrm>
            <a:custGeom>
              <a:avLst/>
              <a:gdLst>
                <a:gd name="T0" fmla="*/ 0 w 113"/>
                <a:gd name="T1" fmla="*/ 2147483646 h 140"/>
                <a:gd name="T2" fmla="*/ 2147483646 w 113"/>
                <a:gd name="T3" fmla="*/ 2147483646 h 140"/>
                <a:gd name="T4" fmla="*/ 2147483646 w 113"/>
                <a:gd name="T5" fmla="*/ 2147483646 h 140"/>
                <a:gd name="T6" fmla="*/ 2147483646 w 113"/>
                <a:gd name="T7" fmla="*/ 2147483646 h 140"/>
                <a:gd name="T8" fmla="*/ 2147483646 w 113"/>
                <a:gd name="T9" fmla="*/ 2147483646 h 140"/>
                <a:gd name="T10" fmla="*/ 2147483646 w 113"/>
                <a:gd name="T11" fmla="*/ 2147483646 h 140"/>
                <a:gd name="T12" fmla="*/ 2147483646 w 113"/>
                <a:gd name="T13" fmla="*/ 0 h 140"/>
                <a:gd name="T14" fmla="*/ 2147483646 w 113"/>
                <a:gd name="T15" fmla="*/ 0 h 140"/>
                <a:gd name="T16" fmla="*/ 2147483646 w 113"/>
                <a:gd name="T17" fmla="*/ 2147483646 h 140"/>
                <a:gd name="T18" fmla="*/ 2147483646 w 113"/>
                <a:gd name="T19" fmla="*/ 2147483646 h 140"/>
                <a:gd name="T20" fmla="*/ 2147483646 w 113"/>
                <a:gd name="T21" fmla="*/ 2147483646 h 140"/>
                <a:gd name="T22" fmla="*/ 2147483646 w 113"/>
                <a:gd name="T23" fmla="*/ 2147483646 h 140"/>
                <a:gd name="T24" fmla="*/ 2147483646 w 113"/>
                <a:gd name="T25" fmla="*/ 2147483646 h 140"/>
                <a:gd name="T26" fmla="*/ 2147483646 w 113"/>
                <a:gd name="T27" fmla="*/ 2147483646 h 140"/>
                <a:gd name="T28" fmla="*/ 2147483646 w 113"/>
                <a:gd name="T29" fmla="*/ 2147483646 h 140"/>
                <a:gd name="T30" fmla="*/ 2147483646 w 113"/>
                <a:gd name="T31" fmla="*/ 2147483646 h 140"/>
                <a:gd name="T32" fmla="*/ 2147483646 w 113"/>
                <a:gd name="T33" fmla="*/ 2147483646 h 140"/>
                <a:gd name="T34" fmla="*/ 2147483646 w 113"/>
                <a:gd name="T35" fmla="*/ 2147483646 h 140"/>
                <a:gd name="T36" fmla="*/ 2147483646 w 113"/>
                <a:gd name="T37" fmla="*/ 2147483646 h 140"/>
                <a:gd name="T38" fmla="*/ 2147483646 w 113"/>
                <a:gd name="T39" fmla="*/ 2147483646 h 140"/>
                <a:gd name="T40" fmla="*/ 2147483646 w 113"/>
                <a:gd name="T41" fmla="*/ 2147483646 h 140"/>
                <a:gd name="T42" fmla="*/ 2147483646 w 113"/>
                <a:gd name="T43" fmla="*/ 2147483646 h 140"/>
                <a:gd name="T44" fmla="*/ 2147483646 w 113"/>
                <a:gd name="T45" fmla="*/ 2147483646 h 140"/>
                <a:gd name="T46" fmla="*/ 2147483646 w 113"/>
                <a:gd name="T47" fmla="*/ 2147483646 h 140"/>
                <a:gd name="T48" fmla="*/ 2147483646 w 113"/>
                <a:gd name="T49" fmla="*/ 2147483646 h 140"/>
                <a:gd name="T50" fmla="*/ 2147483646 w 113"/>
                <a:gd name="T51" fmla="*/ 2147483646 h 140"/>
                <a:gd name="T52" fmla="*/ 2147483646 w 113"/>
                <a:gd name="T53" fmla="*/ 2147483646 h 140"/>
                <a:gd name="T54" fmla="*/ 2147483646 w 113"/>
                <a:gd name="T55" fmla="*/ 2147483646 h 140"/>
                <a:gd name="T56" fmla="*/ 2147483646 w 113"/>
                <a:gd name="T57" fmla="*/ 2147483646 h 140"/>
                <a:gd name="T58" fmla="*/ 2147483646 w 113"/>
                <a:gd name="T59" fmla="*/ 2147483646 h 140"/>
                <a:gd name="T60" fmla="*/ 2147483646 w 113"/>
                <a:gd name="T61" fmla="*/ 2147483646 h 140"/>
                <a:gd name="T62" fmla="*/ 0 w 113"/>
                <a:gd name="T63" fmla="*/ 2147483646 h 14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3" h="140">
                  <a:moveTo>
                    <a:pt x="0" y="69"/>
                  </a:moveTo>
                  <a:lnTo>
                    <a:pt x="0" y="54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9" y="25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2" y="5"/>
                  </a:lnTo>
                  <a:lnTo>
                    <a:pt x="39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87" y="2"/>
                  </a:lnTo>
                  <a:lnTo>
                    <a:pt x="100" y="4"/>
                  </a:lnTo>
                  <a:lnTo>
                    <a:pt x="113" y="7"/>
                  </a:lnTo>
                  <a:lnTo>
                    <a:pt x="106" y="38"/>
                  </a:lnTo>
                  <a:lnTo>
                    <a:pt x="93" y="35"/>
                  </a:lnTo>
                  <a:lnTo>
                    <a:pt x="82" y="33"/>
                  </a:lnTo>
                  <a:lnTo>
                    <a:pt x="73" y="32"/>
                  </a:lnTo>
                  <a:lnTo>
                    <a:pt x="66" y="31"/>
                  </a:lnTo>
                  <a:lnTo>
                    <a:pt x="59" y="32"/>
                  </a:lnTo>
                  <a:lnTo>
                    <a:pt x="53" y="35"/>
                  </a:lnTo>
                  <a:lnTo>
                    <a:pt x="48" y="37"/>
                  </a:lnTo>
                  <a:lnTo>
                    <a:pt x="44" y="41"/>
                  </a:lnTo>
                  <a:lnTo>
                    <a:pt x="41" y="46"/>
                  </a:lnTo>
                  <a:lnTo>
                    <a:pt x="39" y="53"/>
                  </a:lnTo>
                  <a:lnTo>
                    <a:pt x="38" y="61"/>
                  </a:lnTo>
                  <a:lnTo>
                    <a:pt x="38" y="69"/>
                  </a:lnTo>
                  <a:lnTo>
                    <a:pt x="38" y="78"/>
                  </a:lnTo>
                  <a:lnTo>
                    <a:pt x="39" y="87"/>
                  </a:lnTo>
                  <a:lnTo>
                    <a:pt x="41" y="93"/>
                  </a:lnTo>
                  <a:lnTo>
                    <a:pt x="44" y="98"/>
                  </a:lnTo>
                  <a:lnTo>
                    <a:pt x="48" y="103"/>
                  </a:lnTo>
                  <a:lnTo>
                    <a:pt x="53" y="105"/>
                  </a:lnTo>
                  <a:lnTo>
                    <a:pt x="58" y="107"/>
                  </a:lnTo>
                  <a:lnTo>
                    <a:pt x="66" y="107"/>
                  </a:lnTo>
                  <a:lnTo>
                    <a:pt x="73" y="107"/>
                  </a:lnTo>
                  <a:lnTo>
                    <a:pt x="82" y="106"/>
                  </a:lnTo>
                  <a:lnTo>
                    <a:pt x="93" y="104"/>
                  </a:lnTo>
                  <a:lnTo>
                    <a:pt x="106" y="102"/>
                  </a:lnTo>
                  <a:lnTo>
                    <a:pt x="113" y="132"/>
                  </a:lnTo>
                  <a:lnTo>
                    <a:pt x="100" y="135"/>
                  </a:lnTo>
                  <a:lnTo>
                    <a:pt x="87" y="137"/>
                  </a:lnTo>
                  <a:lnTo>
                    <a:pt x="74" y="140"/>
                  </a:lnTo>
                  <a:lnTo>
                    <a:pt x="62" y="140"/>
                  </a:lnTo>
                  <a:lnTo>
                    <a:pt x="55" y="140"/>
                  </a:lnTo>
                  <a:lnTo>
                    <a:pt x="47" y="139"/>
                  </a:lnTo>
                  <a:lnTo>
                    <a:pt x="41" y="137"/>
                  </a:lnTo>
                  <a:lnTo>
                    <a:pt x="34" y="135"/>
                  </a:lnTo>
                  <a:lnTo>
                    <a:pt x="29" y="133"/>
                  </a:lnTo>
                  <a:lnTo>
                    <a:pt x="23" y="130"/>
                  </a:lnTo>
                  <a:lnTo>
                    <a:pt x="19" y="126"/>
                  </a:lnTo>
                  <a:lnTo>
                    <a:pt x="15" y="122"/>
                  </a:lnTo>
                  <a:lnTo>
                    <a:pt x="12" y="117"/>
                  </a:lnTo>
                  <a:lnTo>
                    <a:pt x="8" y="111"/>
                  </a:lnTo>
                  <a:lnTo>
                    <a:pt x="5" y="106"/>
                  </a:lnTo>
                  <a:lnTo>
                    <a:pt x="3" y="100"/>
                  </a:lnTo>
                  <a:lnTo>
                    <a:pt x="2" y="93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3" name="Rectangle 143"/>
            <p:cNvSpPr>
              <a:spLocks noChangeArrowheads="1"/>
            </p:cNvSpPr>
            <p:nvPr/>
          </p:nvSpPr>
          <p:spPr bwMode="auto">
            <a:xfrm>
              <a:off x="7824788" y="3381375"/>
              <a:ext cx="19050" cy="7143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4" name="Freeform 144"/>
            <p:cNvSpPr>
              <a:spLocks noEditPoints="1"/>
            </p:cNvSpPr>
            <p:nvPr/>
          </p:nvSpPr>
          <p:spPr bwMode="auto">
            <a:xfrm>
              <a:off x="7847013" y="3381375"/>
              <a:ext cx="66675" cy="71438"/>
            </a:xfrm>
            <a:custGeom>
              <a:avLst/>
              <a:gdLst>
                <a:gd name="T0" fmla="*/ 2147483646 w 126"/>
                <a:gd name="T1" fmla="*/ 2147483646 h 136"/>
                <a:gd name="T2" fmla="*/ 2147483646 w 126"/>
                <a:gd name="T3" fmla="*/ 2147483646 h 136"/>
                <a:gd name="T4" fmla="*/ 2147483646 w 126"/>
                <a:gd name="T5" fmla="*/ 2147483646 h 136"/>
                <a:gd name="T6" fmla="*/ 2147483646 w 126"/>
                <a:gd name="T7" fmla="*/ 2147483646 h 136"/>
                <a:gd name="T8" fmla="*/ 0 w 126"/>
                <a:gd name="T9" fmla="*/ 2147483646 h 136"/>
                <a:gd name="T10" fmla="*/ 2147483646 w 126"/>
                <a:gd name="T11" fmla="*/ 0 h 136"/>
                <a:gd name="T12" fmla="*/ 2147483646 w 126"/>
                <a:gd name="T13" fmla="*/ 0 h 136"/>
                <a:gd name="T14" fmla="*/ 2147483646 w 126"/>
                <a:gd name="T15" fmla="*/ 2147483646 h 136"/>
                <a:gd name="T16" fmla="*/ 2147483646 w 126"/>
                <a:gd name="T17" fmla="*/ 2147483646 h 136"/>
                <a:gd name="T18" fmla="*/ 2147483646 w 126"/>
                <a:gd name="T19" fmla="*/ 2147483646 h 136"/>
                <a:gd name="T20" fmla="*/ 2147483646 w 126"/>
                <a:gd name="T21" fmla="*/ 2147483646 h 136"/>
                <a:gd name="T22" fmla="*/ 2147483646 w 126"/>
                <a:gd name="T23" fmla="*/ 2147483646 h 136"/>
                <a:gd name="T24" fmla="*/ 2147483646 w 126"/>
                <a:gd name="T25" fmla="*/ 2147483646 h 136"/>
                <a:gd name="T26" fmla="*/ 2147483646 w 126"/>
                <a:gd name="T27" fmla="*/ 2147483646 h 1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36">
                  <a:moveTo>
                    <a:pt x="86" y="136"/>
                  </a:moveTo>
                  <a:lnTo>
                    <a:pt x="79" y="109"/>
                  </a:lnTo>
                  <a:lnTo>
                    <a:pt x="45" y="109"/>
                  </a:lnTo>
                  <a:lnTo>
                    <a:pt x="38" y="136"/>
                  </a:lnTo>
                  <a:lnTo>
                    <a:pt x="0" y="136"/>
                  </a:lnTo>
                  <a:lnTo>
                    <a:pt x="42" y="0"/>
                  </a:lnTo>
                  <a:lnTo>
                    <a:pt x="85" y="0"/>
                  </a:lnTo>
                  <a:lnTo>
                    <a:pt x="126" y="136"/>
                  </a:lnTo>
                  <a:lnTo>
                    <a:pt x="86" y="136"/>
                  </a:lnTo>
                  <a:close/>
                  <a:moveTo>
                    <a:pt x="62" y="44"/>
                  </a:moveTo>
                  <a:lnTo>
                    <a:pt x="62" y="44"/>
                  </a:lnTo>
                  <a:lnTo>
                    <a:pt x="52" y="80"/>
                  </a:lnTo>
                  <a:lnTo>
                    <a:pt x="72" y="80"/>
                  </a:lnTo>
                  <a:lnTo>
                    <a:pt x="62" y="4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5" name="Freeform 145"/>
            <p:cNvSpPr>
              <a:spLocks/>
            </p:cNvSpPr>
            <p:nvPr/>
          </p:nvSpPr>
          <p:spPr bwMode="auto">
            <a:xfrm>
              <a:off x="7918450" y="3381375"/>
              <a:ext cx="76200" cy="71438"/>
            </a:xfrm>
            <a:custGeom>
              <a:avLst/>
              <a:gdLst>
                <a:gd name="T0" fmla="*/ 2147483646 w 143"/>
                <a:gd name="T1" fmla="*/ 0 h 135"/>
                <a:gd name="T2" fmla="*/ 2147483646 w 143"/>
                <a:gd name="T3" fmla="*/ 2147483646 h 135"/>
                <a:gd name="T4" fmla="*/ 2147483646 w 143"/>
                <a:gd name="T5" fmla="*/ 2147483646 h 135"/>
                <a:gd name="T6" fmla="*/ 2147483646 w 143"/>
                <a:gd name="T7" fmla="*/ 0 h 135"/>
                <a:gd name="T8" fmla="*/ 2147483646 w 143"/>
                <a:gd name="T9" fmla="*/ 0 h 135"/>
                <a:gd name="T10" fmla="*/ 2147483646 w 143"/>
                <a:gd name="T11" fmla="*/ 2147483646 h 135"/>
                <a:gd name="T12" fmla="*/ 2147483646 w 143"/>
                <a:gd name="T13" fmla="*/ 2147483646 h 135"/>
                <a:gd name="T14" fmla="*/ 2147483646 w 143"/>
                <a:gd name="T15" fmla="*/ 2147483646 h 135"/>
                <a:gd name="T16" fmla="*/ 2147483646 w 143"/>
                <a:gd name="T17" fmla="*/ 2147483646 h 135"/>
                <a:gd name="T18" fmla="*/ 2147483646 w 143"/>
                <a:gd name="T19" fmla="*/ 2147483646 h 135"/>
                <a:gd name="T20" fmla="*/ 2147483646 w 143"/>
                <a:gd name="T21" fmla="*/ 2147483646 h 135"/>
                <a:gd name="T22" fmla="*/ 2147483646 w 143"/>
                <a:gd name="T23" fmla="*/ 2147483646 h 135"/>
                <a:gd name="T24" fmla="*/ 2147483646 w 143"/>
                <a:gd name="T25" fmla="*/ 2147483646 h 135"/>
                <a:gd name="T26" fmla="*/ 2147483646 w 143"/>
                <a:gd name="T27" fmla="*/ 2147483646 h 135"/>
                <a:gd name="T28" fmla="*/ 0 w 143"/>
                <a:gd name="T29" fmla="*/ 2147483646 h 135"/>
                <a:gd name="T30" fmla="*/ 0 w 143"/>
                <a:gd name="T31" fmla="*/ 0 h 135"/>
                <a:gd name="T32" fmla="*/ 2147483646 w 143"/>
                <a:gd name="T33" fmla="*/ 0 h 1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135">
                  <a:moveTo>
                    <a:pt x="47" y="0"/>
                  </a:moveTo>
                  <a:lnTo>
                    <a:pt x="72" y="76"/>
                  </a:lnTo>
                  <a:lnTo>
                    <a:pt x="95" y="0"/>
                  </a:lnTo>
                  <a:lnTo>
                    <a:pt x="143" y="0"/>
                  </a:lnTo>
                  <a:lnTo>
                    <a:pt x="143" y="135"/>
                  </a:lnTo>
                  <a:lnTo>
                    <a:pt x="107" y="135"/>
                  </a:lnTo>
                  <a:lnTo>
                    <a:pt x="107" y="64"/>
                  </a:lnTo>
                  <a:lnTo>
                    <a:pt x="83" y="135"/>
                  </a:lnTo>
                  <a:lnTo>
                    <a:pt x="57" y="135"/>
                  </a:lnTo>
                  <a:lnTo>
                    <a:pt x="34" y="64"/>
                  </a:lnTo>
                  <a:lnTo>
                    <a:pt x="34" y="135"/>
                  </a:lnTo>
                  <a:lnTo>
                    <a:pt x="0" y="135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6" name="Freeform 146"/>
            <p:cNvSpPr>
              <a:spLocks/>
            </p:cNvSpPr>
            <p:nvPr/>
          </p:nvSpPr>
          <p:spPr bwMode="auto">
            <a:xfrm>
              <a:off x="8002588" y="3381375"/>
              <a:ext cx="52387" cy="71438"/>
            </a:xfrm>
            <a:custGeom>
              <a:avLst/>
              <a:gdLst>
                <a:gd name="T0" fmla="*/ 2147483646 w 99"/>
                <a:gd name="T1" fmla="*/ 0 h 135"/>
                <a:gd name="T2" fmla="*/ 2147483646 w 99"/>
                <a:gd name="T3" fmla="*/ 2147483646 h 135"/>
                <a:gd name="T4" fmla="*/ 2147483646 w 99"/>
                <a:gd name="T5" fmla="*/ 2147483646 h 135"/>
                <a:gd name="T6" fmla="*/ 2147483646 w 99"/>
                <a:gd name="T7" fmla="*/ 2147483646 h 135"/>
                <a:gd name="T8" fmla="*/ 2147483646 w 99"/>
                <a:gd name="T9" fmla="*/ 2147483646 h 135"/>
                <a:gd name="T10" fmla="*/ 2147483646 w 99"/>
                <a:gd name="T11" fmla="*/ 2147483646 h 135"/>
                <a:gd name="T12" fmla="*/ 2147483646 w 99"/>
                <a:gd name="T13" fmla="*/ 2147483646 h 135"/>
                <a:gd name="T14" fmla="*/ 2147483646 w 99"/>
                <a:gd name="T15" fmla="*/ 2147483646 h 135"/>
                <a:gd name="T16" fmla="*/ 2147483646 w 99"/>
                <a:gd name="T17" fmla="*/ 2147483646 h 135"/>
                <a:gd name="T18" fmla="*/ 2147483646 w 99"/>
                <a:gd name="T19" fmla="*/ 2147483646 h 135"/>
                <a:gd name="T20" fmla="*/ 0 w 99"/>
                <a:gd name="T21" fmla="*/ 2147483646 h 135"/>
                <a:gd name="T22" fmla="*/ 0 w 99"/>
                <a:gd name="T23" fmla="*/ 0 h 135"/>
                <a:gd name="T24" fmla="*/ 2147483646 w 99"/>
                <a:gd name="T25" fmla="*/ 0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9" h="135">
                  <a:moveTo>
                    <a:pt x="98" y="0"/>
                  </a:moveTo>
                  <a:lnTo>
                    <a:pt x="98" y="31"/>
                  </a:lnTo>
                  <a:lnTo>
                    <a:pt x="36" y="31"/>
                  </a:lnTo>
                  <a:lnTo>
                    <a:pt x="36" y="50"/>
                  </a:lnTo>
                  <a:lnTo>
                    <a:pt x="88" y="50"/>
                  </a:lnTo>
                  <a:lnTo>
                    <a:pt x="88" y="81"/>
                  </a:lnTo>
                  <a:lnTo>
                    <a:pt x="36" y="81"/>
                  </a:lnTo>
                  <a:lnTo>
                    <a:pt x="36" y="104"/>
                  </a:lnTo>
                  <a:lnTo>
                    <a:pt x="99" y="104"/>
                  </a:lnTo>
                  <a:lnTo>
                    <a:pt x="99" y="135"/>
                  </a:lnTo>
                  <a:lnTo>
                    <a:pt x="0" y="135"/>
                  </a:lnTo>
                  <a:lnTo>
                    <a:pt x="0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7" name="Freeform 147"/>
            <p:cNvSpPr>
              <a:spLocks/>
            </p:cNvSpPr>
            <p:nvPr/>
          </p:nvSpPr>
          <p:spPr bwMode="auto">
            <a:xfrm>
              <a:off x="8061325" y="3381375"/>
              <a:ext cx="60325" cy="71438"/>
            </a:xfrm>
            <a:custGeom>
              <a:avLst/>
              <a:gdLst>
                <a:gd name="T0" fmla="*/ 2147483646 w 113"/>
                <a:gd name="T1" fmla="*/ 2147483646 h 135"/>
                <a:gd name="T2" fmla="*/ 0 w 113"/>
                <a:gd name="T3" fmla="*/ 2147483646 h 135"/>
                <a:gd name="T4" fmla="*/ 0 w 113"/>
                <a:gd name="T5" fmla="*/ 0 h 135"/>
                <a:gd name="T6" fmla="*/ 2147483646 w 113"/>
                <a:gd name="T7" fmla="*/ 0 h 135"/>
                <a:gd name="T8" fmla="*/ 2147483646 w 113"/>
                <a:gd name="T9" fmla="*/ 2147483646 h 135"/>
                <a:gd name="T10" fmla="*/ 2147483646 w 113"/>
                <a:gd name="T11" fmla="*/ 2147483646 h 135"/>
                <a:gd name="T12" fmla="*/ 2147483646 w 113"/>
                <a:gd name="T13" fmla="*/ 0 h 135"/>
                <a:gd name="T14" fmla="*/ 2147483646 w 113"/>
                <a:gd name="T15" fmla="*/ 0 h 135"/>
                <a:gd name="T16" fmla="*/ 2147483646 w 113"/>
                <a:gd name="T17" fmla="*/ 2147483646 h 135"/>
                <a:gd name="T18" fmla="*/ 2147483646 w 113"/>
                <a:gd name="T19" fmla="*/ 2147483646 h 135"/>
                <a:gd name="T20" fmla="*/ 2147483646 w 113"/>
                <a:gd name="T21" fmla="*/ 2147483646 h 135"/>
                <a:gd name="T22" fmla="*/ 2147483646 w 113"/>
                <a:gd name="T23" fmla="*/ 2147483646 h 135"/>
                <a:gd name="T24" fmla="*/ 2147483646 w 113"/>
                <a:gd name="T25" fmla="*/ 2147483646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3" h="135">
                  <a:moveTo>
                    <a:pt x="34" y="135"/>
                  </a:moveTo>
                  <a:lnTo>
                    <a:pt x="0" y="135"/>
                  </a:lnTo>
                  <a:lnTo>
                    <a:pt x="0" y="0"/>
                  </a:lnTo>
                  <a:lnTo>
                    <a:pt x="35" y="0"/>
                  </a:lnTo>
                  <a:lnTo>
                    <a:pt x="78" y="69"/>
                  </a:lnTo>
                  <a:lnTo>
                    <a:pt x="78" y="0"/>
                  </a:lnTo>
                  <a:lnTo>
                    <a:pt x="113" y="0"/>
                  </a:lnTo>
                  <a:lnTo>
                    <a:pt x="113" y="135"/>
                  </a:lnTo>
                  <a:lnTo>
                    <a:pt x="78" y="135"/>
                  </a:lnTo>
                  <a:lnTo>
                    <a:pt x="34" y="69"/>
                  </a:lnTo>
                  <a:lnTo>
                    <a:pt x="34" y="13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8" name="Freeform 148"/>
            <p:cNvSpPr>
              <a:spLocks/>
            </p:cNvSpPr>
            <p:nvPr/>
          </p:nvSpPr>
          <p:spPr bwMode="auto">
            <a:xfrm>
              <a:off x="8126413" y="3381375"/>
              <a:ext cx="53975" cy="71438"/>
            </a:xfrm>
            <a:custGeom>
              <a:avLst/>
              <a:gdLst>
                <a:gd name="T0" fmla="*/ 2147483646 w 104"/>
                <a:gd name="T1" fmla="*/ 2147483646 h 135"/>
                <a:gd name="T2" fmla="*/ 2147483646 w 104"/>
                <a:gd name="T3" fmla="*/ 2147483646 h 135"/>
                <a:gd name="T4" fmla="*/ 2147483646 w 104"/>
                <a:gd name="T5" fmla="*/ 2147483646 h 135"/>
                <a:gd name="T6" fmla="*/ 2147483646 w 104"/>
                <a:gd name="T7" fmla="*/ 2147483646 h 135"/>
                <a:gd name="T8" fmla="*/ 2147483646 w 104"/>
                <a:gd name="T9" fmla="*/ 2147483646 h 135"/>
                <a:gd name="T10" fmla="*/ 0 w 104"/>
                <a:gd name="T11" fmla="*/ 2147483646 h 135"/>
                <a:gd name="T12" fmla="*/ 0 w 104"/>
                <a:gd name="T13" fmla="*/ 0 h 135"/>
                <a:gd name="T14" fmla="*/ 2147483646 w 104"/>
                <a:gd name="T15" fmla="*/ 0 h 135"/>
                <a:gd name="T16" fmla="*/ 2147483646 w 104"/>
                <a:gd name="T17" fmla="*/ 2147483646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4" h="135">
                  <a:moveTo>
                    <a:pt x="104" y="31"/>
                  </a:moveTo>
                  <a:lnTo>
                    <a:pt x="70" y="31"/>
                  </a:lnTo>
                  <a:lnTo>
                    <a:pt x="70" y="135"/>
                  </a:lnTo>
                  <a:lnTo>
                    <a:pt x="35" y="135"/>
                  </a:lnTo>
                  <a:lnTo>
                    <a:pt x="35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3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99" name="Freeform 149"/>
            <p:cNvSpPr>
              <a:spLocks noEditPoints="1"/>
            </p:cNvSpPr>
            <p:nvPr/>
          </p:nvSpPr>
          <p:spPr bwMode="auto">
            <a:xfrm>
              <a:off x="8183563" y="3379788"/>
              <a:ext cx="66675" cy="74613"/>
            </a:xfrm>
            <a:custGeom>
              <a:avLst/>
              <a:gdLst>
                <a:gd name="T0" fmla="*/ 2147483646 w 126"/>
                <a:gd name="T1" fmla="*/ 2147483646 h 140"/>
                <a:gd name="T2" fmla="*/ 2147483646 w 126"/>
                <a:gd name="T3" fmla="*/ 2147483646 h 140"/>
                <a:gd name="T4" fmla="*/ 2147483646 w 126"/>
                <a:gd name="T5" fmla="*/ 2147483646 h 140"/>
                <a:gd name="T6" fmla="*/ 2147483646 w 126"/>
                <a:gd name="T7" fmla="*/ 2147483646 h 140"/>
                <a:gd name="T8" fmla="*/ 2147483646 w 126"/>
                <a:gd name="T9" fmla="*/ 2147483646 h 140"/>
                <a:gd name="T10" fmla="*/ 2147483646 w 126"/>
                <a:gd name="T11" fmla="*/ 2147483646 h 140"/>
                <a:gd name="T12" fmla="*/ 2147483646 w 126"/>
                <a:gd name="T13" fmla="*/ 2147483646 h 140"/>
                <a:gd name="T14" fmla="*/ 2147483646 w 126"/>
                <a:gd name="T15" fmla="*/ 2147483646 h 140"/>
                <a:gd name="T16" fmla="*/ 2147483646 w 126"/>
                <a:gd name="T17" fmla="*/ 2147483646 h 140"/>
                <a:gd name="T18" fmla="*/ 2147483646 w 126"/>
                <a:gd name="T19" fmla="*/ 2147483646 h 140"/>
                <a:gd name="T20" fmla="*/ 2147483646 w 126"/>
                <a:gd name="T21" fmla="*/ 2147483646 h 140"/>
                <a:gd name="T22" fmla="*/ 2147483646 w 126"/>
                <a:gd name="T23" fmla="*/ 2147483646 h 140"/>
                <a:gd name="T24" fmla="*/ 2147483646 w 126"/>
                <a:gd name="T25" fmla="*/ 2147483646 h 140"/>
                <a:gd name="T26" fmla="*/ 2147483646 w 126"/>
                <a:gd name="T27" fmla="*/ 2147483646 h 140"/>
                <a:gd name="T28" fmla="*/ 2147483646 w 126"/>
                <a:gd name="T29" fmla="*/ 2147483646 h 140"/>
                <a:gd name="T30" fmla="*/ 2147483646 w 126"/>
                <a:gd name="T31" fmla="*/ 2147483646 h 140"/>
                <a:gd name="T32" fmla="*/ 2147483646 w 126"/>
                <a:gd name="T33" fmla="*/ 2147483646 h 140"/>
                <a:gd name="T34" fmla="*/ 2147483646 w 126"/>
                <a:gd name="T35" fmla="*/ 2147483646 h 140"/>
                <a:gd name="T36" fmla="*/ 2147483646 w 126"/>
                <a:gd name="T37" fmla="*/ 2147483646 h 140"/>
                <a:gd name="T38" fmla="*/ 2147483646 w 126"/>
                <a:gd name="T39" fmla="*/ 2147483646 h 140"/>
                <a:gd name="T40" fmla="*/ 2147483646 w 126"/>
                <a:gd name="T41" fmla="*/ 2147483646 h 140"/>
                <a:gd name="T42" fmla="*/ 2147483646 w 126"/>
                <a:gd name="T43" fmla="*/ 2147483646 h 140"/>
                <a:gd name="T44" fmla="*/ 2147483646 w 126"/>
                <a:gd name="T45" fmla="*/ 2147483646 h 140"/>
                <a:gd name="T46" fmla="*/ 2147483646 w 126"/>
                <a:gd name="T47" fmla="*/ 2147483646 h 140"/>
                <a:gd name="T48" fmla="*/ 2147483646 w 126"/>
                <a:gd name="T49" fmla="*/ 2147483646 h 140"/>
                <a:gd name="T50" fmla="*/ 2147483646 w 126"/>
                <a:gd name="T51" fmla="*/ 2147483646 h 140"/>
                <a:gd name="T52" fmla="*/ 2147483646 w 126"/>
                <a:gd name="T53" fmla="*/ 2147483646 h 140"/>
                <a:gd name="T54" fmla="*/ 2147483646 w 126"/>
                <a:gd name="T55" fmla="*/ 2147483646 h 140"/>
                <a:gd name="T56" fmla="*/ 2147483646 w 126"/>
                <a:gd name="T57" fmla="*/ 2147483646 h 140"/>
                <a:gd name="T58" fmla="*/ 2147483646 w 126"/>
                <a:gd name="T59" fmla="*/ 2147483646 h 140"/>
                <a:gd name="T60" fmla="*/ 2147483646 w 126"/>
                <a:gd name="T61" fmla="*/ 2147483646 h 140"/>
                <a:gd name="T62" fmla="*/ 2147483646 w 126"/>
                <a:gd name="T63" fmla="*/ 2147483646 h 140"/>
                <a:gd name="T64" fmla="*/ 0 w 126"/>
                <a:gd name="T65" fmla="*/ 2147483646 h 140"/>
                <a:gd name="T66" fmla="*/ 2147483646 w 126"/>
                <a:gd name="T67" fmla="*/ 2147483646 h 140"/>
                <a:gd name="T68" fmla="*/ 2147483646 w 126"/>
                <a:gd name="T69" fmla="*/ 2147483646 h 140"/>
                <a:gd name="T70" fmla="*/ 2147483646 w 126"/>
                <a:gd name="T71" fmla="*/ 2147483646 h 140"/>
                <a:gd name="T72" fmla="*/ 2147483646 w 126"/>
                <a:gd name="T73" fmla="*/ 2147483646 h 140"/>
                <a:gd name="T74" fmla="*/ 2147483646 w 126"/>
                <a:gd name="T75" fmla="*/ 2147483646 h 140"/>
                <a:gd name="T76" fmla="*/ 2147483646 w 126"/>
                <a:gd name="T77" fmla="*/ 2147483646 h 140"/>
                <a:gd name="T78" fmla="*/ 2147483646 w 126"/>
                <a:gd name="T79" fmla="*/ 0 h 140"/>
                <a:gd name="T80" fmla="*/ 2147483646 w 126"/>
                <a:gd name="T81" fmla="*/ 2147483646 h 140"/>
                <a:gd name="T82" fmla="*/ 2147483646 w 126"/>
                <a:gd name="T83" fmla="*/ 2147483646 h 140"/>
                <a:gd name="T84" fmla="*/ 2147483646 w 126"/>
                <a:gd name="T85" fmla="*/ 2147483646 h 140"/>
                <a:gd name="T86" fmla="*/ 2147483646 w 126"/>
                <a:gd name="T87" fmla="*/ 2147483646 h 140"/>
                <a:gd name="T88" fmla="*/ 2147483646 w 126"/>
                <a:gd name="T89" fmla="*/ 2147483646 h 140"/>
                <a:gd name="T90" fmla="*/ 2147483646 w 126"/>
                <a:gd name="T91" fmla="*/ 2147483646 h 140"/>
                <a:gd name="T92" fmla="*/ 2147483646 w 126"/>
                <a:gd name="T93" fmla="*/ 2147483646 h 1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6" h="140">
                  <a:moveTo>
                    <a:pt x="83" y="39"/>
                  </a:moveTo>
                  <a:lnTo>
                    <a:pt x="79" y="35"/>
                  </a:lnTo>
                  <a:lnTo>
                    <a:pt x="75" y="32"/>
                  </a:lnTo>
                  <a:lnTo>
                    <a:pt x="70" y="30"/>
                  </a:lnTo>
                  <a:lnTo>
                    <a:pt x="63" y="30"/>
                  </a:lnTo>
                  <a:lnTo>
                    <a:pt x="57" y="30"/>
                  </a:lnTo>
                  <a:lnTo>
                    <a:pt x="50" y="32"/>
                  </a:lnTo>
                  <a:lnTo>
                    <a:pt x="46" y="35"/>
                  </a:lnTo>
                  <a:lnTo>
                    <a:pt x="44" y="39"/>
                  </a:lnTo>
                  <a:lnTo>
                    <a:pt x="40" y="44"/>
                  </a:lnTo>
                  <a:lnTo>
                    <a:pt x="39" y="51"/>
                  </a:lnTo>
                  <a:lnTo>
                    <a:pt x="38" y="59"/>
                  </a:lnTo>
                  <a:lnTo>
                    <a:pt x="38" y="69"/>
                  </a:lnTo>
                  <a:lnTo>
                    <a:pt x="38" y="78"/>
                  </a:lnTo>
                  <a:lnTo>
                    <a:pt x="39" y="87"/>
                  </a:lnTo>
                  <a:lnTo>
                    <a:pt x="40" y="94"/>
                  </a:lnTo>
                  <a:lnTo>
                    <a:pt x="44" y="100"/>
                  </a:lnTo>
                  <a:lnTo>
                    <a:pt x="46" y="104"/>
                  </a:lnTo>
                  <a:lnTo>
                    <a:pt x="50" y="107"/>
                  </a:lnTo>
                  <a:lnTo>
                    <a:pt x="57" y="109"/>
                  </a:lnTo>
                  <a:lnTo>
                    <a:pt x="63" y="109"/>
                  </a:lnTo>
                  <a:lnTo>
                    <a:pt x="70" y="109"/>
                  </a:lnTo>
                  <a:lnTo>
                    <a:pt x="75" y="107"/>
                  </a:lnTo>
                  <a:lnTo>
                    <a:pt x="79" y="104"/>
                  </a:lnTo>
                  <a:lnTo>
                    <a:pt x="83" y="100"/>
                  </a:lnTo>
                  <a:lnTo>
                    <a:pt x="85" y="94"/>
                  </a:lnTo>
                  <a:lnTo>
                    <a:pt x="87" y="87"/>
                  </a:lnTo>
                  <a:lnTo>
                    <a:pt x="88" y="78"/>
                  </a:lnTo>
                  <a:lnTo>
                    <a:pt x="88" y="69"/>
                  </a:lnTo>
                  <a:lnTo>
                    <a:pt x="88" y="59"/>
                  </a:lnTo>
                  <a:lnTo>
                    <a:pt x="87" y="51"/>
                  </a:lnTo>
                  <a:lnTo>
                    <a:pt x="85" y="44"/>
                  </a:lnTo>
                  <a:lnTo>
                    <a:pt x="83" y="39"/>
                  </a:lnTo>
                  <a:close/>
                  <a:moveTo>
                    <a:pt x="126" y="69"/>
                  </a:moveTo>
                  <a:lnTo>
                    <a:pt x="126" y="77"/>
                  </a:lnTo>
                  <a:lnTo>
                    <a:pt x="125" y="85"/>
                  </a:lnTo>
                  <a:lnTo>
                    <a:pt x="124" y="93"/>
                  </a:lnTo>
                  <a:lnTo>
                    <a:pt x="122" y="100"/>
                  </a:lnTo>
                  <a:lnTo>
                    <a:pt x="119" y="106"/>
                  </a:lnTo>
                  <a:lnTo>
                    <a:pt x="117" y="111"/>
                  </a:lnTo>
                  <a:lnTo>
                    <a:pt x="114" y="117"/>
                  </a:lnTo>
                  <a:lnTo>
                    <a:pt x="110" y="122"/>
                  </a:lnTo>
                  <a:lnTo>
                    <a:pt x="106" y="126"/>
                  </a:lnTo>
                  <a:lnTo>
                    <a:pt x="101" y="130"/>
                  </a:lnTo>
                  <a:lnTo>
                    <a:pt x="97" y="133"/>
                  </a:lnTo>
                  <a:lnTo>
                    <a:pt x="90" y="135"/>
                  </a:lnTo>
                  <a:lnTo>
                    <a:pt x="85" y="137"/>
                  </a:lnTo>
                  <a:lnTo>
                    <a:pt x="78" y="139"/>
                  </a:lnTo>
                  <a:lnTo>
                    <a:pt x="71" y="140"/>
                  </a:lnTo>
                  <a:lnTo>
                    <a:pt x="63" y="140"/>
                  </a:lnTo>
                  <a:lnTo>
                    <a:pt x="55" y="140"/>
                  </a:lnTo>
                  <a:lnTo>
                    <a:pt x="48" y="139"/>
                  </a:lnTo>
                  <a:lnTo>
                    <a:pt x="41" y="137"/>
                  </a:lnTo>
                  <a:lnTo>
                    <a:pt x="35" y="135"/>
                  </a:lnTo>
                  <a:lnTo>
                    <a:pt x="29" y="133"/>
                  </a:lnTo>
                  <a:lnTo>
                    <a:pt x="24" y="130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2" y="117"/>
                  </a:lnTo>
                  <a:lnTo>
                    <a:pt x="9" y="111"/>
                  </a:lnTo>
                  <a:lnTo>
                    <a:pt x="6" y="106"/>
                  </a:lnTo>
                  <a:lnTo>
                    <a:pt x="3" y="100"/>
                  </a:lnTo>
                  <a:lnTo>
                    <a:pt x="2" y="93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0" y="54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2" y="11"/>
                  </a:lnTo>
                  <a:lnTo>
                    <a:pt x="26" y="7"/>
                  </a:lnTo>
                  <a:lnTo>
                    <a:pt x="33" y="5"/>
                  </a:lnTo>
                  <a:lnTo>
                    <a:pt x="39" y="3"/>
                  </a:lnTo>
                  <a:lnTo>
                    <a:pt x="47" y="1"/>
                  </a:lnTo>
                  <a:lnTo>
                    <a:pt x="54" y="0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79" y="1"/>
                  </a:lnTo>
                  <a:lnTo>
                    <a:pt x="87" y="3"/>
                  </a:lnTo>
                  <a:lnTo>
                    <a:pt x="93" y="5"/>
                  </a:lnTo>
                  <a:lnTo>
                    <a:pt x="99" y="7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6" y="25"/>
                  </a:lnTo>
                  <a:lnTo>
                    <a:pt x="119" y="30"/>
                  </a:lnTo>
                  <a:lnTo>
                    <a:pt x="122" y="36"/>
                  </a:lnTo>
                  <a:lnTo>
                    <a:pt x="123" y="41"/>
                  </a:lnTo>
                  <a:lnTo>
                    <a:pt x="125" y="54"/>
                  </a:lnTo>
                  <a:lnTo>
                    <a:pt x="126" y="6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30" name="Grupo 25829"/>
          <p:cNvGrpSpPr>
            <a:grpSpLocks/>
          </p:cNvGrpSpPr>
          <p:nvPr/>
        </p:nvGrpSpPr>
        <p:grpSpPr bwMode="auto">
          <a:xfrm>
            <a:off x="6699250" y="1238250"/>
            <a:ext cx="936625" cy="936625"/>
            <a:chOff x="6699250" y="1238250"/>
            <a:chExt cx="936625" cy="936625"/>
          </a:xfrm>
        </p:grpSpPr>
        <p:sp>
          <p:nvSpPr>
            <p:cNvPr id="25758" name="Freeform 150"/>
            <p:cNvSpPr>
              <a:spLocks/>
            </p:cNvSpPr>
            <p:nvPr/>
          </p:nvSpPr>
          <p:spPr bwMode="auto">
            <a:xfrm>
              <a:off x="6699250" y="1238250"/>
              <a:ext cx="936625" cy="936625"/>
            </a:xfrm>
            <a:custGeom>
              <a:avLst/>
              <a:gdLst>
                <a:gd name="T0" fmla="*/ 2147483646 w 1770"/>
                <a:gd name="T1" fmla="*/ 2147483646 h 1771"/>
                <a:gd name="T2" fmla="*/ 2147483646 w 1770"/>
                <a:gd name="T3" fmla="*/ 2147483646 h 1771"/>
                <a:gd name="T4" fmla="*/ 2147483646 w 1770"/>
                <a:gd name="T5" fmla="*/ 2147483646 h 1771"/>
                <a:gd name="T6" fmla="*/ 2147483646 w 1770"/>
                <a:gd name="T7" fmla="*/ 2147483646 h 1771"/>
                <a:gd name="T8" fmla="*/ 2147483646 w 1770"/>
                <a:gd name="T9" fmla="*/ 2147483646 h 1771"/>
                <a:gd name="T10" fmla="*/ 2147483646 w 1770"/>
                <a:gd name="T11" fmla="*/ 2147483646 h 1771"/>
                <a:gd name="T12" fmla="*/ 2147483646 w 1770"/>
                <a:gd name="T13" fmla="*/ 2147483646 h 1771"/>
                <a:gd name="T14" fmla="*/ 2147483646 w 1770"/>
                <a:gd name="T15" fmla="*/ 2147483646 h 1771"/>
                <a:gd name="T16" fmla="*/ 2147483646 w 1770"/>
                <a:gd name="T17" fmla="*/ 2147483646 h 1771"/>
                <a:gd name="T18" fmla="*/ 2147483646 w 1770"/>
                <a:gd name="T19" fmla="*/ 2147483646 h 1771"/>
                <a:gd name="T20" fmla="*/ 2147483646 w 1770"/>
                <a:gd name="T21" fmla="*/ 2147483646 h 1771"/>
                <a:gd name="T22" fmla="*/ 2147483646 w 1770"/>
                <a:gd name="T23" fmla="*/ 2147483646 h 1771"/>
                <a:gd name="T24" fmla="*/ 2147483646 w 1770"/>
                <a:gd name="T25" fmla="*/ 2147483646 h 1771"/>
                <a:gd name="T26" fmla="*/ 2147483646 w 1770"/>
                <a:gd name="T27" fmla="*/ 2147483646 h 1771"/>
                <a:gd name="T28" fmla="*/ 2147483646 w 1770"/>
                <a:gd name="T29" fmla="*/ 2147483646 h 1771"/>
                <a:gd name="T30" fmla="*/ 2147483646 w 1770"/>
                <a:gd name="T31" fmla="*/ 2147483646 h 1771"/>
                <a:gd name="T32" fmla="*/ 2147483646 w 1770"/>
                <a:gd name="T33" fmla="*/ 2147483646 h 1771"/>
                <a:gd name="T34" fmla="*/ 2147483646 w 1770"/>
                <a:gd name="T35" fmla="*/ 2147483646 h 1771"/>
                <a:gd name="T36" fmla="*/ 2147483646 w 1770"/>
                <a:gd name="T37" fmla="*/ 2147483646 h 1771"/>
                <a:gd name="T38" fmla="*/ 2147483646 w 1770"/>
                <a:gd name="T39" fmla="*/ 2147483646 h 1771"/>
                <a:gd name="T40" fmla="*/ 2147483646 w 1770"/>
                <a:gd name="T41" fmla="*/ 2147483646 h 1771"/>
                <a:gd name="T42" fmla="*/ 2147483646 w 1770"/>
                <a:gd name="T43" fmla="*/ 2147483646 h 1771"/>
                <a:gd name="T44" fmla="*/ 2147483646 w 1770"/>
                <a:gd name="T45" fmla="*/ 2147483646 h 1771"/>
                <a:gd name="T46" fmla="*/ 2147483646 w 1770"/>
                <a:gd name="T47" fmla="*/ 2147483646 h 1771"/>
                <a:gd name="T48" fmla="*/ 2147483646 w 1770"/>
                <a:gd name="T49" fmla="*/ 2147483646 h 1771"/>
                <a:gd name="T50" fmla="*/ 2147483646 w 1770"/>
                <a:gd name="T51" fmla="*/ 2147483646 h 1771"/>
                <a:gd name="T52" fmla="*/ 2147483646 w 1770"/>
                <a:gd name="T53" fmla="*/ 2147483646 h 1771"/>
                <a:gd name="T54" fmla="*/ 2147483646 w 1770"/>
                <a:gd name="T55" fmla="*/ 2147483646 h 1771"/>
                <a:gd name="T56" fmla="*/ 2147483646 w 1770"/>
                <a:gd name="T57" fmla="*/ 2147483646 h 1771"/>
                <a:gd name="T58" fmla="*/ 2147483646 w 1770"/>
                <a:gd name="T59" fmla="*/ 2147483646 h 1771"/>
                <a:gd name="T60" fmla="*/ 2147483646 w 1770"/>
                <a:gd name="T61" fmla="*/ 2147483646 h 1771"/>
                <a:gd name="T62" fmla="*/ 2147483646 w 1770"/>
                <a:gd name="T63" fmla="*/ 2147483646 h 1771"/>
                <a:gd name="T64" fmla="*/ 2147483646 w 1770"/>
                <a:gd name="T65" fmla="*/ 2147483646 h 1771"/>
                <a:gd name="T66" fmla="*/ 2147483646 w 1770"/>
                <a:gd name="T67" fmla="*/ 2147483646 h 1771"/>
                <a:gd name="T68" fmla="*/ 2147483646 w 1770"/>
                <a:gd name="T69" fmla="*/ 2147483646 h 1771"/>
                <a:gd name="T70" fmla="*/ 2147483646 w 1770"/>
                <a:gd name="T71" fmla="*/ 2147483646 h 1771"/>
                <a:gd name="T72" fmla="*/ 2147483646 w 1770"/>
                <a:gd name="T73" fmla="*/ 2147483646 h 1771"/>
                <a:gd name="T74" fmla="*/ 2147483646 w 1770"/>
                <a:gd name="T75" fmla="*/ 2147483646 h 1771"/>
                <a:gd name="T76" fmla="*/ 2147483646 w 1770"/>
                <a:gd name="T77" fmla="*/ 2147483646 h 1771"/>
                <a:gd name="T78" fmla="*/ 2147483646 w 1770"/>
                <a:gd name="T79" fmla="*/ 2147483646 h 1771"/>
                <a:gd name="T80" fmla="*/ 2147483646 w 1770"/>
                <a:gd name="T81" fmla="*/ 2147483646 h 1771"/>
                <a:gd name="T82" fmla="*/ 2147483646 w 1770"/>
                <a:gd name="T83" fmla="*/ 2147483646 h 1771"/>
                <a:gd name="T84" fmla="*/ 2147483646 w 1770"/>
                <a:gd name="T85" fmla="*/ 0 h 17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70" h="1771">
                  <a:moveTo>
                    <a:pt x="885" y="0"/>
                  </a:moveTo>
                  <a:lnTo>
                    <a:pt x="931" y="1"/>
                  </a:lnTo>
                  <a:lnTo>
                    <a:pt x="976" y="5"/>
                  </a:lnTo>
                  <a:lnTo>
                    <a:pt x="1021" y="10"/>
                  </a:lnTo>
                  <a:lnTo>
                    <a:pt x="1064" y="19"/>
                  </a:lnTo>
                  <a:lnTo>
                    <a:pt x="1106" y="28"/>
                  </a:lnTo>
                  <a:lnTo>
                    <a:pt x="1148" y="40"/>
                  </a:lnTo>
                  <a:lnTo>
                    <a:pt x="1190" y="54"/>
                  </a:lnTo>
                  <a:lnTo>
                    <a:pt x="1230" y="70"/>
                  </a:lnTo>
                  <a:lnTo>
                    <a:pt x="1269" y="88"/>
                  </a:lnTo>
                  <a:lnTo>
                    <a:pt x="1308" y="108"/>
                  </a:lnTo>
                  <a:lnTo>
                    <a:pt x="1345" y="128"/>
                  </a:lnTo>
                  <a:lnTo>
                    <a:pt x="1380" y="151"/>
                  </a:lnTo>
                  <a:lnTo>
                    <a:pt x="1415" y="176"/>
                  </a:lnTo>
                  <a:lnTo>
                    <a:pt x="1449" y="203"/>
                  </a:lnTo>
                  <a:lnTo>
                    <a:pt x="1480" y="230"/>
                  </a:lnTo>
                  <a:lnTo>
                    <a:pt x="1511" y="259"/>
                  </a:lnTo>
                  <a:lnTo>
                    <a:pt x="1541" y="291"/>
                  </a:lnTo>
                  <a:lnTo>
                    <a:pt x="1569" y="322"/>
                  </a:lnTo>
                  <a:lnTo>
                    <a:pt x="1595" y="356"/>
                  </a:lnTo>
                  <a:lnTo>
                    <a:pt x="1620" y="390"/>
                  </a:lnTo>
                  <a:lnTo>
                    <a:pt x="1643" y="426"/>
                  </a:lnTo>
                  <a:lnTo>
                    <a:pt x="1664" y="463"/>
                  </a:lnTo>
                  <a:lnTo>
                    <a:pt x="1684" y="502"/>
                  </a:lnTo>
                  <a:lnTo>
                    <a:pt x="1701" y="541"/>
                  </a:lnTo>
                  <a:lnTo>
                    <a:pt x="1717" y="581"/>
                  </a:lnTo>
                  <a:lnTo>
                    <a:pt x="1730" y="622"/>
                  </a:lnTo>
                  <a:lnTo>
                    <a:pt x="1742" y="665"/>
                  </a:lnTo>
                  <a:lnTo>
                    <a:pt x="1753" y="707"/>
                  </a:lnTo>
                  <a:lnTo>
                    <a:pt x="1761" y="750"/>
                  </a:lnTo>
                  <a:lnTo>
                    <a:pt x="1766" y="795"/>
                  </a:lnTo>
                  <a:lnTo>
                    <a:pt x="1769" y="840"/>
                  </a:lnTo>
                  <a:lnTo>
                    <a:pt x="1770" y="886"/>
                  </a:lnTo>
                  <a:lnTo>
                    <a:pt x="1769" y="931"/>
                  </a:lnTo>
                  <a:lnTo>
                    <a:pt x="1766" y="976"/>
                  </a:lnTo>
                  <a:lnTo>
                    <a:pt x="1761" y="1020"/>
                  </a:lnTo>
                  <a:lnTo>
                    <a:pt x="1753" y="1063"/>
                  </a:lnTo>
                  <a:lnTo>
                    <a:pt x="1742" y="1107"/>
                  </a:lnTo>
                  <a:lnTo>
                    <a:pt x="1730" y="1149"/>
                  </a:lnTo>
                  <a:lnTo>
                    <a:pt x="1717" y="1190"/>
                  </a:lnTo>
                  <a:lnTo>
                    <a:pt x="1701" y="1230"/>
                  </a:lnTo>
                  <a:lnTo>
                    <a:pt x="1684" y="1269"/>
                  </a:lnTo>
                  <a:lnTo>
                    <a:pt x="1664" y="1307"/>
                  </a:lnTo>
                  <a:lnTo>
                    <a:pt x="1643" y="1344"/>
                  </a:lnTo>
                  <a:lnTo>
                    <a:pt x="1620" y="1381"/>
                  </a:lnTo>
                  <a:lnTo>
                    <a:pt x="1595" y="1416"/>
                  </a:lnTo>
                  <a:lnTo>
                    <a:pt x="1569" y="1448"/>
                  </a:lnTo>
                  <a:lnTo>
                    <a:pt x="1541" y="1481"/>
                  </a:lnTo>
                  <a:lnTo>
                    <a:pt x="1511" y="1511"/>
                  </a:lnTo>
                  <a:lnTo>
                    <a:pt x="1480" y="1541"/>
                  </a:lnTo>
                  <a:lnTo>
                    <a:pt x="1449" y="1568"/>
                  </a:lnTo>
                  <a:lnTo>
                    <a:pt x="1415" y="1594"/>
                  </a:lnTo>
                  <a:lnTo>
                    <a:pt x="1380" y="1619"/>
                  </a:lnTo>
                  <a:lnTo>
                    <a:pt x="1345" y="1642"/>
                  </a:lnTo>
                  <a:lnTo>
                    <a:pt x="1308" y="1664"/>
                  </a:lnTo>
                  <a:lnTo>
                    <a:pt x="1269" y="1683"/>
                  </a:lnTo>
                  <a:lnTo>
                    <a:pt x="1230" y="1702"/>
                  </a:lnTo>
                  <a:lnTo>
                    <a:pt x="1190" y="1717"/>
                  </a:lnTo>
                  <a:lnTo>
                    <a:pt x="1148" y="1731"/>
                  </a:lnTo>
                  <a:lnTo>
                    <a:pt x="1106" y="1743"/>
                  </a:lnTo>
                  <a:lnTo>
                    <a:pt x="1064" y="1753"/>
                  </a:lnTo>
                  <a:lnTo>
                    <a:pt x="1021" y="1760"/>
                  </a:lnTo>
                  <a:lnTo>
                    <a:pt x="976" y="1767"/>
                  </a:lnTo>
                  <a:lnTo>
                    <a:pt x="931" y="1770"/>
                  </a:lnTo>
                  <a:lnTo>
                    <a:pt x="885" y="1771"/>
                  </a:lnTo>
                  <a:lnTo>
                    <a:pt x="840" y="1770"/>
                  </a:lnTo>
                  <a:lnTo>
                    <a:pt x="795" y="1767"/>
                  </a:lnTo>
                  <a:lnTo>
                    <a:pt x="751" y="1760"/>
                  </a:lnTo>
                  <a:lnTo>
                    <a:pt x="707" y="1753"/>
                  </a:lnTo>
                  <a:lnTo>
                    <a:pt x="664" y="1743"/>
                  </a:lnTo>
                  <a:lnTo>
                    <a:pt x="622" y="1731"/>
                  </a:lnTo>
                  <a:lnTo>
                    <a:pt x="581" y="1717"/>
                  </a:lnTo>
                  <a:lnTo>
                    <a:pt x="541" y="1702"/>
                  </a:lnTo>
                  <a:lnTo>
                    <a:pt x="502" y="1683"/>
                  </a:lnTo>
                  <a:lnTo>
                    <a:pt x="464" y="1664"/>
                  </a:lnTo>
                  <a:lnTo>
                    <a:pt x="427" y="1642"/>
                  </a:lnTo>
                  <a:lnTo>
                    <a:pt x="391" y="1619"/>
                  </a:lnTo>
                  <a:lnTo>
                    <a:pt x="356" y="1594"/>
                  </a:lnTo>
                  <a:lnTo>
                    <a:pt x="323" y="1568"/>
                  </a:lnTo>
                  <a:lnTo>
                    <a:pt x="290" y="1541"/>
                  </a:lnTo>
                  <a:lnTo>
                    <a:pt x="260" y="1511"/>
                  </a:lnTo>
                  <a:lnTo>
                    <a:pt x="231" y="1481"/>
                  </a:lnTo>
                  <a:lnTo>
                    <a:pt x="203" y="1448"/>
                  </a:lnTo>
                  <a:lnTo>
                    <a:pt x="177" y="1416"/>
                  </a:lnTo>
                  <a:lnTo>
                    <a:pt x="152" y="1381"/>
                  </a:lnTo>
                  <a:lnTo>
                    <a:pt x="129" y="1344"/>
                  </a:lnTo>
                  <a:lnTo>
                    <a:pt x="107" y="1307"/>
                  </a:lnTo>
                  <a:lnTo>
                    <a:pt x="88" y="1269"/>
                  </a:lnTo>
                  <a:lnTo>
                    <a:pt x="70" y="1230"/>
                  </a:lnTo>
                  <a:lnTo>
                    <a:pt x="54" y="1190"/>
                  </a:lnTo>
                  <a:lnTo>
                    <a:pt x="40" y="1149"/>
                  </a:lnTo>
                  <a:lnTo>
                    <a:pt x="28" y="1107"/>
                  </a:lnTo>
                  <a:lnTo>
                    <a:pt x="18" y="1063"/>
                  </a:lnTo>
                  <a:lnTo>
                    <a:pt x="11" y="1020"/>
                  </a:lnTo>
                  <a:lnTo>
                    <a:pt x="5" y="976"/>
                  </a:lnTo>
                  <a:lnTo>
                    <a:pt x="1" y="931"/>
                  </a:lnTo>
                  <a:lnTo>
                    <a:pt x="0" y="886"/>
                  </a:lnTo>
                  <a:lnTo>
                    <a:pt x="1" y="840"/>
                  </a:lnTo>
                  <a:lnTo>
                    <a:pt x="5" y="795"/>
                  </a:lnTo>
                  <a:lnTo>
                    <a:pt x="11" y="750"/>
                  </a:lnTo>
                  <a:lnTo>
                    <a:pt x="18" y="707"/>
                  </a:lnTo>
                  <a:lnTo>
                    <a:pt x="28" y="665"/>
                  </a:lnTo>
                  <a:lnTo>
                    <a:pt x="40" y="622"/>
                  </a:lnTo>
                  <a:lnTo>
                    <a:pt x="54" y="581"/>
                  </a:lnTo>
                  <a:lnTo>
                    <a:pt x="70" y="541"/>
                  </a:lnTo>
                  <a:lnTo>
                    <a:pt x="88" y="502"/>
                  </a:lnTo>
                  <a:lnTo>
                    <a:pt x="107" y="463"/>
                  </a:lnTo>
                  <a:lnTo>
                    <a:pt x="129" y="426"/>
                  </a:lnTo>
                  <a:lnTo>
                    <a:pt x="152" y="390"/>
                  </a:lnTo>
                  <a:lnTo>
                    <a:pt x="177" y="356"/>
                  </a:lnTo>
                  <a:lnTo>
                    <a:pt x="203" y="322"/>
                  </a:lnTo>
                  <a:lnTo>
                    <a:pt x="231" y="291"/>
                  </a:lnTo>
                  <a:lnTo>
                    <a:pt x="260" y="259"/>
                  </a:lnTo>
                  <a:lnTo>
                    <a:pt x="290" y="230"/>
                  </a:lnTo>
                  <a:lnTo>
                    <a:pt x="323" y="203"/>
                  </a:lnTo>
                  <a:lnTo>
                    <a:pt x="356" y="176"/>
                  </a:lnTo>
                  <a:lnTo>
                    <a:pt x="391" y="151"/>
                  </a:lnTo>
                  <a:lnTo>
                    <a:pt x="427" y="128"/>
                  </a:lnTo>
                  <a:lnTo>
                    <a:pt x="464" y="108"/>
                  </a:lnTo>
                  <a:lnTo>
                    <a:pt x="502" y="88"/>
                  </a:lnTo>
                  <a:lnTo>
                    <a:pt x="541" y="70"/>
                  </a:lnTo>
                  <a:lnTo>
                    <a:pt x="581" y="54"/>
                  </a:lnTo>
                  <a:lnTo>
                    <a:pt x="622" y="40"/>
                  </a:lnTo>
                  <a:lnTo>
                    <a:pt x="664" y="28"/>
                  </a:lnTo>
                  <a:lnTo>
                    <a:pt x="707" y="19"/>
                  </a:lnTo>
                  <a:lnTo>
                    <a:pt x="751" y="10"/>
                  </a:lnTo>
                  <a:lnTo>
                    <a:pt x="795" y="5"/>
                  </a:lnTo>
                  <a:lnTo>
                    <a:pt x="840" y="1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9" name="Freeform 151"/>
            <p:cNvSpPr>
              <a:spLocks/>
            </p:cNvSpPr>
            <p:nvPr/>
          </p:nvSpPr>
          <p:spPr bwMode="auto">
            <a:xfrm>
              <a:off x="6786563" y="1608138"/>
              <a:ext cx="55562" cy="69850"/>
            </a:xfrm>
            <a:custGeom>
              <a:avLst/>
              <a:gdLst>
                <a:gd name="T0" fmla="*/ 0 w 105"/>
                <a:gd name="T1" fmla="*/ 2147483646 h 130"/>
                <a:gd name="T2" fmla="*/ 2147483646 w 105"/>
                <a:gd name="T3" fmla="*/ 2147483646 h 130"/>
                <a:gd name="T4" fmla="*/ 2147483646 w 105"/>
                <a:gd name="T5" fmla="*/ 2147483646 h 130"/>
                <a:gd name="T6" fmla="*/ 2147483646 w 105"/>
                <a:gd name="T7" fmla="*/ 2147483646 h 130"/>
                <a:gd name="T8" fmla="*/ 2147483646 w 105"/>
                <a:gd name="T9" fmla="*/ 2147483646 h 130"/>
                <a:gd name="T10" fmla="*/ 2147483646 w 105"/>
                <a:gd name="T11" fmla="*/ 2147483646 h 130"/>
                <a:gd name="T12" fmla="*/ 2147483646 w 105"/>
                <a:gd name="T13" fmla="*/ 2147483646 h 130"/>
                <a:gd name="T14" fmla="*/ 2147483646 w 105"/>
                <a:gd name="T15" fmla="*/ 2147483646 h 130"/>
                <a:gd name="T16" fmla="*/ 2147483646 w 105"/>
                <a:gd name="T17" fmla="*/ 2147483646 h 130"/>
                <a:gd name="T18" fmla="*/ 2147483646 w 105"/>
                <a:gd name="T19" fmla="*/ 2147483646 h 130"/>
                <a:gd name="T20" fmla="*/ 2147483646 w 105"/>
                <a:gd name="T21" fmla="*/ 2147483646 h 130"/>
                <a:gd name="T22" fmla="*/ 2147483646 w 105"/>
                <a:gd name="T23" fmla="*/ 0 h 130"/>
                <a:gd name="T24" fmla="*/ 2147483646 w 105"/>
                <a:gd name="T25" fmla="*/ 0 h 130"/>
                <a:gd name="T26" fmla="*/ 2147483646 w 105"/>
                <a:gd name="T27" fmla="*/ 2147483646 h 130"/>
                <a:gd name="T28" fmla="*/ 2147483646 w 105"/>
                <a:gd name="T29" fmla="*/ 2147483646 h 130"/>
                <a:gd name="T30" fmla="*/ 2147483646 w 105"/>
                <a:gd name="T31" fmla="*/ 2147483646 h 130"/>
                <a:gd name="T32" fmla="*/ 2147483646 w 105"/>
                <a:gd name="T33" fmla="*/ 2147483646 h 130"/>
                <a:gd name="T34" fmla="*/ 2147483646 w 105"/>
                <a:gd name="T35" fmla="*/ 2147483646 h 130"/>
                <a:gd name="T36" fmla="*/ 2147483646 w 105"/>
                <a:gd name="T37" fmla="*/ 2147483646 h 130"/>
                <a:gd name="T38" fmla="*/ 2147483646 w 105"/>
                <a:gd name="T39" fmla="*/ 2147483646 h 130"/>
                <a:gd name="T40" fmla="*/ 2147483646 w 105"/>
                <a:gd name="T41" fmla="*/ 2147483646 h 130"/>
                <a:gd name="T42" fmla="*/ 2147483646 w 105"/>
                <a:gd name="T43" fmla="*/ 2147483646 h 130"/>
                <a:gd name="T44" fmla="*/ 2147483646 w 105"/>
                <a:gd name="T45" fmla="*/ 2147483646 h 130"/>
                <a:gd name="T46" fmla="*/ 2147483646 w 105"/>
                <a:gd name="T47" fmla="*/ 2147483646 h 130"/>
                <a:gd name="T48" fmla="*/ 2147483646 w 105"/>
                <a:gd name="T49" fmla="*/ 2147483646 h 130"/>
                <a:gd name="T50" fmla="*/ 2147483646 w 105"/>
                <a:gd name="T51" fmla="*/ 2147483646 h 130"/>
                <a:gd name="T52" fmla="*/ 2147483646 w 105"/>
                <a:gd name="T53" fmla="*/ 2147483646 h 130"/>
                <a:gd name="T54" fmla="*/ 2147483646 w 105"/>
                <a:gd name="T55" fmla="*/ 2147483646 h 130"/>
                <a:gd name="T56" fmla="*/ 2147483646 w 105"/>
                <a:gd name="T57" fmla="*/ 2147483646 h 130"/>
                <a:gd name="T58" fmla="*/ 2147483646 w 105"/>
                <a:gd name="T59" fmla="*/ 2147483646 h 130"/>
                <a:gd name="T60" fmla="*/ 2147483646 w 105"/>
                <a:gd name="T61" fmla="*/ 2147483646 h 130"/>
                <a:gd name="T62" fmla="*/ 2147483646 w 105"/>
                <a:gd name="T63" fmla="*/ 2147483646 h 130"/>
                <a:gd name="T64" fmla="*/ 2147483646 w 105"/>
                <a:gd name="T65" fmla="*/ 2147483646 h 130"/>
                <a:gd name="T66" fmla="*/ 2147483646 w 105"/>
                <a:gd name="T67" fmla="*/ 2147483646 h 130"/>
                <a:gd name="T68" fmla="*/ 2147483646 w 105"/>
                <a:gd name="T69" fmla="*/ 2147483646 h 130"/>
                <a:gd name="T70" fmla="*/ 2147483646 w 105"/>
                <a:gd name="T71" fmla="*/ 2147483646 h 130"/>
                <a:gd name="T72" fmla="*/ 2147483646 w 105"/>
                <a:gd name="T73" fmla="*/ 2147483646 h 130"/>
                <a:gd name="T74" fmla="*/ 2147483646 w 105"/>
                <a:gd name="T75" fmla="*/ 2147483646 h 130"/>
                <a:gd name="T76" fmla="*/ 2147483646 w 105"/>
                <a:gd name="T77" fmla="*/ 2147483646 h 130"/>
                <a:gd name="T78" fmla="*/ 2147483646 w 105"/>
                <a:gd name="T79" fmla="*/ 2147483646 h 130"/>
                <a:gd name="T80" fmla="*/ 2147483646 w 105"/>
                <a:gd name="T81" fmla="*/ 2147483646 h 130"/>
                <a:gd name="T82" fmla="*/ 2147483646 w 105"/>
                <a:gd name="T83" fmla="*/ 2147483646 h 130"/>
                <a:gd name="T84" fmla="*/ 2147483646 w 105"/>
                <a:gd name="T85" fmla="*/ 2147483646 h 130"/>
                <a:gd name="T86" fmla="*/ 2147483646 w 105"/>
                <a:gd name="T87" fmla="*/ 2147483646 h 130"/>
                <a:gd name="T88" fmla="*/ 2147483646 w 105"/>
                <a:gd name="T89" fmla="*/ 2147483646 h 130"/>
                <a:gd name="T90" fmla="*/ 2147483646 w 105"/>
                <a:gd name="T91" fmla="*/ 2147483646 h 130"/>
                <a:gd name="T92" fmla="*/ 2147483646 w 105"/>
                <a:gd name="T93" fmla="*/ 2147483646 h 130"/>
                <a:gd name="T94" fmla="*/ 2147483646 w 105"/>
                <a:gd name="T95" fmla="*/ 2147483646 h 130"/>
                <a:gd name="T96" fmla="*/ 2147483646 w 105"/>
                <a:gd name="T97" fmla="*/ 2147483646 h 130"/>
                <a:gd name="T98" fmla="*/ 2147483646 w 105"/>
                <a:gd name="T99" fmla="*/ 2147483646 h 130"/>
                <a:gd name="T100" fmla="*/ 2147483646 w 105"/>
                <a:gd name="T101" fmla="*/ 2147483646 h 130"/>
                <a:gd name="T102" fmla="*/ 2147483646 w 105"/>
                <a:gd name="T103" fmla="*/ 2147483646 h 130"/>
                <a:gd name="T104" fmla="*/ 2147483646 w 105"/>
                <a:gd name="T105" fmla="*/ 2147483646 h 130"/>
                <a:gd name="T106" fmla="*/ 2147483646 w 105"/>
                <a:gd name="T107" fmla="*/ 2147483646 h 130"/>
                <a:gd name="T108" fmla="*/ 2147483646 w 105"/>
                <a:gd name="T109" fmla="*/ 2147483646 h 130"/>
                <a:gd name="T110" fmla="*/ 2147483646 w 105"/>
                <a:gd name="T111" fmla="*/ 2147483646 h 130"/>
                <a:gd name="T112" fmla="*/ 2147483646 w 105"/>
                <a:gd name="T113" fmla="*/ 2147483646 h 130"/>
                <a:gd name="T114" fmla="*/ 2147483646 w 105"/>
                <a:gd name="T115" fmla="*/ 2147483646 h 130"/>
                <a:gd name="T116" fmla="*/ 2147483646 w 105"/>
                <a:gd name="T117" fmla="*/ 2147483646 h 130"/>
                <a:gd name="T118" fmla="*/ 2147483646 w 105"/>
                <a:gd name="T119" fmla="*/ 2147483646 h 130"/>
                <a:gd name="T120" fmla="*/ 0 w 105"/>
                <a:gd name="T121" fmla="*/ 2147483646 h 13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5" h="130">
                  <a:moveTo>
                    <a:pt x="0" y="64"/>
                  </a:moveTo>
                  <a:lnTo>
                    <a:pt x="1" y="51"/>
                  </a:lnTo>
                  <a:lnTo>
                    <a:pt x="2" y="39"/>
                  </a:lnTo>
                  <a:lnTo>
                    <a:pt x="6" y="28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3" y="1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5" y="8"/>
                  </a:lnTo>
                  <a:lnTo>
                    <a:pt x="97" y="36"/>
                  </a:lnTo>
                  <a:lnTo>
                    <a:pt x="86" y="33"/>
                  </a:lnTo>
                  <a:lnTo>
                    <a:pt x="77" y="32"/>
                  </a:lnTo>
                  <a:lnTo>
                    <a:pt x="68" y="31"/>
                  </a:lnTo>
                  <a:lnTo>
                    <a:pt x="60" y="30"/>
                  </a:lnTo>
                  <a:lnTo>
                    <a:pt x="55" y="31"/>
                  </a:lnTo>
                  <a:lnTo>
                    <a:pt x="50" y="32"/>
                  </a:lnTo>
                  <a:lnTo>
                    <a:pt x="45" y="35"/>
                  </a:lnTo>
                  <a:lnTo>
                    <a:pt x="41" y="38"/>
                  </a:lnTo>
                  <a:lnTo>
                    <a:pt x="39" y="44"/>
                  </a:lnTo>
                  <a:lnTo>
                    <a:pt x="37" y="49"/>
                  </a:lnTo>
                  <a:lnTo>
                    <a:pt x="36" y="57"/>
                  </a:lnTo>
                  <a:lnTo>
                    <a:pt x="34" y="64"/>
                  </a:lnTo>
                  <a:lnTo>
                    <a:pt x="36" y="73"/>
                  </a:lnTo>
                  <a:lnTo>
                    <a:pt x="37" y="80"/>
                  </a:lnTo>
                  <a:lnTo>
                    <a:pt x="39" y="87"/>
                  </a:lnTo>
                  <a:lnTo>
                    <a:pt x="41" y="91"/>
                  </a:lnTo>
                  <a:lnTo>
                    <a:pt x="44" y="96"/>
                  </a:lnTo>
                  <a:lnTo>
                    <a:pt x="50" y="98"/>
                  </a:lnTo>
                  <a:lnTo>
                    <a:pt x="55" y="100"/>
                  </a:lnTo>
                  <a:lnTo>
                    <a:pt x="60" y="100"/>
                  </a:lnTo>
                  <a:lnTo>
                    <a:pt x="68" y="100"/>
                  </a:lnTo>
                  <a:lnTo>
                    <a:pt x="77" y="99"/>
                  </a:lnTo>
                  <a:lnTo>
                    <a:pt x="86" y="97"/>
                  </a:lnTo>
                  <a:lnTo>
                    <a:pt x="97" y="95"/>
                  </a:lnTo>
                  <a:lnTo>
                    <a:pt x="105" y="123"/>
                  </a:lnTo>
                  <a:lnTo>
                    <a:pt x="93" y="126"/>
                  </a:lnTo>
                  <a:lnTo>
                    <a:pt x="81" y="128"/>
                  </a:lnTo>
                  <a:lnTo>
                    <a:pt x="69" y="129"/>
                  </a:lnTo>
                  <a:lnTo>
                    <a:pt x="58" y="130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38" y="127"/>
                  </a:lnTo>
                  <a:lnTo>
                    <a:pt x="32" y="126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18" y="117"/>
                  </a:lnTo>
                  <a:lnTo>
                    <a:pt x="14" y="113"/>
                  </a:lnTo>
                  <a:lnTo>
                    <a:pt x="11" y="109"/>
                  </a:lnTo>
                  <a:lnTo>
                    <a:pt x="7" y="104"/>
                  </a:lnTo>
                  <a:lnTo>
                    <a:pt x="5" y="99"/>
                  </a:lnTo>
                  <a:lnTo>
                    <a:pt x="3" y="93"/>
                  </a:lnTo>
                  <a:lnTo>
                    <a:pt x="1" y="79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0" name="Freeform 152"/>
            <p:cNvSpPr>
              <a:spLocks noEditPoints="1"/>
            </p:cNvSpPr>
            <p:nvPr/>
          </p:nvSpPr>
          <p:spPr bwMode="auto">
            <a:xfrm>
              <a:off x="6843713" y="1608138"/>
              <a:ext cx="61912" cy="69850"/>
            </a:xfrm>
            <a:custGeom>
              <a:avLst/>
              <a:gdLst>
                <a:gd name="T0" fmla="*/ 2147483646 w 116"/>
                <a:gd name="T1" fmla="*/ 2147483646 h 130"/>
                <a:gd name="T2" fmla="*/ 2147483646 w 116"/>
                <a:gd name="T3" fmla="*/ 2147483646 h 130"/>
                <a:gd name="T4" fmla="*/ 2147483646 w 116"/>
                <a:gd name="T5" fmla="*/ 2147483646 h 130"/>
                <a:gd name="T6" fmla="*/ 2147483646 w 116"/>
                <a:gd name="T7" fmla="*/ 2147483646 h 130"/>
                <a:gd name="T8" fmla="*/ 2147483646 w 116"/>
                <a:gd name="T9" fmla="*/ 2147483646 h 130"/>
                <a:gd name="T10" fmla="*/ 2147483646 w 116"/>
                <a:gd name="T11" fmla="*/ 2147483646 h 130"/>
                <a:gd name="T12" fmla="*/ 2147483646 w 116"/>
                <a:gd name="T13" fmla="*/ 2147483646 h 130"/>
                <a:gd name="T14" fmla="*/ 2147483646 w 116"/>
                <a:gd name="T15" fmla="*/ 2147483646 h 130"/>
                <a:gd name="T16" fmla="*/ 2147483646 w 116"/>
                <a:gd name="T17" fmla="*/ 2147483646 h 130"/>
                <a:gd name="T18" fmla="*/ 2147483646 w 116"/>
                <a:gd name="T19" fmla="*/ 2147483646 h 130"/>
                <a:gd name="T20" fmla="*/ 2147483646 w 116"/>
                <a:gd name="T21" fmla="*/ 2147483646 h 130"/>
                <a:gd name="T22" fmla="*/ 2147483646 w 116"/>
                <a:gd name="T23" fmla="*/ 2147483646 h 130"/>
                <a:gd name="T24" fmla="*/ 2147483646 w 116"/>
                <a:gd name="T25" fmla="*/ 2147483646 h 130"/>
                <a:gd name="T26" fmla="*/ 2147483646 w 116"/>
                <a:gd name="T27" fmla="*/ 2147483646 h 130"/>
                <a:gd name="T28" fmla="*/ 2147483646 w 116"/>
                <a:gd name="T29" fmla="*/ 2147483646 h 130"/>
                <a:gd name="T30" fmla="*/ 2147483646 w 116"/>
                <a:gd name="T31" fmla="*/ 2147483646 h 130"/>
                <a:gd name="T32" fmla="*/ 2147483646 w 116"/>
                <a:gd name="T33" fmla="*/ 2147483646 h 130"/>
                <a:gd name="T34" fmla="*/ 2147483646 w 116"/>
                <a:gd name="T35" fmla="*/ 2147483646 h 130"/>
                <a:gd name="T36" fmla="*/ 2147483646 w 116"/>
                <a:gd name="T37" fmla="*/ 2147483646 h 130"/>
                <a:gd name="T38" fmla="*/ 2147483646 w 116"/>
                <a:gd name="T39" fmla="*/ 2147483646 h 130"/>
                <a:gd name="T40" fmla="*/ 2147483646 w 116"/>
                <a:gd name="T41" fmla="*/ 2147483646 h 130"/>
                <a:gd name="T42" fmla="*/ 2147483646 w 116"/>
                <a:gd name="T43" fmla="*/ 2147483646 h 130"/>
                <a:gd name="T44" fmla="*/ 2147483646 w 116"/>
                <a:gd name="T45" fmla="*/ 2147483646 h 130"/>
                <a:gd name="T46" fmla="*/ 2147483646 w 116"/>
                <a:gd name="T47" fmla="*/ 2147483646 h 130"/>
                <a:gd name="T48" fmla="*/ 2147483646 w 116"/>
                <a:gd name="T49" fmla="*/ 2147483646 h 130"/>
                <a:gd name="T50" fmla="*/ 2147483646 w 116"/>
                <a:gd name="T51" fmla="*/ 2147483646 h 130"/>
                <a:gd name="T52" fmla="*/ 2147483646 w 116"/>
                <a:gd name="T53" fmla="*/ 2147483646 h 130"/>
                <a:gd name="T54" fmla="*/ 2147483646 w 116"/>
                <a:gd name="T55" fmla="*/ 2147483646 h 130"/>
                <a:gd name="T56" fmla="*/ 2147483646 w 116"/>
                <a:gd name="T57" fmla="*/ 2147483646 h 130"/>
                <a:gd name="T58" fmla="*/ 2147483646 w 116"/>
                <a:gd name="T59" fmla="*/ 2147483646 h 130"/>
                <a:gd name="T60" fmla="*/ 0 w 116"/>
                <a:gd name="T61" fmla="*/ 2147483646 h 130"/>
                <a:gd name="T62" fmla="*/ 2147483646 w 116"/>
                <a:gd name="T63" fmla="*/ 2147483646 h 130"/>
                <a:gd name="T64" fmla="*/ 2147483646 w 116"/>
                <a:gd name="T65" fmla="*/ 2147483646 h 130"/>
                <a:gd name="T66" fmla="*/ 2147483646 w 116"/>
                <a:gd name="T67" fmla="*/ 2147483646 h 130"/>
                <a:gd name="T68" fmla="*/ 2147483646 w 116"/>
                <a:gd name="T69" fmla="*/ 2147483646 h 130"/>
                <a:gd name="T70" fmla="*/ 2147483646 w 116"/>
                <a:gd name="T71" fmla="*/ 2147483646 h 130"/>
                <a:gd name="T72" fmla="*/ 2147483646 w 116"/>
                <a:gd name="T73" fmla="*/ 0 h 130"/>
                <a:gd name="T74" fmla="*/ 2147483646 w 116"/>
                <a:gd name="T75" fmla="*/ 2147483646 h 130"/>
                <a:gd name="T76" fmla="*/ 2147483646 w 116"/>
                <a:gd name="T77" fmla="*/ 2147483646 h 130"/>
                <a:gd name="T78" fmla="*/ 2147483646 w 116"/>
                <a:gd name="T79" fmla="*/ 2147483646 h 130"/>
                <a:gd name="T80" fmla="*/ 2147483646 w 116"/>
                <a:gd name="T81" fmla="*/ 2147483646 h 130"/>
                <a:gd name="T82" fmla="*/ 2147483646 w 116"/>
                <a:gd name="T83" fmla="*/ 2147483646 h 130"/>
                <a:gd name="T84" fmla="*/ 2147483646 w 116"/>
                <a:gd name="T85" fmla="*/ 2147483646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6" h="130">
                  <a:moveTo>
                    <a:pt x="77" y="37"/>
                  </a:moveTo>
                  <a:lnTo>
                    <a:pt x="74" y="33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2" y="28"/>
                  </a:lnTo>
                  <a:lnTo>
                    <a:pt x="47" y="31"/>
                  </a:lnTo>
                  <a:lnTo>
                    <a:pt x="42" y="33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8"/>
                  </a:lnTo>
                  <a:lnTo>
                    <a:pt x="36" y="56"/>
                  </a:lnTo>
                  <a:lnTo>
                    <a:pt x="35" y="64"/>
                  </a:lnTo>
                  <a:lnTo>
                    <a:pt x="36" y="73"/>
                  </a:lnTo>
                  <a:lnTo>
                    <a:pt x="36" y="80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7"/>
                  </a:lnTo>
                  <a:lnTo>
                    <a:pt x="47" y="100"/>
                  </a:lnTo>
                  <a:lnTo>
                    <a:pt x="52" y="101"/>
                  </a:lnTo>
                  <a:lnTo>
                    <a:pt x="59" y="102"/>
                  </a:lnTo>
                  <a:lnTo>
                    <a:pt x="64" y="101"/>
                  </a:lnTo>
                  <a:lnTo>
                    <a:pt x="69" y="100"/>
                  </a:lnTo>
                  <a:lnTo>
                    <a:pt x="74" y="97"/>
                  </a:lnTo>
                  <a:lnTo>
                    <a:pt x="77" y="92"/>
                  </a:lnTo>
                  <a:lnTo>
                    <a:pt x="79" y="88"/>
                  </a:lnTo>
                  <a:lnTo>
                    <a:pt x="80" y="80"/>
                  </a:lnTo>
                  <a:lnTo>
                    <a:pt x="81" y="73"/>
                  </a:lnTo>
                  <a:lnTo>
                    <a:pt x="81" y="64"/>
                  </a:lnTo>
                  <a:lnTo>
                    <a:pt x="81" y="56"/>
                  </a:lnTo>
                  <a:lnTo>
                    <a:pt x="80" y="48"/>
                  </a:lnTo>
                  <a:lnTo>
                    <a:pt x="79" y="41"/>
                  </a:lnTo>
                  <a:lnTo>
                    <a:pt x="77" y="37"/>
                  </a:lnTo>
                  <a:close/>
                  <a:moveTo>
                    <a:pt x="116" y="64"/>
                  </a:moveTo>
                  <a:lnTo>
                    <a:pt x="116" y="79"/>
                  </a:lnTo>
                  <a:lnTo>
                    <a:pt x="113" y="93"/>
                  </a:lnTo>
                  <a:lnTo>
                    <a:pt x="111" y="99"/>
                  </a:lnTo>
                  <a:lnTo>
                    <a:pt x="108" y="104"/>
                  </a:lnTo>
                  <a:lnTo>
                    <a:pt x="105" y="109"/>
                  </a:lnTo>
                  <a:lnTo>
                    <a:pt x="102" y="113"/>
                  </a:lnTo>
                  <a:lnTo>
                    <a:pt x="98" y="117"/>
                  </a:lnTo>
                  <a:lnTo>
                    <a:pt x="93" y="121"/>
                  </a:lnTo>
                  <a:lnTo>
                    <a:pt x="89" y="124"/>
                  </a:lnTo>
                  <a:lnTo>
                    <a:pt x="83" y="126"/>
                  </a:lnTo>
                  <a:lnTo>
                    <a:pt x="78" y="127"/>
                  </a:lnTo>
                  <a:lnTo>
                    <a:pt x="72" y="129"/>
                  </a:lnTo>
                  <a:lnTo>
                    <a:pt x="65" y="129"/>
                  </a:lnTo>
                  <a:lnTo>
                    <a:pt x="59" y="130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38" y="127"/>
                  </a:lnTo>
                  <a:lnTo>
                    <a:pt x="33" y="126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18" y="117"/>
                  </a:lnTo>
                  <a:lnTo>
                    <a:pt x="14" y="113"/>
                  </a:lnTo>
                  <a:lnTo>
                    <a:pt x="11" y="109"/>
                  </a:lnTo>
                  <a:lnTo>
                    <a:pt x="8" y="104"/>
                  </a:lnTo>
                  <a:lnTo>
                    <a:pt x="5" y="99"/>
                  </a:lnTo>
                  <a:lnTo>
                    <a:pt x="3" y="93"/>
                  </a:lnTo>
                  <a:lnTo>
                    <a:pt x="1" y="79"/>
                  </a:lnTo>
                  <a:lnTo>
                    <a:pt x="0" y="64"/>
                  </a:lnTo>
                  <a:lnTo>
                    <a:pt x="1" y="51"/>
                  </a:lnTo>
                  <a:lnTo>
                    <a:pt x="2" y="39"/>
                  </a:lnTo>
                  <a:lnTo>
                    <a:pt x="7" y="28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20" y="11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3" y="1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4"/>
                  </a:lnTo>
                  <a:lnTo>
                    <a:pt x="87" y="6"/>
                  </a:lnTo>
                  <a:lnTo>
                    <a:pt x="92" y="8"/>
                  </a:lnTo>
                  <a:lnTo>
                    <a:pt x="96" y="11"/>
                  </a:lnTo>
                  <a:lnTo>
                    <a:pt x="101" y="14"/>
                  </a:lnTo>
                  <a:lnTo>
                    <a:pt x="104" y="19"/>
                  </a:lnTo>
                  <a:lnTo>
                    <a:pt x="109" y="28"/>
                  </a:lnTo>
                  <a:lnTo>
                    <a:pt x="114" y="39"/>
                  </a:lnTo>
                  <a:lnTo>
                    <a:pt x="116" y="51"/>
                  </a:lnTo>
                  <a:lnTo>
                    <a:pt x="116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1" name="Freeform 153"/>
            <p:cNvSpPr>
              <a:spLocks/>
            </p:cNvSpPr>
            <p:nvPr/>
          </p:nvSpPr>
          <p:spPr bwMode="auto">
            <a:xfrm>
              <a:off x="6910388" y="1608138"/>
              <a:ext cx="55562" cy="69850"/>
            </a:xfrm>
            <a:custGeom>
              <a:avLst/>
              <a:gdLst>
                <a:gd name="T0" fmla="*/ 0 w 105"/>
                <a:gd name="T1" fmla="*/ 2147483646 h 130"/>
                <a:gd name="T2" fmla="*/ 0 w 105"/>
                <a:gd name="T3" fmla="*/ 2147483646 h 130"/>
                <a:gd name="T4" fmla="*/ 2147483646 w 105"/>
                <a:gd name="T5" fmla="*/ 2147483646 h 130"/>
                <a:gd name="T6" fmla="*/ 2147483646 w 105"/>
                <a:gd name="T7" fmla="*/ 2147483646 h 130"/>
                <a:gd name="T8" fmla="*/ 2147483646 w 105"/>
                <a:gd name="T9" fmla="*/ 2147483646 h 130"/>
                <a:gd name="T10" fmla="*/ 2147483646 w 105"/>
                <a:gd name="T11" fmla="*/ 2147483646 h 130"/>
                <a:gd name="T12" fmla="*/ 2147483646 w 105"/>
                <a:gd name="T13" fmla="*/ 2147483646 h 130"/>
                <a:gd name="T14" fmla="*/ 2147483646 w 105"/>
                <a:gd name="T15" fmla="*/ 2147483646 h 130"/>
                <a:gd name="T16" fmla="*/ 2147483646 w 105"/>
                <a:gd name="T17" fmla="*/ 2147483646 h 130"/>
                <a:gd name="T18" fmla="*/ 2147483646 w 105"/>
                <a:gd name="T19" fmla="*/ 2147483646 h 130"/>
                <a:gd name="T20" fmla="*/ 2147483646 w 105"/>
                <a:gd name="T21" fmla="*/ 2147483646 h 130"/>
                <a:gd name="T22" fmla="*/ 2147483646 w 105"/>
                <a:gd name="T23" fmla="*/ 0 h 130"/>
                <a:gd name="T24" fmla="*/ 2147483646 w 105"/>
                <a:gd name="T25" fmla="*/ 0 h 130"/>
                <a:gd name="T26" fmla="*/ 2147483646 w 105"/>
                <a:gd name="T27" fmla="*/ 2147483646 h 130"/>
                <a:gd name="T28" fmla="*/ 2147483646 w 105"/>
                <a:gd name="T29" fmla="*/ 2147483646 h 130"/>
                <a:gd name="T30" fmla="*/ 2147483646 w 105"/>
                <a:gd name="T31" fmla="*/ 2147483646 h 130"/>
                <a:gd name="T32" fmla="*/ 2147483646 w 105"/>
                <a:gd name="T33" fmla="*/ 2147483646 h 130"/>
                <a:gd name="T34" fmla="*/ 2147483646 w 105"/>
                <a:gd name="T35" fmla="*/ 2147483646 h 130"/>
                <a:gd name="T36" fmla="*/ 2147483646 w 105"/>
                <a:gd name="T37" fmla="*/ 2147483646 h 130"/>
                <a:gd name="T38" fmla="*/ 2147483646 w 105"/>
                <a:gd name="T39" fmla="*/ 2147483646 h 130"/>
                <a:gd name="T40" fmla="*/ 2147483646 w 105"/>
                <a:gd name="T41" fmla="*/ 2147483646 h 130"/>
                <a:gd name="T42" fmla="*/ 2147483646 w 105"/>
                <a:gd name="T43" fmla="*/ 2147483646 h 130"/>
                <a:gd name="T44" fmla="*/ 2147483646 w 105"/>
                <a:gd name="T45" fmla="*/ 2147483646 h 130"/>
                <a:gd name="T46" fmla="*/ 2147483646 w 105"/>
                <a:gd name="T47" fmla="*/ 2147483646 h 130"/>
                <a:gd name="T48" fmla="*/ 2147483646 w 105"/>
                <a:gd name="T49" fmla="*/ 2147483646 h 130"/>
                <a:gd name="T50" fmla="*/ 2147483646 w 105"/>
                <a:gd name="T51" fmla="*/ 2147483646 h 130"/>
                <a:gd name="T52" fmla="*/ 2147483646 w 105"/>
                <a:gd name="T53" fmla="*/ 2147483646 h 130"/>
                <a:gd name="T54" fmla="*/ 2147483646 w 105"/>
                <a:gd name="T55" fmla="*/ 2147483646 h 130"/>
                <a:gd name="T56" fmla="*/ 2147483646 w 105"/>
                <a:gd name="T57" fmla="*/ 2147483646 h 130"/>
                <a:gd name="T58" fmla="*/ 2147483646 w 105"/>
                <a:gd name="T59" fmla="*/ 2147483646 h 130"/>
                <a:gd name="T60" fmla="*/ 2147483646 w 105"/>
                <a:gd name="T61" fmla="*/ 2147483646 h 130"/>
                <a:gd name="T62" fmla="*/ 2147483646 w 105"/>
                <a:gd name="T63" fmla="*/ 2147483646 h 130"/>
                <a:gd name="T64" fmla="*/ 2147483646 w 105"/>
                <a:gd name="T65" fmla="*/ 2147483646 h 130"/>
                <a:gd name="T66" fmla="*/ 2147483646 w 105"/>
                <a:gd name="T67" fmla="*/ 2147483646 h 130"/>
                <a:gd name="T68" fmla="*/ 2147483646 w 105"/>
                <a:gd name="T69" fmla="*/ 2147483646 h 130"/>
                <a:gd name="T70" fmla="*/ 2147483646 w 105"/>
                <a:gd name="T71" fmla="*/ 2147483646 h 130"/>
                <a:gd name="T72" fmla="*/ 2147483646 w 105"/>
                <a:gd name="T73" fmla="*/ 2147483646 h 130"/>
                <a:gd name="T74" fmla="*/ 2147483646 w 105"/>
                <a:gd name="T75" fmla="*/ 2147483646 h 130"/>
                <a:gd name="T76" fmla="*/ 2147483646 w 105"/>
                <a:gd name="T77" fmla="*/ 2147483646 h 130"/>
                <a:gd name="T78" fmla="*/ 2147483646 w 105"/>
                <a:gd name="T79" fmla="*/ 2147483646 h 130"/>
                <a:gd name="T80" fmla="*/ 2147483646 w 105"/>
                <a:gd name="T81" fmla="*/ 2147483646 h 130"/>
                <a:gd name="T82" fmla="*/ 2147483646 w 105"/>
                <a:gd name="T83" fmla="*/ 2147483646 h 130"/>
                <a:gd name="T84" fmla="*/ 2147483646 w 105"/>
                <a:gd name="T85" fmla="*/ 2147483646 h 130"/>
                <a:gd name="T86" fmla="*/ 2147483646 w 105"/>
                <a:gd name="T87" fmla="*/ 2147483646 h 130"/>
                <a:gd name="T88" fmla="*/ 2147483646 w 105"/>
                <a:gd name="T89" fmla="*/ 2147483646 h 130"/>
                <a:gd name="T90" fmla="*/ 2147483646 w 105"/>
                <a:gd name="T91" fmla="*/ 2147483646 h 130"/>
                <a:gd name="T92" fmla="*/ 2147483646 w 105"/>
                <a:gd name="T93" fmla="*/ 2147483646 h 130"/>
                <a:gd name="T94" fmla="*/ 2147483646 w 105"/>
                <a:gd name="T95" fmla="*/ 2147483646 h 130"/>
                <a:gd name="T96" fmla="*/ 2147483646 w 105"/>
                <a:gd name="T97" fmla="*/ 2147483646 h 130"/>
                <a:gd name="T98" fmla="*/ 2147483646 w 105"/>
                <a:gd name="T99" fmla="*/ 2147483646 h 130"/>
                <a:gd name="T100" fmla="*/ 2147483646 w 105"/>
                <a:gd name="T101" fmla="*/ 2147483646 h 130"/>
                <a:gd name="T102" fmla="*/ 2147483646 w 105"/>
                <a:gd name="T103" fmla="*/ 2147483646 h 130"/>
                <a:gd name="T104" fmla="*/ 2147483646 w 105"/>
                <a:gd name="T105" fmla="*/ 2147483646 h 130"/>
                <a:gd name="T106" fmla="*/ 2147483646 w 105"/>
                <a:gd name="T107" fmla="*/ 2147483646 h 130"/>
                <a:gd name="T108" fmla="*/ 2147483646 w 105"/>
                <a:gd name="T109" fmla="*/ 2147483646 h 130"/>
                <a:gd name="T110" fmla="*/ 2147483646 w 105"/>
                <a:gd name="T111" fmla="*/ 2147483646 h 130"/>
                <a:gd name="T112" fmla="*/ 2147483646 w 105"/>
                <a:gd name="T113" fmla="*/ 2147483646 h 130"/>
                <a:gd name="T114" fmla="*/ 2147483646 w 105"/>
                <a:gd name="T115" fmla="*/ 2147483646 h 130"/>
                <a:gd name="T116" fmla="*/ 2147483646 w 105"/>
                <a:gd name="T117" fmla="*/ 2147483646 h 130"/>
                <a:gd name="T118" fmla="*/ 2147483646 w 105"/>
                <a:gd name="T119" fmla="*/ 2147483646 h 130"/>
                <a:gd name="T120" fmla="*/ 0 w 105"/>
                <a:gd name="T121" fmla="*/ 2147483646 h 13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5" h="130">
                  <a:moveTo>
                    <a:pt x="0" y="64"/>
                  </a:moveTo>
                  <a:lnTo>
                    <a:pt x="0" y="51"/>
                  </a:lnTo>
                  <a:lnTo>
                    <a:pt x="2" y="39"/>
                  </a:lnTo>
                  <a:lnTo>
                    <a:pt x="6" y="28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1" y="2"/>
                  </a:lnTo>
                  <a:lnTo>
                    <a:pt x="93" y="5"/>
                  </a:lnTo>
                  <a:lnTo>
                    <a:pt x="105" y="8"/>
                  </a:lnTo>
                  <a:lnTo>
                    <a:pt x="97" y="36"/>
                  </a:lnTo>
                  <a:lnTo>
                    <a:pt x="86" y="33"/>
                  </a:lnTo>
                  <a:lnTo>
                    <a:pt x="76" y="32"/>
                  </a:lnTo>
                  <a:lnTo>
                    <a:pt x="68" y="31"/>
                  </a:lnTo>
                  <a:lnTo>
                    <a:pt x="60" y="30"/>
                  </a:lnTo>
                  <a:lnTo>
                    <a:pt x="54" y="31"/>
                  </a:lnTo>
                  <a:lnTo>
                    <a:pt x="50" y="32"/>
                  </a:lnTo>
                  <a:lnTo>
                    <a:pt x="45" y="35"/>
                  </a:lnTo>
                  <a:lnTo>
                    <a:pt x="41" y="38"/>
                  </a:lnTo>
                  <a:lnTo>
                    <a:pt x="39" y="44"/>
                  </a:lnTo>
                  <a:lnTo>
                    <a:pt x="37" y="49"/>
                  </a:lnTo>
                  <a:lnTo>
                    <a:pt x="36" y="57"/>
                  </a:lnTo>
                  <a:lnTo>
                    <a:pt x="34" y="64"/>
                  </a:lnTo>
                  <a:lnTo>
                    <a:pt x="36" y="73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41" y="91"/>
                  </a:lnTo>
                  <a:lnTo>
                    <a:pt x="44" y="96"/>
                  </a:lnTo>
                  <a:lnTo>
                    <a:pt x="49" y="98"/>
                  </a:lnTo>
                  <a:lnTo>
                    <a:pt x="54" y="100"/>
                  </a:lnTo>
                  <a:lnTo>
                    <a:pt x="60" y="100"/>
                  </a:lnTo>
                  <a:lnTo>
                    <a:pt x="68" y="100"/>
                  </a:lnTo>
                  <a:lnTo>
                    <a:pt x="76" y="99"/>
                  </a:lnTo>
                  <a:lnTo>
                    <a:pt x="86" y="97"/>
                  </a:lnTo>
                  <a:lnTo>
                    <a:pt x="97" y="95"/>
                  </a:lnTo>
                  <a:lnTo>
                    <a:pt x="105" y="123"/>
                  </a:lnTo>
                  <a:lnTo>
                    <a:pt x="93" y="126"/>
                  </a:lnTo>
                  <a:lnTo>
                    <a:pt x="81" y="128"/>
                  </a:lnTo>
                  <a:lnTo>
                    <a:pt x="69" y="129"/>
                  </a:lnTo>
                  <a:lnTo>
                    <a:pt x="58" y="130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38" y="127"/>
                  </a:lnTo>
                  <a:lnTo>
                    <a:pt x="32" y="126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18" y="117"/>
                  </a:lnTo>
                  <a:lnTo>
                    <a:pt x="14" y="113"/>
                  </a:lnTo>
                  <a:lnTo>
                    <a:pt x="11" y="109"/>
                  </a:lnTo>
                  <a:lnTo>
                    <a:pt x="7" y="104"/>
                  </a:lnTo>
                  <a:lnTo>
                    <a:pt x="5" y="99"/>
                  </a:lnTo>
                  <a:lnTo>
                    <a:pt x="3" y="93"/>
                  </a:lnTo>
                  <a:lnTo>
                    <a:pt x="1" y="79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2" name="Freeform 154"/>
            <p:cNvSpPr>
              <a:spLocks noEditPoints="1"/>
            </p:cNvSpPr>
            <p:nvPr/>
          </p:nvSpPr>
          <p:spPr bwMode="auto">
            <a:xfrm>
              <a:off x="6967538" y="1608138"/>
              <a:ext cx="61912" cy="69850"/>
            </a:xfrm>
            <a:custGeom>
              <a:avLst/>
              <a:gdLst>
                <a:gd name="T0" fmla="*/ 2147483646 w 116"/>
                <a:gd name="T1" fmla="*/ 2147483646 h 130"/>
                <a:gd name="T2" fmla="*/ 2147483646 w 116"/>
                <a:gd name="T3" fmla="*/ 2147483646 h 130"/>
                <a:gd name="T4" fmla="*/ 2147483646 w 116"/>
                <a:gd name="T5" fmla="*/ 2147483646 h 130"/>
                <a:gd name="T6" fmla="*/ 2147483646 w 116"/>
                <a:gd name="T7" fmla="*/ 2147483646 h 130"/>
                <a:gd name="T8" fmla="*/ 2147483646 w 116"/>
                <a:gd name="T9" fmla="*/ 2147483646 h 130"/>
                <a:gd name="T10" fmla="*/ 2147483646 w 116"/>
                <a:gd name="T11" fmla="*/ 2147483646 h 130"/>
                <a:gd name="T12" fmla="*/ 2147483646 w 116"/>
                <a:gd name="T13" fmla="*/ 2147483646 h 130"/>
                <a:gd name="T14" fmla="*/ 2147483646 w 116"/>
                <a:gd name="T15" fmla="*/ 2147483646 h 130"/>
                <a:gd name="T16" fmla="*/ 2147483646 w 116"/>
                <a:gd name="T17" fmla="*/ 2147483646 h 130"/>
                <a:gd name="T18" fmla="*/ 2147483646 w 116"/>
                <a:gd name="T19" fmla="*/ 2147483646 h 130"/>
                <a:gd name="T20" fmla="*/ 2147483646 w 116"/>
                <a:gd name="T21" fmla="*/ 2147483646 h 130"/>
                <a:gd name="T22" fmla="*/ 2147483646 w 116"/>
                <a:gd name="T23" fmla="*/ 2147483646 h 130"/>
                <a:gd name="T24" fmla="*/ 2147483646 w 116"/>
                <a:gd name="T25" fmla="*/ 2147483646 h 130"/>
                <a:gd name="T26" fmla="*/ 2147483646 w 116"/>
                <a:gd name="T27" fmla="*/ 2147483646 h 130"/>
                <a:gd name="T28" fmla="*/ 2147483646 w 116"/>
                <a:gd name="T29" fmla="*/ 2147483646 h 130"/>
                <a:gd name="T30" fmla="*/ 2147483646 w 116"/>
                <a:gd name="T31" fmla="*/ 2147483646 h 130"/>
                <a:gd name="T32" fmla="*/ 2147483646 w 116"/>
                <a:gd name="T33" fmla="*/ 2147483646 h 130"/>
                <a:gd name="T34" fmla="*/ 2147483646 w 116"/>
                <a:gd name="T35" fmla="*/ 2147483646 h 130"/>
                <a:gd name="T36" fmla="*/ 2147483646 w 116"/>
                <a:gd name="T37" fmla="*/ 2147483646 h 130"/>
                <a:gd name="T38" fmla="*/ 2147483646 w 116"/>
                <a:gd name="T39" fmla="*/ 2147483646 h 130"/>
                <a:gd name="T40" fmla="*/ 2147483646 w 116"/>
                <a:gd name="T41" fmla="*/ 2147483646 h 130"/>
                <a:gd name="T42" fmla="*/ 2147483646 w 116"/>
                <a:gd name="T43" fmla="*/ 2147483646 h 130"/>
                <a:gd name="T44" fmla="*/ 2147483646 w 116"/>
                <a:gd name="T45" fmla="*/ 2147483646 h 130"/>
                <a:gd name="T46" fmla="*/ 2147483646 w 116"/>
                <a:gd name="T47" fmla="*/ 2147483646 h 130"/>
                <a:gd name="T48" fmla="*/ 2147483646 w 116"/>
                <a:gd name="T49" fmla="*/ 2147483646 h 130"/>
                <a:gd name="T50" fmla="*/ 2147483646 w 116"/>
                <a:gd name="T51" fmla="*/ 2147483646 h 130"/>
                <a:gd name="T52" fmla="*/ 2147483646 w 116"/>
                <a:gd name="T53" fmla="*/ 2147483646 h 130"/>
                <a:gd name="T54" fmla="*/ 2147483646 w 116"/>
                <a:gd name="T55" fmla="*/ 2147483646 h 130"/>
                <a:gd name="T56" fmla="*/ 2147483646 w 116"/>
                <a:gd name="T57" fmla="*/ 2147483646 h 130"/>
                <a:gd name="T58" fmla="*/ 2147483646 w 116"/>
                <a:gd name="T59" fmla="*/ 2147483646 h 130"/>
                <a:gd name="T60" fmla="*/ 0 w 116"/>
                <a:gd name="T61" fmla="*/ 2147483646 h 130"/>
                <a:gd name="T62" fmla="*/ 2147483646 w 116"/>
                <a:gd name="T63" fmla="*/ 2147483646 h 130"/>
                <a:gd name="T64" fmla="*/ 2147483646 w 116"/>
                <a:gd name="T65" fmla="*/ 2147483646 h 130"/>
                <a:gd name="T66" fmla="*/ 2147483646 w 116"/>
                <a:gd name="T67" fmla="*/ 2147483646 h 130"/>
                <a:gd name="T68" fmla="*/ 2147483646 w 116"/>
                <a:gd name="T69" fmla="*/ 2147483646 h 130"/>
                <a:gd name="T70" fmla="*/ 2147483646 w 116"/>
                <a:gd name="T71" fmla="*/ 2147483646 h 130"/>
                <a:gd name="T72" fmla="*/ 2147483646 w 116"/>
                <a:gd name="T73" fmla="*/ 0 h 130"/>
                <a:gd name="T74" fmla="*/ 2147483646 w 116"/>
                <a:gd name="T75" fmla="*/ 2147483646 h 130"/>
                <a:gd name="T76" fmla="*/ 2147483646 w 116"/>
                <a:gd name="T77" fmla="*/ 2147483646 h 130"/>
                <a:gd name="T78" fmla="*/ 2147483646 w 116"/>
                <a:gd name="T79" fmla="*/ 2147483646 h 130"/>
                <a:gd name="T80" fmla="*/ 2147483646 w 116"/>
                <a:gd name="T81" fmla="*/ 2147483646 h 130"/>
                <a:gd name="T82" fmla="*/ 2147483646 w 116"/>
                <a:gd name="T83" fmla="*/ 2147483646 h 130"/>
                <a:gd name="T84" fmla="*/ 2147483646 w 116"/>
                <a:gd name="T85" fmla="*/ 2147483646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6" h="130">
                  <a:moveTo>
                    <a:pt x="76" y="37"/>
                  </a:moveTo>
                  <a:lnTo>
                    <a:pt x="74" y="33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2" y="28"/>
                  </a:lnTo>
                  <a:lnTo>
                    <a:pt x="47" y="31"/>
                  </a:lnTo>
                  <a:lnTo>
                    <a:pt x="42" y="33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8"/>
                  </a:lnTo>
                  <a:lnTo>
                    <a:pt x="35" y="56"/>
                  </a:lnTo>
                  <a:lnTo>
                    <a:pt x="35" y="64"/>
                  </a:lnTo>
                  <a:lnTo>
                    <a:pt x="35" y="73"/>
                  </a:lnTo>
                  <a:lnTo>
                    <a:pt x="36" y="80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7"/>
                  </a:lnTo>
                  <a:lnTo>
                    <a:pt x="47" y="100"/>
                  </a:lnTo>
                  <a:lnTo>
                    <a:pt x="52" y="101"/>
                  </a:lnTo>
                  <a:lnTo>
                    <a:pt x="58" y="102"/>
                  </a:lnTo>
                  <a:lnTo>
                    <a:pt x="64" y="101"/>
                  </a:lnTo>
                  <a:lnTo>
                    <a:pt x="69" y="100"/>
                  </a:lnTo>
                  <a:lnTo>
                    <a:pt x="74" y="97"/>
                  </a:lnTo>
                  <a:lnTo>
                    <a:pt x="76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1" y="73"/>
                  </a:lnTo>
                  <a:lnTo>
                    <a:pt x="81" y="64"/>
                  </a:lnTo>
                  <a:lnTo>
                    <a:pt x="81" y="56"/>
                  </a:lnTo>
                  <a:lnTo>
                    <a:pt x="80" y="48"/>
                  </a:lnTo>
                  <a:lnTo>
                    <a:pt x="78" y="41"/>
                  </a:lnTo>
                  <a:lnTo>
                    <a:pt x="76" y="37"/>
                  </a:lnTo>
                  <a:close/>
                  <a:moveTo>
                    <a:pt x="116" y="64"/>
                  </a:moveTo>
                  <a:lnTo>
                    <a:pt x="115" y="79"/>
                  </a:lnTo>
                  <a:lnTo>
                    <a:pt x="113" y="93"/>
                  </a:lnTo>
                  <a:lnTo>
                    <a:pt x="111" y="99"/>
                  </a:lnTo>
                  <a:lnTo>
                    <a:pt x="108" y="104"/>
                  </a:lnTo>
                  <a:lnTo>
                    <a:pt x="105" y="109"/>
                  </a:lnTo>
                  <a:lnTo>
                    <a:pt x="102" y="113"/>
                  </a:lnTo>
                  <a:lnTo>
                    <a:pt x="98" y="117"/>
                  </a:lnTo>
                  <a:lnTo>
                    <a:pt x="93" y="121"/>
                  </a:lnTo>
                  <a:lnTo>
                    <a:pt x="89" y="124"/>
                  </a:lnTo>
                  <a:lnTo>
                    <a:pt x="84" y="126"/>
                  </a:lnTo>
                  <a:lnTo>
                    <a:pt x="78" y="127"/>
                  </a:lnTo>
                  <a:lnTo>
                    <a:pt x="72" y="129"/>
                  </a:lnTo>
                  <a:lnTo>
                    <a:pt x="65" y="129"/>
                  </a:lnTo>
                  <a:lnTo>
                    <a:pt x="58" y="130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38" y="127"/>
                  </a:lnTo>
                  <a:lnTo>
                    <a:pt x="33" y="126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18" y="117"/>
                  </a:lnTo>
                  <a:lnTo>
                    <a:pt x="14" y="113"/>
                  </a:lnTo>
                  <a:lnTo>
                    <a:pt x="11" y="109"/>
                  </a:lnTo>
                  <a:lnTo>
                    <a:pt x="8" y="104"/>
                  </a:lnTo>
                  <a:lnTo>
                    <a:pt x="5" y="99"/>
                  </a:lnTo>
                  <a:lnTo>
                    <a:pt x="3" y="93"/>
                  </a:lnTo>
                  <a:lnTo>
                    <a:pt x="1" y="79"/>
                  </a:lnTo>
                  <a:lnTo>
                    <a:pt x="0" y="64"/>
                  </a:lnTo>
                  <a:lnTo>
                    <a:pt x="0" y="51"/>
                  </a:lnTo>
                  <a:lnTo>
                    <a:pt x="2" y="39"/>
                  </a:lnTo>
                  <a:lnTo>
                    <a:pt x="7" y="28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20" y="11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4" y="19"/>
                  </a:lnTo>
                  <a:lnTo>
                    <a:pt x="110" y="28"/>
                  </a:lnTo>
                  <a:lnTo>
                    <a:pt x="114" y="39"/>
                  </a:lnTo>
                  <a:lnTo>
                    <a:pt x="116" y="51"/>
                  </a:lnTo>
                  <a:lnTo>
                    <a:pt x="116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3" name="Freeform 155"/>
            <p:cNvSpPr>
              <a:spLocks/>
            </p:cNvSpPr>
            <p:nvPr/>
          </p:nvSpPr>
          <p:spPr bwMode="auto">
            <a:xfrm>
              <a:off x="7034213" y="1609725"/>
              <a:ext cx="57150" cy="66675"/>
            </a:xfrm>
            <a:custGeom>
              <a:avLst/>
              <a:gdLst>
                <a:gd name="T0" fmla="*/ 2147483646 w 106"/>
                <a:gd name="T1" fmla="*/ 2147483646 h 126"/>
                <a:gd name="T2" fmla="*/ 0 w 106"/>
                <a:gd name="T3" fmla="*/ 2147483646 h 126"/>
                <a:gd name="T4" fmla="*/ 0 w 106"/>
                <a:gd name="T5" fmla="*/ 0 h 126"/>
                <a:gd name="T6" fmla="*/ 2147483646 w 106"/>
                <a:gd name="T7" fmla="*/ 0 h 126"/>
                <a:gd name="T8" fmla="*/ 2147483646 w 106"/>
                <a:gd name="T9" fmla="*/ 2147483646 h 126"/>
                <a:gd name="T10" fmla="*/ 2147483646 w 106"/>
                <a:gd name="T11" fmla="*/ 2147483646 h 126"/>
                <a:gd name="T12" fmla="*/ 2147483646 w 106"/>
                <a:gd name="T13" fmla="*/ 0 h 126"/>
                <a:gd name="T14" fmla="*/ 2147483646 w 106"/>
                <a:gd name="T15" fmla="*/ 0 h 126"/>
                <a:gd name="T16" fmla="*/ 2147483646 w 106"/>
                <a:gd name="T17" fmla="*/ 2147483646 h 126"/>
                <a:gd name="T18" fmla="*/ 2147483646 w 106"/>
                <a:gd name="T19" fmla="*/ 2147483646 h 126"/>
                <a:gd name="T20" fmla="*/ 2147483646 w 106"/>
                <a:gd name="T21" fmla="*/ 2147483646 h 126"/>
                <a:gd name="T22" fmla="*/ 2147483646 w 106"/>
                <a:gd name="T23" fmla="*/ 2147483646 h 126"/>
                <a:gd name="T24" fmla="*/ 2147483646 w 106"/>
                <a:gd name="T25" fmla="*/ 2147483646 h 1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6" h="126">
                  <a:moveTo>
                    <a:pt x="32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33" y="0"/>
                  </a:lnTo>
                  <a:lnTo>
                    <a:pt x="74" y="65"/>
                  </a:lnTo>
                  <a:lnTo>
                    <a:pt x="74" y="0"/>
                  </a:lnTo>
                  <a:lnTo>
                    <a:pt x="106" y="0"/>
                  </a:lnTo>
                  <a:lnTo>
                    <a:pt x="106" y="126"/>
                  </a:lnTo>
                  <a:lnTo>
                    <a:pt x="72" y="126"/>
                  </a:lnTo>
                  <a:lnTo>
                    <a:pt x="33" y="65"/>
                  </a:lnTo>
                  <a:lnTo>
                    <a:pt x="32" y="65"/>
                  </a:lnTo>
                  <a:lnTo>
                    <a:pt x="32" y="1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4" name="Freeform 156"/>
            <p:cNvSpPr>
              <a:spLocks/>
            </p:cNvSpPr>
            <p:nvPr/>
          </p:nvSpPr>
          <p:spPr bwMode="auto">
            <a:xfrm>
              <a:off x="7096125" y="1608138"/>
              <a:ext cx="52387" cy="69850"/>
            </a:xfrm>
            <a:custGeom>
              <a:avLst/>
              <a:gdLst>
                <a:gd name="T0" fmla="*/ 2147483646 w 99"/>
                <a:gd name="T1" fmla="*/ 2147483646 h 130"/>
                <a:gd name="T2" fmla="*/ 2147483646 w 99"/>
                <a:gd name="T3" fmla="*/ 2147483646 h 130"/>
                <a:gd name="T4" fmla="*/ 2147483646 w 99"/>
                <a:gd name="T5" fmla="*/ 2147483646 h 130"/>
                <a:gd name="T6" fmla="*/ 2147483646 w 99"/>
                <a:gd name="T7" fmla="*/ 2147483646 h 130"/>
                <a:gd name="T8" fmla="*/ 2147483646 w 99"/>
                <a:gd name="T9" fmla="*/ 2147483646 h 130"/>
                <a:gd name="T10" fmla="*/ 2147483646 w 99"/>
                <a:gd name="T11" fmla="*/ 2147483646 h 130"/>
                <a:gd name="T12" fmla="*/ 2147483646 w 99"/>
                <a:gd name="T13" fmla="*/ 2147483646 h 130"/>
                <a:gd name="T14" fmla="*/ 2147483646 w 99"/>
                <a:gd name="T15" fmla="*/ 2147483646 h 130"/>
                <a:gd name="T16" fmla="*/ 2147483646 w 99"/>
                <a:gd name="T17" fmla="*/ 2147483646 h 130"/>
                <a:gd name="T18" fmla="*/ 2147483646 w 99"/>
                <a:gd name="T19" fmla="*/ 2147483646 h 130"/>
                <a:gd name="T20" fmla="*/ 2147483646 w 99"/>
                <a:gd name="T21" fmla="*/ 2147483646 h 130"/>
                <a:gd name="T22" fmla="*/ 2147483646 w 99"/>
                <a:gd name="T23" fmla="*/ 2147483646 h 130"/>
                <a:gd name="T24" fmla="*/ 2147483646 w 99"/>
                <a:gd name="T25" fmla="*/ 2147483646 h 130"/>
                <a:gd name="T26" fmla="*/ 2147483646 w 99"/>
                <a:gd name="T27" fmla="*/ 2147483646 h 130"/>
                <a:gd name="T28" fmla="*/ 2147483646 w 99"/>
                <a:gd name="T29" fmla="*/ 2147483646 h 130"/>
                <a:gd name="T30" fmla="*/ 2147483646 w 99"/>
                <a:gd name="T31" fmla="*/ 2147483646 h 130"/>
                <a:gd name="T32" fmla="*/ 2147483646 w 99"/>
                <a:gd name="T33" fmla="*/ 2147483646 h 130"/>
                <a:gd name="T34" fmla="*/ 2147483646 w 99"/>
                <a:gd name="T35" fmla="*/ 2147483646 h 130"/>
                <a:gd name="T36" fmla="*/ 2147483646 w 99"/>
                <a:gd name="T37" fmla="*/ 2147483646 h 130"/>
                <a:gd name="T38" fmla="*/ 2147483646 w 99"/>
                <a:gd name="T39" fmla="*/ 0 h 130"/>
                <a:gd name="T40" fmla="*/ 2147483646 w 99"/>
                <a:gd name="T41" fmla="*/ 2147483646 h 130"/>
                <a:gd name="T42" fmla="*/ 2147483646 w 99"/>
                <a:gd name="T43" fmla="*/ 2147483646 h 130"/>
                <a:gd name="T44" fmla="*/ 2147483646 w 99"/>
                <a:gd name="T45" fmla="*/ 2147483646 h 130"/>
                <a:gd name="T46" fmla="*/ 2147483646 w 99"/>
                <a:gd name="T47" fmla="*/ 2147483646 h 130"/>
                <a:gd name="T48" fmla="*/ 2147483646 w 99"/>
                <a:gd name="T49" fmla="*/ 2147483646 h 130"/>
                <a:gd name="T50" fmla="*/ 2147483646 w 99"/>
                <a:gd name="T51" fmla="*/ 2147483646 h 130"/>
                <a:gd name="T52" fmla="*/ 2147483646 w 99"/>
                <a:gd name="T53" fmla="*/ 2147483646 h 130"/>
                <a:gd name="T54" fmla="*/ 2147483646 w 99"/>
                <a:gd name="T55" fmla="*/ 2147483646 h 130"/>
                <a:gd name="T56" fmla="*/ 2147483646 w 99"/>
                <a:gd name="T57" fmla="*/ 2147483646 h 130"/>
                <a:gd name="T58" fmla="*/ 2147483646 w 99"/>
                <a:gd name="T59" fmla="*/ 2147483646 h 130"/>
                <a:gd name="T60" fmla="*/ 2147483646 w 99"/>
                <a:gd name="T61" fmla="*/ 2147483646 h 130"/>
                <a:gd name="T62" fmla="*/ 2147483646 w 99"/>
                <a:gd name="T63" fmla="*/ 2147483646 h 130"/>
                <a:gd name="T64" fmla="*/ 2147483646 w 99"/>
                <a:gd name="T65" fmla="*/ 2147483646 h 130"/>
                <a:gd name="T66" fmla="*/ 2147483646 w 99"/>
                <a:gd name="T67" fmla="*/ 2147483646 h 130"/>
                <a:gd name="T68" fmla="*/ 2147483646 w 99"/>
                <a:gd name="T69" fmla="*/ 2147483646 h 130"/>
                <a:gd name="T70" fmla="*/ 2147483646 w 99"/>
                <a:gd name="T71" fmla="*/ 2147483646 h 130"/>
                <a:gd name="T72" fmla="*/ 2147483646 w 99"/>
                <a:gd name="T73" fmla="*/ 2147483646 h 130"/>
                <a:gd name="T74" fmla="*/ 2147483646 w 99"/>
                <a:gd name="T75" fmla="*/ 2147483646 h 130"/>
                <a:gd name="T76" fmla="*/ 2147483646 w 99"/>
                <a:gd name="T77" fmla="*/ 2147483646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130">
                  <a:moveTo>
                    <a:pt x="50" y="130"/>
                  </a:moveTo>
                  <a:lnTo>
                    <a:pt x="38" y="129"/>
                  </a:lnTo>
                  <a:lnTo>
                    <a:pt x="25" y="128"/>
                  </a:lnTo>
                  <a:lnTo>
                    <a:pt x="13" y="126"/>
                  </a:lnTo>
                  <a:lnTo>
                    <a:pt x="0" y="123"/>
                  </a:lnTo>
                  <a:lnTo>
                    <a:pt x="5" y="95"/>
                  </a:lnTo>
                  <a:lnTo>
                    <a:pt x="17" y="97"/>
                  </a:lnTo>
                  <a:lnTo>
                    <a:pt x="29" y="99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56" y="100"/>
                  </a:lnTo>
                  <a:lnTo>
                    <a:pt x="60" y="98"/>
                  </a:lnTo>
                  <a:lnTo>
                    <a:pt x="64" y="96"/>
                  </a:lnTo>
                  <a:lnTo>
                    <a:pt x="65" y="92"/>
                  </a:lnTo>
                  <a:lnTo>
                    <a:pt x="65" y="90"/>
                  </a:lnTo>
                  <a:lnTo>
                    <a:pt x="64" y="88"/>
                  </a:lnTo>
                  <a:lnTo>
                    <a:pt x="62" y="86"/>
                  </a:lnTo>
                  <a:lnTo>
                    <a:pt x="59" y="85"/>
                  </a:lnTo>
                  <a:lnTo>
                    <a:pt x="57" y="84"/>
                  </a:lnTo>
                  <a:lnTo>
                    <a:pt x="54" y="83"/>
                  </a:lnTo>
                  <a:lnTo>
                    <a:pt x="51" y="82"/>
                  </a:lnTo>
                  <a:lnTo>
                    <a:pt x="46" y="80"/>
                  </a:lnTo>
                  <a:lnTo>
                    <a:pt x="41" y="79"/>
                  </a:lnTo>
                  <a:lnTo>
                    <a:pt x="38" y="78"/>
                  </a:lnTo>
                  <a:lnTo>
                    <a:pt x="29" y="75"/>
                  </a:lnTo>
                  <a:lnTo>
                    <a:pt x="23" y="72"/>
                  </a:lnTo>
                  <a:lnTo>
                    <a:pt x="16" y="67"/>
                  </a:lnTo>
                  <a:lnTo>
                    <a:pt x="11" y="62"/>
                  </a:lnTo>
                  <a:lnTo>
                    <a:pt x="7" y="58"/>
                  </a:lnTo>
                  <a:lnTo>
                    <a:pt x="4" y="51"/>
                  </a:lnTo>
                  <a:lnTo>
                    <a:pt x="2" y="45"/>
                  </a:lnTo>
                  <a:lnTo>
                    <a:pt x="2" y="37"/>
                  </a:lnTo>
                  <a:lnTo>
                    <a:pt x="3" y="28"/>
                  </a:lnTo>
                  <a:lnTo>
                    <a:pt x="5" y="21"/>
                  </a:lnTo>
                  <a:lnTo>
                    <a:pt x="10" y="14"/>
                  </a:lnTo>
                  <a:lnTo>
                    <a:pt x="15" y="10"/>
                  </a:lnTo>
                  <a:lnTo>
                    <a:pt x="23" y="6"/>
                  </a:lnTo>
                  <a:lnTo>
                    <a:pt x="30" y="2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6" y="8"/>
                  </a:lnTo>
                  <a:lnTo>
                    <a:pt x="89" y="36"/>
                  </a:lnTo>
                  <a:lnTo>
                    <a:pt x="77" y="33"/>
                  </a:lnTo>
                  <a:lnTo>
                    <a:pt x="67" y="32"/>
                  </a:lnTo>
                  <a:lnTo>
                    <a:pt x="57" y="31"/>
                  </a:lnTo>
                  <a:lnTo>
                    <a:pt x="50" y="30"/>
                  </a:lnTo>
                  <a:lnTo>
                    <a:pt x="44" y="31"/>
                  </a:lnTo>
                  <a:lnTo>
                    <a:pt x="41" y="32"/>
                  </a:lnTo>
                  <a:lnTo>
                    <a:pt x="38" y="35"/>
                  </a:lnTo>
                  <a:lnTo>
                    <a:pt x="37" y="38"/>
                  </a:lnTo>
                  <a:lnTo>
                    <a:pt x="38" y="40"/>
                  </a:lnTo>
                  <a:lnTo>
                    <a:pt x="38" y="43"/>
                  </a:lnTo>
                  <a:lnTo>
                    <a:pt x="40" y="44"/>
                  </a:lnTo>
                  <a:lnTo>
                    <a:pt x="42" y="45"/>
                  </a:lnTo>
                  <a:lnTo>
                    <a:pt x="49" y="47"/>
                  </a:lnTo>
                  <a:lnTo>
                    <a:pt x="59" y="50"/>
                  </a:lnTo>
                  <a:lnTo>
                    <a:pt x="60" y="50"/>
                  </a:lnTo>
                  <a:lnTo>
                    <a:pt x="62" y="50"/>
                  </a:lnTo>
                  <a:lnTo>
                    <a:pt x="70" y="53"/>
                  </a:lnTo>
                  <a:lnTo>
                    <a:pt x="79" y="57"/>
                  </a:lnTo>
                  <a:lnTo>
                    <a:pt x="85" y="60"/>
                  </a:lnTo>
                  <a:lnTo>
                    <a:pt x="91" y="64"/>
                  </a:lnTo>
                  <a:lnTo>
                    <a:pt x="94" y="70"/>
                  </a:lnTo>
                  <a:lnTo>
                    <a:pt x="97" y="75"/>
                  </a:lnTo>
                  <a:lnTo>
                    <a:pt x="99" y="82"/>
                  </a:lnTo>
                  <a:lnTo>
                    <a:pt x="99" y="89"/>
                  </a:lnTo>
                  <a:lnTo>
                    <a:pt x="98" y="99"/>
                  </a:lnTo>
                  <a:lnTo>
                    <a:pt x="96" y="108"/>
                  </a:lnTo>
                  <a:lnTo>
                    <a:pt x="94" y="111"/>
                  </a:lnTo>
                  <a:lnTo>
                    <a:pt x="92" y="114"/>
                  </a:lnTo>
                  <a:lnTo>
                    <a:pt x="89" y="117"/>
                  </a:lnTo>
                  <a:lnTo>
                    <a:pt x="85" y="120"/>
                  </a:lnTo>
                  <a:lnTo>
                    <a:pt x="79" y="124"/>
                  </a:lnTo>
                  <a:lnTo>
                    <a:pt x="70" y="127"/>
                  </a:lnTo>
                  <a:lnTo>
                    <a:pt x="60" y="129"/>
                  </a:lnTo>
                  <a:lnTo>
                    <a:pt x="50" y="1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5" name="Freeform 157"/>
            <p:cNvSpPr>
              <a:spLocks/>
            </p:cNvSpPr>
            <p:nvPr/>
          </p:nvSpPr>
          <p:spPr bwMode="auto">
            <a:xfrm>
              <a:off x="7151688" y="1609725"/>
              <a:ext cx="49212" cy="66675"/>
            </a:xfrm>
            <a:custGeom>
              <a:avLst/>
              <a:gdLst>
                <a:gd name="T0" fmla="*/ 2147483646 w 95"/>
                <a:gd name="T1" fmla="*/ 2147483646 h 126"/>
                <a:gd name="T2" fmla="*/ 2147483646 w 95"/>
                <a:gd name="T3" fmla="*/ 2147483646 h 126"/>
                <a:gd name="T4" fmla="*/ 2147483646 w 95"/>
                <a:gd name="T5" fmla="*/ 2147483646 h 126"/>
                <a:gd name="T6" fmla="*/ 2147483646 w 95"/>
                <a:gd name="T7" fmla="*/ 2147483646 h 126"/>
                <a:gd name="T8" fmla="*/ 2147483646 w 95"/>
                <a:gd name="T9" fmla="*/ 2147483646 h 126"/>
                <a:gd name="T10" fmla="*/ 0 w 95"/>
                <a:gd name="T11" fmla="*/ 2147483646 h 126"/>
                <a:gd name="T12" fmla="*/ 0 w 95"/>
                <a:gd name="T13" fmla="*/ 0 h 126"/>
                <a:gd name="T14" fmla="*/ 2147483646 w 95"/>
                <a:gd name="T15" fmla="*/ 0 h 126"/>
                <a:gd name="T16" fmla="*/ 2147483646 w 95"/>
                <a:gd name="T17" fmla="*/ 2147483646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126">
                  <a:moveTo>
                    <a:pt x="95" y="30"/>
                  </a:moveTo>
                  <a:lnTo>
                    <a:pt x="64" y="30"/>
                  </a:lnTo>
                  <a:lnTo>
                    <a:pt x="64" y="126"/>
                  </a:lnTo>
                  <a:lnTo>
                    <a:pt x="31" y="126"/>
                  </a:lnTo>
                  <a:lnTo>
                    <a:pt x="31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6" name="Rectangle 158"/>
            <p:cNvSpPr>
              <a:spLocks noChangeArrowheads="1"/>
            </p:cNvSpPr>
            <p:nvPr/>
          </p:nvSpPr>
          <p:spPr bwMode="auto">
            <a:xfrm>
              <a:off x="7205663" y="1609725"/>
              <a:ext cx="17462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7" name="Freeform 159"/>
            <p:cNvSpPr>
              <a:spLocks/>
            </p:cNvSpPr>
            <p:nvPr/>
          </p:nvSpPr>
          <p:spPr bwMode="auto">
            <a:xfrm>
              <a:off x="7227888" y="1609725"/>
              <a:ext cx="49212" cy="66675"/>
            </a:xfrm>
            <a:custGeom>
              <a:avLst/>
              <a:gdLst>
                <a:gd name="T0" fmla="*/ 2147483646 w 95"/>
                <a:gd name="T1" fmla="*/ 2147483646 h 126"/>
                <a:gd name="T2" fmla="*/ 2147483646 w 95"/>
                <a:gd name="T3" fmla="*/ 2147483646 h 126"/>
                <a:gd name="T4" fmla="*/ 2147483646 w 95"/>
                <a:gd name="T5" fmla="*/ 2147483646 h 126"/>
                <a:gd name="T6" fmla="*/ 2147483646 w 95"/>
                <a:gd name="T7" fmla="*/ 2147483646 h 126"/>
                <a:gd name="T8" fmla="*/ 2147483646 w 95"/>
                <a:gd name="T9" fmla="*/ 2147483646 h 126"/>
                <a:gd name="T10" fmla="*/ 0 w 95"/>
                <a:gd name="T11" fmla="*/ 2147483646 h 126"/>
                <a:gd name="T12" fmla="*/ 0 w 95"/>
                <a:gd name="T13" fmla="*/ 0 h 126"/>
                <a:gd name="T14" fmla="*/ 2147483646 w 95"/>
                <a:gd name="T15" fmla="*/ 0 h 126"/>
                <a:gd name="T16" fmla="*/ 2147483646 w 95"/>
                <a:gd name="T17" fmla="*/ 2147483646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126">
                  <a:moveTo>
                    <a:pt x="95" y="30"/>
                  </a:moveTo>
                  <a:lnTo>
                    <a:pt x="64" y="30"/>
                  </a:lnTo>
                  <a:lnTo>
                    <a:pt x="64" y="126"/>
                  </a:lnTo>
                  <a:lnTo>
                    <a:pt x="31" y="126"/>
                  </a:lnTo>
                  <a:lnTo>
                    <a:pt x="31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8" name="Freeform 160"/>
            <p:cNvSpPr>
              <a:spLocks/>
            </p:cNvSpPr>
            <p:nvPr/>
          </p:nvSpPr>
          <p:spPr bwMode="auto">
            <a:xfrm>
              <a:off x="7281863" y="1609725"/>
              <a:ext cx="55562" cy="68263"/>
            </a:xfrm>
            <a:custGeom>
              <a:avLst/>
              <a:gdLst>
                <a:gd name="T0" fmla="*/ 2147483646 w 104"/>
                <a:gd name="T1" fmla="*/ 2147483646 h 128"/>
                <a:gd name="T2" fmla="*/ 2147483646 w 104"/>
                <a:gd name="T3" fmla="*/ 2147483646 h 128"/>
                <a:gd name="T4" fmla="*/ 2147483646 w 104"/>
                <a:gd name="T5" fmla="*/ 2147483646 h 128"/>
                <a:gd name="T6" fmla="*/ 2147483646 w 104"/>
                <a:gd name="T7" fmla="*/ 2147483646 h 128"/>
                <a:gd name="T8" fmla="*/ 2147483646 w 104"/>
                <a:gd name="T9" fmla="*/ 2147483646 h 128"/>
                <a:gd name="T10" fmla="*/ 2147483646 w 104"/>
                <a:gd name="T11" fmla="*/ 2147483646 h 128"/>
                <a:gd name="T12" fmla="*/ 2147483646 w 104"/>
                <a:gd name="T13" fmla="*/ 2147483646 h 128"/>
                <a:gd name="T14" fmla="*/ 2147483646 w 104"/>
                <a:gd name="T15" fmla="*/ 2147483646 h 128"/>
                <a:gd name="T16" fmla="*/ 2147483646 w 104"/>
                <a:gd name="T17" fmla="*/ 2147483646 h 128"/>
                <a:gd name="T18" fmla="*/ 2147483646 w 104"/>
                <a:gd name="T19" fmla="*/ 2147483646 h 128"/>
                <a:gd name="T20" fmla="*/ 2147483646 w 104"/>
                <a:gd name="T21" fmla="*/ 2147483646 h 128"/>
                <a:gd name="T22" fmla="*/ 2147483646 w 104"/>
                <a:gd name="T23" fmla="*/ 2147483646 h 128"/>
                <a:gd name="T24" fmla="*/ 2147483646 w 104"/>
                <a:gd name="T25" fmla="*/ 2147483646 h 128"/>
                <a:gd name="T26" fmla="*/ 2147483646 w 104"/>
                <a:gd name="T27" fmla="*/ 0 h 128"/>
                <a:gd name="T28" fmla="*/ 2147483646 w 104"/>
                <a:gd name="T29" fmla="*/ 0 h 128"/>
                <a:gd name="T30" fmla="*/ 2147483646 w 104"/>
                <a:gd name="T31" fmla="*/ 2147483646 h 128"/>
                <a:gd name="T32" fmla="*/ 2147483646 w 104"/>
                <a:gd name="T33" fmla="*/ 2147483646 h 128"/>
                <a:gd name="T34" fmla="*/ 2147483646 w 104"/>
                <a:gd name="T35" fmla="*/ 2147483646 h 128"/>
                <a:gd name="T36" fmla="*/ 2147483646 w 104"/>
                <a:gd name="T37" fmla="*/ 2147483646 h 128"/>
                <a:gd name="T38" fmla="*/ 2147483646 w 104"/>
                <a:gd name="T39" fmla="*/ 2147483646 h 128"/>
                <a:gd name="T40" fmla="*/ 2147483646 w 104"/>
                <a:gd name="T41" fmla="*/ 2147483646 h 128"/>
                <a:gd name="T42" fmla="*/ 2147483646 w 104"/>
                <a:gd name="T43" fmla="*/ 2147483646 h 128"/>
                <a:gd name="T44" fmla="*/ 2147483646 w 104"/>
                <a:gd name="T45" fmla="*/ 2147483646 h 128"/>
                <a:gd name="T46" fmla="*/ 2147483646 w 104"/>
                <a:gd name="T47" fmla="*/ 2147483646 h 128"/>
                <a:gd name="T48" fmla="*/ 2147483646 w 104"/>
                <a:gd name="T49" fmla="*/ 2147483646 h 128"/>
                <a:gd name="T50" fmla="*/ 2147483646 w 104"/>
                <a:gd name="T51" fmla="*/ 2147483646 h 128"/>
                <a:gd name="T52" fmla="*/ 2147483646 w 104"/>
                <a:gd name="T53" fmla="*/ 2147483646 h 128"/>
                <a:gd name="T54" fmla="*/ 2147483646 w 104"/>
                <a:gd name="T55" fmla="*/ 2147483646 h 128"/>
                <a:gd name="T56" fmla="*/ 2147483646 w 104"/>
                <a:gd name="T57" fmla="*/ 2147483646 h 128"/>
                <a:gd name="T58" fmla="*/ 2147483646 w 104"/>
                <a:gd name="T59" fmla="*/ 2147483646 h 128"/>
                <a:gd name="T60" fmla="*/ 2147483646 w 104"/>
                <a:gd name="T61" fmla="*/ 2147483646 h 128"/>
                <a:gd name="T62" fmla="*/ 2147483646 w 104"/>
                <a:gd name="T63" fmla="*/ 2147483646 h 128"/>
                <a:gd name="T64" fmla="*/ 2147483646 w 104"/>
                <a:gd name="T65" fmla="*/ 2147483646 h 128"/>
                <a:gd name="T66" fmla="*/ 2147483646 w 104"/>
                <a:gd name="T67" fmla="*/ 2147483646 h 128"/>
                <a:gd name="T68" fmla="*/ 2147483646 w 104"/>
                <a:gd name="T69" fmla="*/ 2147483646 h 128"/>
                <a:gd name="T70" fmla="*/ 0 w 104"/>
                <a:gd name="T71" fmla="*/ 2147483646 h 128"/>
                <a:gd name="T72" fmla="*/ 0 w 104"/>
                <a:gd name="T73" fmla="*/ 0 h 128"/>
                <a:gd name="T74" fmla="*/ 2147483646 w 104"/>
                <a:gd name="T75" fmla="*/ 0 h 128"/>
                <a:gd name="T76" fmla="*/ 2147483646 w 104"/>
                <a:gd name="T77" fmla="*/ 2147483646 h 128"/>
                <a:gd name="T78" fmla="*/ 2147483646 w 104"/>
                <a:gd name="T79" fmla="*/ 2147483646 h 128"/>
                <a:gd name="T80" fmla="*/ 2147483646 w 104"/>
                <a:gd name="T81" fmla="*/ 2147483646 h 128"/>
                <a:gd name="T82" fmla="*/ 2147483646 w 104"/>
                <a:gd name="T83" fmla="*/ 2147483646 h 128"/>
                <a:gd name="T84" fmla="*/ 2147483646 w 104"/>
                <a:gd name="T85" fmla="*/ 2147483646 h 1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4" h="128">
                  <a:moveTo>
                    <a:pt x="38" y="96"/>
                  </a:moveTo>
                  <a:lnTo>
                    <a:pt x="40" y="98"/>
                  </a:lnTo>
                  <a:lnTo>
                    <a:pt x="43" y="99"/>
                  </a:lnTo>
                  <a:lnTo>
                    <a:pt x="48" y="100"/>
                  </a:lnTo>
                  <a:lnTo>
                    <a:pt x="52" y="100"/>
                  </a:lnTo>
                  <a:lnTo>
                    <a:pt x="56" y="100"/>
                  </a:lnTo>
                  <a:lnTo>
                    <a:pt x="61" y="99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94"/>
                  </a:lnTo>
                  <a:lnTo>
                    <a:pt x="69" y="90"/>
                  </a:lnTo>
                  <a:lnTo>
                    <a:pt x="70" y="86"/>
                  </a:lnTo>
                  <a:lnTo>
                    <a:pt x="70" y="82"/>
                  </a:lnTo>
                  <a:lnTo>
                    <a:pt x="70" y="0"/>
                  </a:lnTo>
                  <a:lnTo>
                    <a:pt x="104" y="0"/>
                  </a:lnTo>
                  <a:lnTo>
                    <a:pt x="104" y="82"/>
                  </a:lnTo>
                  <a:lnTo>
                    <a:pt x="103" y="93"/>
                  </a:lnTo>
                  <a:lnTo>
                    <a:pt x="100" y="102"/>
                  </a:lnTo>
                  <a:lnTo>
                    <a:pt x="99" y="107"/>
                  </a:lnTo>
                  <a:lnTo>
                    <a:pt x="95" y="110"/>
                  </a:lnTo>
                  <a:lnTo>
                    <a:pt x="93" y="113"/>
                  </a:lnTo>
                  <a:lnTo>
                    <a:pt x="90" y="116"/>
                  </a:lnTo>
                  <a:lnTo>
                    <a:pt x="82" y="122"/>
                  </a:lnTo>
                  <a:lnTo>
                    <a:pt x="74" y="125"/>
                  </a:lnTo>
                  <a:lnTo>
                    <a:pt x="63" y="127"/>
                  </a:lnTo>
                  <a:lnTo>
                    <a:pt x="52" y="128"/>
                  </a:lnTo>
                  <a:lnTo>
                    <a:pt x="41" y="127"/>
                  </a:lnTo>
                  <a:lnTo>
                    <a:pt x="30" y="125"/>
                  </a:lnTo>
                  <a:lnTo>
                    <a:pt x="22" y="122"/>
                  </a:lnTo>
                  <a:lnTo>
                    <a:pt x="14" y="116"/>
                  </a:lnTo>
                  <a:lnTo>
                    <a:pt x="11" y="113"/>
                  </a:lnTo>
                  <a:lnTo>
                    <a:pt x="8" y="110"/>
                  </a:lnTo>
                  <a:lnTo>
                    <a:pt x="5" y="107"/>
                  </a:lnTo>
                  <a:lnTo>
                    <a:pt x="3" y="102"/>
                  </a:lnTo>
                  <a:lnTo>
                    <a:pt x="1" y="93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82"/>
                  </a:lnTo>
                  <a:lnTo>
                    <a:pt x="34" y="86"/>
                  </a:lnTo>
                  <a:lnTo>
                    <a:pt x="35" y="90"/>
                  </a:lnTo>
                  <a:lnTo>
                    <a:pt x="36" y="94"/>
                  </a:lnTo>
                  <a:lnTo>
                    <a:pt x="38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69" name="Rectangle 161"/>
            <p:cNvSpPr>
              <a:spLocks noChangeArrowheads="1"/>
            </p:cNvSpPr>
            <p:nvPr/>
          </p:nvSpPr>
          <p:spPr bwMode="auto">
            <a:xfrm>
              <a:off x="7343775" y="1609725"/>
              <a:ext cx="17462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0" name="Freeform 162"/>
            <p:cNvSpPr>
              <a:spLocks/>
            </p:cNvSpPr>
            <p:nvPr/>
          </p:nvSpPr>
          <p:spPr bwMode="auto">
            <a:xfrm>
              <a:off x="7367588" y="1608138"/>
              <a:ext cx="55562" cy="88900"/>
            </a:xfrm>
            <a:custGeom>
              <a:avLst/>
              <a:gdLst>
                <a:gd name="T0" fmla="*/ 0 w 106"/>
                <a:gd name="T1" fmla="*/ 2147483646 h 166"/>
                <a:gd name="T2" fmla="*/ 2147483646 w 106"/>
                <a:gd name="T3" fmla="*/ 2147483646 h 166"/>
                <a:gd name="T4" fmla="*/ 2147483646 w 106"/>
                <a:gd name="T5" fmla="*/ 2147483646 h 166"/>
                <a:gd name="T6" fmla="*/ 2147483646 w 106"/>
                <a:gd name="T7" fmla="*/ 2147483646 h 166"/>
                <a:gd name="T8" fmla="*/ 2147483646 w 106"/>
                <a:gd name="T9" fmla="*/ 2147483646 h 166"/>
                <a:gd name="T10" fmla="*/ 2147483646 w 106"/>
                <a:gd name="T11" fmla="*/ 0 h 166"/>
                <a:gd name="T12" fmla="*/ 2147483646 w 106"/>
                <a:gd name="T13" fmla="*/ 2147483646 h 166"/>
                <a:gd name="T14" fmla="*/ 2147483646 w 106"/>
                <a:gd name="T15" fmla="*/ 2147483646 h 166"/>
                <a:gd name="T16" fmla="*/ 2147483646 w 106"/>
                <a:gd name="T17" fmla="*/ 2147483646 h 166"/>
                <a:gd name="T18" fmla="*/ 2147483646 w 106"/>
                <a:gd name="T19" fmla="*/ 2147483646 h 166"/>
                <a:gd name="T20" fmla="*/ 2147483646 w 106"/>
                <a:gd name="T21" fmla="*/ 2147483646 h 166"/>
                <a:gd name="T22" fmla="*/ 2147483646 w 106"/>
                <a:gd name="T23" fmla="*/ 2147483646 h 166"/>
                <a:gd name="T24" fmla="*/ 2147483646 w 106"/>
                <a:gd name="T25" fmla="*/ 2147483646 h 166"/>
                <a:gd name="T26" fmla="*/ 2147483646 w 106"/>
                <a:gd name="T27" fmla="*/ 2147483646 h 166"/>
                <a:gd name="T28" fmla="*/ 2147483646 w 106"/>
                <a:gd name="T29" fmla="*/ 2147483646 h 166"/>
                <a:gd name="T30" fmla="*/ 2147483646 w 106"/>
                <a:gd name="T31" fmla="*/ 2147483646 h 166"/>
                <a:gd name="T32" fmla="*/ 2147483646 w 106"/>
                <a:gd name="T33" fmla="*/ 2147483646 h 166"/>
                <a:gd name="T34" fmla="*/ 2147483646 w 106"/>
                <a:gd name="T35" fmla="*/ 2147483646 h 166"/>
                <a:gd name="T36" fmla="*/ 2147483646 w 106"/>
                <a:gd name="T37" fmla="*/ 2147483646 h 166"/>
                <a:gd name="T38" fmla="*/ 2147483646 w 106"/>
                <a:gd name="T39" fmla="*/ 2147483646 h 166"/>
                <a:gd name="T40" fmla="*/ 2147483646 w 106"/>
                <a:gd name="T41" fmla="*/ 2147483646 h 166"/>
                <a:gd name="T42" fmla="*/ 2147483646 w 106"/>
                <a:gd name="T43" fmla="*/ 2147483646 h 166"/>
                <a:gd name="T44" fmla="*/ 2147483646 w 106"/>
                <a:gd name="T45" fmla="*/ 2147483646 h 166"/>
                <a:gd name="T46" fmla="*/ 2147483646 w 106"/>
                <a:gd name="T47" fmla="*/ 2147483646 h 166"/>
                <a:gd name="T48" fmla="*/ 2147483646 w 106"/>
                <a:gd name="T49" fmla="*/ 2147483646 h 166"/>
                <a:gd name="T50" fmla="*/ 2147483646 w 106"/>
                <a:gd name="T51" fmla="*/ 2147483646 h 166"/>
                <a:gd name="T52" fmla="*/ 2147483646 w 106"/>
                <a:gd name="T53" fmla="*/ 2147483646 h 166"/>
                <a:gd name="T54" fmla="*/ 2147483646 w 106"/>
                <a:gd name="T55" fmla="*/ 2147483646 h 166"/>
                <a:gd name="T56" fmla="*/ 2147483646 w 106"/>
                <a:gd name="T57" fmla="*/ 2147483646 h 166"/>
                <a:gd name="T58" fmla="*/ 2147483646 w 106"/>
                <a:gd name="T59" fmla="*/ 2147483646 h 166"/>
                <a:gd name="T60" fmla="*/ 2147483646 w 106"/>
                <a:gd name="T61" fmla="*/ 2147483646 h 166"/>
                <a:gd name="T62" fmla="*/ 2147483646 w 106"/>
                <a:gd name="T63" fmla="*/ 2147483646 h 166"/>
                <a:gd name="T64" fmla="*/ 2147483646 w 106"/>
                <a:gd name="T65" fmla="*/ 2147483646 h 166"/>
                <a:gd name="T66" fmla="*/ 2147483646 w 106"/>
                <a:gd name="T67" fmla="*/ 2147483646 h 166"/>
                <a:gd name="T68" fmla="*/ 2147483646 w 106"/>
                <a:gd name="T69" fmla="*/ 2147483646 h 166"/>
                <a:gd name="T70" fmla="*/ 2147483646 w 106"/>
                <a:gd name="T71" fmla="*/ 2147483646 h 166"/>
                <a:gd name="T72" fmla="*/ 2147483646 w 106"/>
                <a:gd name="T73" fmla="*/ 2147483646 h 166"/>
                <a:gd name="T74" fmla="*/ 2147483646 w 106"/>
                <a:gd name="T75" fmla="*/ 2147483646 h 166"/>
                <a:gd name="T76" fmla="*/ 2147483646 w 106"/>
                <a:gd name="T77" fmla="*/ 2147483646 h 166"/>
                <a:gd name="T78" fmla="*/ 2147483646 w 106"/>
                <a:gd name="T79" fmla="*/ 2147483646 h 166"/>
                <a:gd name="T80" fmla="*/ 2147483646 w 106"/>
                <a:gd name="T81" fmla="*/ 2147483646 h 166"/>
                <a:gd name="T82" fmla="*/ 2147483646 w 106"/>
                <a:gd name="T83" fmla="*/ 2147483646 h 166"/>
                <a:gd name="T84" fmla="*/ 2147483646 w 106"/>
                <a:gd name="T85" fmla="*/ 2147483646 h 166"/>
                <a:gd name="T86" fmla="*/ 0 w 106"/>
                <a:gd name="T87" fmla="*/ 2147483646 h 16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6" h="166">
                  <a:moveTo>
                    <a:pt x="0" y="64"/>
                  </a:moveTo>
                  <a:lnTo>
                    <a:pt x="0" y="51"/>
                  </a:lnTo>
                  <a:lnTo>
                    <a:pt x="3" y="39"/>
                  </a:lnTo>
                  <a:lnTo>
                    <a:pt x="7" y="28"/>
                  </a:lnTo>
                  <a:lnTo>
                    <a:pt x="12" y="19"/>
                  </a:lnTo>
                  <a:lnTo>
                    <a:pt x="16" y="14"/>
                  </a:lnTo>
                  <a:lnTo>
                    <a:pt x="20" y="11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3" y="1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70" y="1"/>
                  </a:lnTo>
                  <a:lnTo>
                    <a:pt x="82" y="2"/>
                  </a:lnTo>
                  <a:lnTo>
                    <a:pt x="94" y="5"/>
                  </a:lnTo>
                  <a:lnTo>
                    <a:pt x="106" y="8"/>
                  </a:lnTo>
                  <a:lnTo>
                    <a:pt x="98" y="36"/>
                  </a:lnTo>
                  <a:lnTo>
                    <a:pt x="86" y="33"/>
                  </a:lnTo>
                  <a:lnTo>
                    <a:pt x="76" y="32"/>
                  </a:lnTo>
                  <a:lnTo>
                    <a:pt x="68" y="31"/>
                  </a:lnTo>
                  <a:lnTo>
                    <a:pt x="61" y="30"/>
                  </a:lnTo>
                  <a:lnTo>
                    <a:pt x="55" y="31"/>
                  </a:lnTo>
                  <a:lnTo>
                    <a:pt x="49" y="32"/>
                  </a:lnTo>
                  <a:lnTo>
                    <a:pt x="45" y="35"/>
                  </a:lnTo>
                  <a:lnTo>
                    <a:pt x="42" y="38"/>
                  </a:lnTo>
                  <a:lnTo>
                    <a:pt x="38" y="44"/>
                  </a:lnTo>
                  <a:lnTo>
                    <a:pt x="37" y="49"/>
                  </a:lnTo>
                  <a:lnTo>
                    <a:pt x="35" y="57"/>
                  </a:lnTo>
                  <a:lnTo>
                    <a:pt x="35" y="64"/>
                  </a:lnTo>
                  <a:lnTo>
                    <a:pt x="35" y="73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42" y="91"/>
                  </a:lnTo>
                  <a:lnTo>
                    <a:pt x="45" y="96"/>
                  </a:lnTo>
                  <a:lnTo>
                    <a:pt x="49" y="98"/>
                  </a:lnTo>
                  <a:lnTo>
                    <a:pt x="55" y="100"/>
                  </a:lnTo>
                  <a:lnTo>
                    <a:pt x="61" y="100"/>
                  </a:lnTo>
                  <a:lnTo>
                    <a:pt x="68" y="100"/>
                  </a:lnTo>
                  <a:lnTo>
                    <a:pt x="76" y="99"/>
                  </a:lnTo>
                  <a:lnTo>
                    <a:pt x="86" y="97"/>
                  </a:lnTo>
                  <a:lnTo>
                    <a:pt x="98" y="95"/>
                  </a:lnTo>
                  <a:lnTo>
                    <a:pt x="106" y="123"/>
                  </a:lnTo>
                  <a:lnTo>
                    <a:pt x="95" y="126"/>
                  </a:lnTo>
                  <a:lnTo>
                    <a:pt x="83" y="128"/>
                  </a:lnTo>
                  <a:lnTo>
                    <a:pt x="73" y="129"/>
                  </a:lnTo>
                  <a:lnTo>
                    <a:pt x="62" y="130"/>
                  </a:lnTo>
                  <a:lnTo>
                    <a:pt x="62" y="137"/>
                  </a:lnTo>
                  <a:lnTo>
                    <a:pt x="69" y="139"/>
                  </a:lnTo>
                  <a:lnTo>
                    <a:pt x="73" y="142"/>
                  </a:lnTo>
                  <a:lnTo>
                    <a:pt x="75" y="143"/>
                  </a:lnTo>
                  <a:lnTo>
                    <a:pt x="76" y="146"/>
                  </a:lnTo>
                  <a:lnTo>
                    <a:pt x="77" y="149"/>
                  </a:lnTo>
                  <a:lnTo>
                    <a:pt x="77" y="151"/>
                  </a:lnTo>
                  <a:lnTo>
                    <a:pt x="77" y="154"/>
                  </a:lnTo>
                  <a:lnTo>
                    <a:pt x="76" y="157"/>
                  </a:lnTo>
                  <a:lnTo>
                    <a:pt x="74" y="160"/>
                  </a:lnTo>
                  <a:lnTo>
                    <a:pt x="72" y="162"/>
                  </a:lnTo>
                  <a:lnTo>
                    <a:pt x="70" y="164"/>
                  </a:lnTo>
                  <a:lnTo>
                    <a:pt x="65" y="165"/>
                  </a:lnTo>
                  <a:lnTo>
                    <a:pt x="62" y="166"/>
                  </a:lnTo>
                  <a:lnTo>
                    <a:pt x="58" y="166"/>
                  </a:lnTo>
                  <a:lnTo>
                    <a:pt x="49" y="165"/>
                  </a:lnTo>
                  <a:lnTo>
                    <a:pt x="42" y="164"/>
                  </a:lnTo>
                  <a:lnTo>
                    <a:pt x="43" y="154"/>
                  </a:lnTo>
                  <a:lnTo>
                    <a:pt x="47" y="154"/>
                  </a:lnTo>
                  <a:lnTo>
                    <a:pt x="51" y="155"/>
                  </a:lnTo>
                  <a:lnTo>
                    <a:pt x="55" y="154"/>
                  </a:lnTo>
                  <a:lnTo>
                    <a:pt x="57" y="153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7" y="146"/>
                  </a:lnTo>
                  <a:lnTo>
                    <a:pt x="55" y="144"/>
                  </a:lnTo>
                  <a:lnTo>
                    <a:pt x="51" y="143"/>
                  </a:lnTo>
                  <a:lnTo>
                    <a:pt x="51" y="129"/>
                  </a:lnTo>
                  <a:lnTo>
                    <a:pt x="39" y="128"/>
                  </a:lnTo>
                  <a:lnTo>
                    <a:pt x="29" y="124"/>
                  </a:lnTo>
                  <a:lnTo>
                    <a:pt x="24" y="122"/>
                  </a:lnTo>
                  <a:lnTo>
                    <a:pt x="20" y="118"/>
                  </a:lnTo>
                  <a:lnTo>
                    <a:pt x="16" y="115"/>
                  </a:lnTo>
                  <a:lnTo>
                    <a:pt x="12" y="111"/>
                  </a:lnTo>
                  <a:lnTo>
                    <a:pt x="10" y="107"/>
                  </a:lnTo>
                  <a:lnTo>
                    <a:pt x="7" y="102"/>
                  </a:lnTo>
                  <a:lnTo>
                    <a:pt x="5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1" name="Freeform 163"/>
            <p:cNvSpPr>
              <a:spLocks noEditPoints="1"/>
            </p:cNvSpPr>
            <p:nvPr/>
          </p:nvSpPr>
          <p:spPr bwMode="auto">
            <a:xfrm>
              <a:off x="7424738" y="1592263"/>
              <a:ext cx="61912" cy="84138"/>
            </a:xfrm>
            <a:custGeom>
              <a:avLst/>
              <a:gdLst>
                <a:gd name="T0" fmla="*/ 2147483646 w 117"/>
                <a:gd name="T1" fmla="*/ 2147483646 h 159"/>
                <a:gd name="T2" fmla="*/ 2147483646 w 117"/>
                <a:gd name="T3" fmla="*/ 2147483646 h 159"/>
                <a:gd name="T4" fmla="*/ 2147483646 w 117"/>
                <a:gd name="T5" fmla="*/ 2147483646 h 159"/>
                <a:gd name="T6" fmla="*/ 2147483646 w 117"/>
                <a:gd name="T7" fmla="*/ 2147483646 h 159"/>
                <a:gd name="T8" fmla="*/ 0 w 117"/>
                <a:gd name="T9" fmla="*/ 2147483646 h 159"/>
                <a:gd name="T10" fmla="*/ 2147483646 w 117"/>
                <a:gd name="T11" fmla="*/ 2147483646 h 159"/>
                <a:gd name="T12" fmla="*/ 2147483646 w 117"/>
                <a:gd name="T13" fmla="*/ 2147483646 h 159"/>
                <a:gd name="T14" fmla="*/ 2147483646 w 117"/>
                <a:gd name="T15" fmla="*/ 2147483646 h 159"/>
                <a:gd name="T16" fmla="*/ 2147483646 w 117"/>
                <a:gd name="T17" fmla="*/ 2147483646 h 159"/>
                <a:gd name="T18" fmla="*/ 2147483646 w 117"/>
                <a:gd name="T19" fmla="*/ 2147483646 h 159"/>
                <a:gd name="T20" fmla="*/ 2147483646 w 117"/>
                <a:gd name="T21" fmla="*/ 2147483646 h 159"/>
                <a:gd name="T22" fmla="*/ 2147483646 w 117"/>
                <a:gd name="T23" fmla="*/ 2147483646 h 159"/>
                <a:gd name="T24" fmla="*/ 2147483646 w 117"/>
                <a:gd name="T25" fmla="*/ 2147483646 h 159"/>
                <a:gd name="T26" fmla="*/ 2147483646 w 117"/>
                <a:gd name="T27" fmla="*/ 2147483646 h 159"/>
                <a:gd name="T28" fmla="*/ 2147483646 w 117"/>
                <a:gd name="T29" fmla="*/ 2147483646 h 159"/>
                <a:gd name="T30" fmla="*/ 2147483646 w 117"/>
                <a:gd name="T31" fmla="*/ 2147483646 h 159"/>
                <a:gd name="T32" fmla="*/ 2147483646 w 117"/>
                <a:gd name="T33" fmla="*/ 2147483646 h 159"/>
                <a:gd name="T34" fmla="*/ 2147483646 w 117"/>
                <a:gd name="T35" fmla="*/ 2147483646 h 159"/>
                <a:gd name="T36" fmla="*/ 2147483646 w 117"/>
                <a:gd name="T37" fmla="*/ 2147483646 h 159"/>
                <a:gd name="T38" fmla="*/ 2147483646 w 117"/>
                <a:gd name="T39" fmla="*/ 2147483646 h 159"/>
                <a:gd name="T40" fmla="*/ 2147483646 w 117"/>
                <a:gd name="T41" fmla="*/ 2147483646 h 159"/>
                <a:gd name="T42" fmla="*/ 2147483646 w 117"/>
                <a:gd name="T43" fmla="*/ 2147483646 h 159"/>
                <a:gd name="T44" fmla="*/ 2147483646 w 117"/>
                <a:gd name="T45" fmla="*/ 2147483646 h 159"/>
                <a:gd name="T46" fmla="*/ 2147483646 w 117"/>
                <a:gd name="T47" fmla="*/ 2147483646 h 159"/>
                <a:gd name="T48" fmla="*/ 2147483646 w 117"/>
                <a:gd name="T49" fmla="*/ 0 h 159"/>
                <a:gd name="T50" fmla="*/ 2147483646 w 117"/>
                <a:gd name="T51" fmla="*/ 0 h 159"/>
                <a:gd name="T52" fmla="*/ 2147483646 w 117"/>
                <a:gd name="T53" fmla="*/ 2147483646 h 159"/>
                <a:gd name="T54" fmla="*/ 2147483646 w 117"/>
                <a:gd name="T55" fmla="*/ 2147483646 h 159"/>
                <a:gd name="T56" fmla="*/ 2147483646 w 117"/>
                <a:gd name="T57" fmla="*/ 2147483646 h 159"/>
                <a:gd name="T58" fmla="*/ 2147483646 w 117"/>
                <a:gd name="T59" fmla="*/ 2147483646 h 159"/>
                <a:gd name="T60" fmla="*/ 2147483646 w 117"/>
                <a:gd name="T61" fmla="*/ 2147483646 h 159"/>
                <a:gd name="T62" fmla="*/ 2147483646 w 117"/>
                <a:gd name="T63" fmla="*/ 2147483646 h 159"/>
                <a:gd name="T64" fmla="*/ 2147483646 w 117"/>
                <a:gd name="T65" fmla="*/ 2147483646 h 159"/>
                <a:gd name="T66" fmla="*/ 2147483646 w 117"/>
                <a:gd name="T67" fmla="*/ 0 h 159"/>
                <a:gd name="T68" fmla="*/ 2147483646 w 117"/>
                <a:gd name="T69" fmla="*/ 2147483646 h 159"/>
                <a:gd name="T70" fmla="*/ 2147483646 w 117"/>
                <a:gd name="T71" fmla="*/ 2147483646 h 159"/>
                <a:gd name="T72" fmla="*/ 2147483646 w 117"/>
                <a:gd name="T73" fmla="*/ 2147483646 h 159"/>
                <a:gd name="T74" fmla="*/ 2147483646 w 117"/>
                <a:gd name="T75" fmla="*/ 2147483646 h 159"/>
                <a:gd name="T76" fmla="*/ 2147483646 w 117"/>
                <a:gd name="T77" fmla="*/ 2147483646 h 159"/>
                <a:gd name="T78" fmla="*/ 2147483646 w 117"/>
                <a:gd name="T79" fmla="*/ 2147483646 h 159"/>
                <a:gd name="T80" fmla="*/ 2147483646 w 117"/>
                <a:gd name="T81" fmla="*/ 2147483646 h 159"/>
                <a:gd name="T82" fmla="*/ 2147483646 w 117"/>
                <a:gd name="T83" fmla="*/ 2147483646 h 159"/>
                <a:gd name="T84" fmla="*/ 2147483646 w 117"/>
                <a:gd name="T85" fmla="*/ 2147483646 h 15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7" h="159">
                  <a:moveTo>
                    <a:pt x="80" y="159"/>
                  </a:moveTo>
                  <a:lnTo>
                    <a:pt x="73" y="134"/>
                  </a:lnTo>
                  <a:lnTo>
                    <a:pt x="42" y="134"/>
                  </a:lnTo>
                  <a:lnTo>
                    <a:pt x="36" y="159"/>
                  </a:lnTo>
                  <a:lnTo>
                    <a:pt x="0" y="159"/>
                  </a:lnTo>
                  <a:lnTo>
                    <a:pt x="38" y="32"/>
                  </a:lnTo>
                  <a:lnTo>
                    <a:pt x="79" y="32"/>
                  </a:lnTo>
                  <a:lnTo>
                    <a:pt x="117" y="159"/>
                  </a:lnTo>
                  <a:lnTo>
                    <a:pt x="80" y="159"/>
                  </a:lnTo>
                  <a:close/>
                  <a:moveTo>
                    <a:pt x="57" y="74"/>
                  </a:moveTo>
                  <a:lnTo>
                    <a:pt x="57" y="74"/>
                  </a:lnTo>
                  <a:lnTo>
                    <a:pt x="49" y="106"/>
                  </a:lnTo>
                  <a:lnTo>
                    <a:pt x="67" y="106"/>
                  </a:lnTo>
                  <a:lnTo>
                    <a:pt x="57" y="74"/>
                  </a:lnTo>
                  <a:close/>
                  <a:moveTo>
                    <a:pt x="47" y="23"/>
                  </a:moveTo>
                  <a:lnTo>
                    <a:pt x="44" y="24"/>
                  </a:lnTo>
                  <a:lnTo>
                    <a:pt x="41" y="25"/>
                  </a:lnTo>
                  <a:lnTo>
                    <a:pt x="39" y="27"/>
                  </a:lnTo>
                  <a:lnTo>
                    <a:pt x="36" y="29"/>
                  </a:lnTo>
                  <a:lnTo>
                    <a:pt x="26" y="18"/>
                  </a:lnTo>
                  <a:lnTo>
                    <a:pt x="30" y="11"/>
                  </a:lnTo>
                  <a:lnTo>
                    <a:pt x="34" y="4"/>
                  </a:lnTo>
                  <a:lnTo>
                    <a:pt x="38" y="3"/>
                  </a:lnTo>
                  <a:lnTo>
                    <a:pt x="40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9" y="3"/>
                  </a:lnTo>
                  <a:lnTo>
                    <a:pt x="67" y="5"/>
                  </a:lnTo>
                  <a:lnTo>
                    <a:pt x="71" y="6"/>
                  </a:lnTo>
                  <a:lnTo>
                    <a:pt x="73" y="6"/>
                  </a:lnTo>
                  <a:lnTo>
                    <a:pt x="77" y="5"/>
                  </a:lnTo>
                  <a:lnTo>
                    <a:pt x="80" y="3"/>
                  </a:lnTo>
                  <a:lnTo>
                    <a:pt x="83" y="0"/>
                  </a:lnTo>
                  <a:lnTo>
                    <a:pt x="91" y="13"/>
                  </a:lnTo>
                  <a:lnTo>
                    <a:pt x="86" y="20"/>
                  </a:lnTo>
                  <a:lnTo>
                    <a:pt x="82" y="25"/>
                  </a:lnTo>
                  <a:lnTo>
                    <a:pt x="77" y="28"/>
                  </a:lnTo>
                  <a:lnTo>
                    <a:pt x="71" y="29"/>
                  </a:lnTo>
                  <a:lnTo>
                    <a:pt x="66" y="28"/>
                  </a:lnTo>
                  <a:lnTo>
                    <a:pt x="59" y="26"/>
                  </a:lnTo>
                  <a:lnTo>
                    <a:pt x="52" y="24"/>
                  </a:lnTo>
                  <a:lnTo>
                    <a:pt x="47" y="2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2" name="Freeform 164"/>
            <p:cNvSpPr>
              <a:spLocks noEditPoints="1"/>
            </p:cNvSpPr>
            <p:nvPr/>
          </p:nvSpPr>
          <p:spPr bwMode="auto">
            <a:xfrm>
              <a:off x="7486650" y="1608138"/>
              <a:ext cx="61912" cy="69850"/>
            </a:xfrm>
            <a:custGeom>
              <a:avLst/>
              <a:gdLst>
                <a:gd name="T0" fmla="*/ 2147483646 w 117"/>
                <a:gd name="T1" fmla="*/ 2147483646 h 130"/>
                <a:gd name="T2" fmla="*/ 2147483646 w 117"/>
                <a:gd name="T3" fmla="*/ 2147483646 h 130"/>
                <a:gd name="T4" fmla="*/ 2147483646 w 117"/>
                <a:gd name="T5" fmla="*/ 2147483646 h 130"/>
                <a:gd name="T6" fmla="*/ 2147483646 w 117"/>
                <a:gd name="T7" fmla="*/ 2147483646 h 130"/>
                <a:gd name="T8" fmla="*/ 2147483646 w 117"/>
                <a:gd name="T9" fmla="*/ 2147483646 h 130"/>
                <a:gd name="T10" fmla="*/ 2147483646 w 117"/>
                <a:gd name="T11" fmla="*/ 2147483646 h 130"/>
                <a:gd name="T12" fmla="*/ 2147483646 w 117"/>
                <a:gd name="T13" fmla="*/ 2147483646 h 130"/>
                <a:gd name="T14" fmla="*/ 2147483646 w 117"/>
                <a:gd name="T15" fmla="*/ 2147483646 h 130"/>
                <a:gd name="T16" fmla="*/ 2147483646 w 117"/>
                <a:gd name="T17" fmla="*/ 2147483646 h 130"/>
                <a:gd name="T18" fmla="*/ 2147483646 w 117"/>
                <a:gd name="T19" fmla="*/ 2147483646 h 130"/>
                <a:gd name="T20" fmla="*/ 2147483646 w 117"/>
                <a:gd name="T21" fmla="*/ 2147483646 h 130"/>
                <a:gd name="T22" fmla="*/ 2147483646 w 117"/>
                <a:gd name="T23" fmla="*/ 2147483646 h 130"/>
                <a:gd name="T24" fmla="*/ 2147483646 w 117"/>
                <a:gd name="T25" fmla="*/ 2147483646 h 130"/>
                <a:gd name="T26" fmla="*/ 2147483646 w 117"/>
                <a:gd name="T27" fmla="*/ 2147483646 h 130"/>
                <a:gd name="T28" fmla="*/ 2147483646 w 117"/>
                <a:gd name="T29" fmla="*/ 2147483646 h 130"/>
                <a:gd name="T30" fmla="*/ 2147483646 w 117"/>
                <a:gd name="T31" fmla="*/ 2147483646 h 130"/>
                <a:gd name="T32" fmla="*/ 2147483646 w 117"/>
                <a:gd name="T33" fmla="*/ 2147483646 h 130"/>
                <a:gd name="T34" fmla="*/ 2147483646 w 117"/>
                <a:gd name="T35" fmla="*/ 2147483646 h 130"/>
                <a:gd name="T36" fmla="*/ 2147483646 w 117"/>
                <a:gd name="T37" fmla="*/ 2147483646 h 130"/>
                <a:gd name="T38" fmla="*/ 2147483646 w 117"/>
                <a:gd name="T39" fmla="*/ 2147483646 h 130"/>
                <a:gd name="T40" fmla="*/ 2147483646 w 117"/>
                <a:gd name="T41" fmla="*/ 2147483646 h 130"/>
                <a:gd name="T42" fmla="*/ 2147483646 w 117"/>
                <a:gd name="T43" fmla="*/ 2147483646 h 130"/>
                <a:gd name="T44" fmla="*/ 2147483646 w 117"/>
                <a:gd name="T45" fmla="*/ 2147483646 h 130"/>
                <a:gd name="T46" fmla="*/ 2147483646 w 117"/>
                <a:gd name="T47" fmla="*/ 2147483646 h 130"/>
                <a:gd name="T48" fmla="*/ 2147483646 w 117"/>
                <a:gd name="T49" fmla="*/ 2147483646 h 130"/>
                <a:gd name="T50" fmla="*/ 2147483646 w 117"/>
                <a:gd name="T51" fmla="*/ 2147483646 h 130"/>
                <a:gd name="T52" fmla="*/ 2147483646 w 117"/>
                <a:gd name="T53" fmla="*/ 2147483646 h 130"/>
                <a:gd name="T54" fmla="*/ 2147483646 w 117"/>
                <a:gd name="T55" fmla="*/ 2147483646 h 130"/>
                <a:gd name="T56" fmla="*/ 2147483646 w 117"/>
                <a:gd name="T57" fmla="*/ 2147483646 h 130"/>
                <a:gd name="T58" fmla="*/ 2147483646 w 117"/>
                <a:gd name="T59" fmla="*/ 2147483646 h 130"/>
                <a:gd name="T60" fmla="*/ 0 w 117"/>
                <a:gd name="T61" fmla="*/ 2147483646 h 130"/>
                <a:gd name="T62" fmla="*/ 2147483646 w 117"/>
                <a:gd name="T63" fmla="*/ 2147483646 h 130"/>
                <a:gd name="T64" fmla="*/ 2147483646 w 117"/>
                <a:gd name="T65" fmla="*/ 2147483646 h 130"/>
                <a:gd name="T66" fmla="*/ 2147483646 w 117"/>
                <a:gd name="T67" fmla="*/ 2147483646 h 130"/>
                <a:gd name="T68" fmla="*/ 2147483646 w 117"/>
                <a:gd name="T69" fmla="*/ 2147483646 h 130"/>
                <a:gd name="T70" fmla="*/ 2147483646 w 117"/>
                <a:gd name="T71" fmla="*/ 2147483646 h 130"/>
                <a:gd name="T72" fmla="*/ 2147483646 w 117"/>
                <a:gd name="T73" fmla="*/ 0 h 130"/>
                <a:gd name="T74" fmla="*/ 2147483646 w 117"/>
                <a:gd name="T75" fmla="*/ 2147483646 h 130"/>
                <a:gd name="T76" fmla="*/ 2147483646 w 117"/>
                <a:gd name="T77" fmla="*/ 2147483646 h 130"/>
                <a:gd name="T78" fmla="*/ 2147483646 w 117"/>
                <a:gd name="T79" fmla="*/ 2147483646 h 130"/>
                <a:gd name="T80" fmla="*/ 2147483646 w 117"/>
                <a:gd name="T81" fmla="*/ 2147483646 h 130"/>
                <a:gd name="T82" fmla="*/ 2147483646 w 117"/>
                <a:gd name="T83" fmla="*/ 2147483646 h 130"/>
                <a:gd name="T84" fmla="*/ 2147483646 w 117"/>
                <a:gd name="T85" fmla="*/ 2147483646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7" h="130">
                  <a:moveTo>
                    <a:pt x="77" y="37"/>
                  </a:moveTo>
                  <a:lnTo>
                    <a:pt x="73" y="33"/>
                  </a:lnTo>
                  <a:lnTo>
                    <a:pt x="69" y="31"/>
                  </a:lnTo>
                  <a:lnTo>
                    <a:pt x="65" y="28"/>
                  </a:lnTo>
                  <a:lnTo>
                    <a:pt x="58" y="28"/>
                  </a:lnTo>
                  <a:lnTo>
                    <a:pt x="52" y="28"/>
                  </a:lnTo>
                  <a:lnTo>
                    <a:pt x="46" y="31"/>
                  </a:lnTo>
                  <a:lnTo>
                    <a:pt x="43" y="33"/>
                  </a:lnTo>
                  <a:lnTo>
                    <a:pt x="40" y="37"/>
                  </a:lnTo>
                  <a:lnTo>
                    <a:pt x="38" y="41"/>
                  </a:lnTo>
                  <a:lnTo>
                    <a:pt x="36" y="48"/>
                  </a:lnTo>
                  <a:lnTo>
                    <a:pt x="35" y="56"/>
                  </a:lnTo>
                  <a:lnTo>
                    <a:pt x="35" y="64"/>
                  </a:lnTo>
                  <a:lnTo>
                    <a:pt x="35" y="73"/>
                  </a:lnTo>
                  <a:lnTo>
                    <a:pt x="36" y="80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3" y="97"/>
                  </a:lnTo>
                  <a:lnTo>
                    <a:pt x="46" y="100"/>
                  </a:lnTo>
                  <a:lnTo>
                    <a:pt x="52" y="101"/>
                  </a:lnTo>
                  <a:lnTo>
                    <a:pt x="58" y="102"/>
                  </a:lnTo>
                  <a:lnTo>
                    <a:pt x="65" y="101"/>
                  </a:lnTo>
                  <a:lnTo>
                    <a:pt x="69" y="100"/>
                  </a:lnTo>
                  <a:lnTo>
                    <a:pt x="73" y="97"/>
                  </a:lnTo>
                  <a:lnTo>
                    <a:pt x="77" y="92"/>
                  </a:lnTo>
                  <a:lnTo>
                    <a:pt x="79" y="88"/>
                  </a:lnTo>
                  <a:lnTo>
                    <a:pt x="80" y="80"/>
                  </a:lnTo>
                  <a:lnTo>
                    <a:pt x="81" y="73"/>
                  </a:lnTo>
                  <a:lnTo>
                    <a:pt x="81" y="64"/>
                  </a:lnTo>
                  <a:lnTo>
                    <a:pt x="81" y="56"/>
                  </a:lnTo>
                  <a:lnTo>
                    <a:pt x="80" y="48"/>
                  </a:lnTo>
                  <a:lnTo>
                    <a:pt x="79" y="41"/>
                  </a:lnTo>
                  <a:lnTo>
                    <a:pt x="77" y="37"/>
                  </a:lnTo>
                  <a:close/>
                  <a:moveTo>
                    <a:pt x="117" y="64"/>
                  </a:moveTo>
                  <a:lnTo>
                    <a:pt x="116" y="79"/>
                  </a:lnTo>
                  <a:lnTo>
                    <a:pt x="112" y="93"/>
                  </a:lnTo>
                  <a:lnTo>
                    <a:pt x="110" y="99"/>
                  </a:lnTo>
                  <a:lnTo>
                    <a:pt x="108" y="104"/>
                  </a:lnTo>
                  <a:lnTo>
                    <a:pt x="105" y="109"/>
                  </a:lnTo>
                  <a:lnTo>
                    <a:pt x="101" y="113"/>
                  </a:lnTo>
                  <a:lnTo>
                    <a:pt x="98" y="117"/>
                  </a:lnTo>
                  <a:lnTo>
                    <a:pt x="94" y="121"/>
                  </a:lnTo>
                  <a:lnTo>
                    <a:pt x="88" y="124"/>
                  </a:lnTo>
                  <a:lnTo>
                    <a:pt x="83" y="126"/>
                  </a:lnTo>
                  <a:lnTo>
                    <a:pt x="78" y="127"/>
                  </a:lnTo>
                  <a:lnTo>
                    <a:pt x="71" y="129"/>
                  </a:lnTo>
                  <a:lnTo>
                    <a:pt x="65" y="129"/>
                  </a:lnTo>
                  <a:lnTo>
                    <a:pt x="58" y="130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39" y="127"/>
                  </a:lnTo>
                  <a:lnTo>
                    <a:pt x="32" y="126"/>
                  </a:lnTo>
                  <a:lnTo>
                    <a:pt x="28" y="124"/>
                  </a:lnTo>
                  <a:lnTo>
                    <a:pt x="22" y="121"/>
                  </a:lnTo>
                  <a:lnTo>
                    <a:pt x="18" y="117"/>
                  </a:lnTo>
                  <a:lnTo>
                    <a:pt x="15" y="113"/>
                  </a:lnTo>
                  <a:lnTo>
                    <a:pt x="10" y="109"/>
                  </a:lnTo>
                  <a:lnTo>
                    <a:pt x="8" y="104"/>
                  </a:lnTo>
                  <a:lnTo>
                    <a:pt x="5" y="99"/>
                  </a:lnTo>
                  <a:lnTo>
                    <a:pt x="3" y="93"/>
                  </a:lnTo>
                  <a:lnTo>
                    <a:pt x="1" y="79"/>
                  </a:lnTo>
                  <a:lnTo>
                    <a:pt x="0" y="64"/>
                  </a:lnTo>
                  <a:lnTo>
                    <a:pt x="1" y="51"/>
                  </a:lnTo>
                  <a:lnTo>
                    <a:pt x="3" y="39"/>
                  </a:lnTo>
                  <a:lnTo>
                    <a:pt x="6" y="28"/>
                  </a:lnTo>
                  <a:lnTo>
                    <a:pt x="12" y="19"/>
                  </a:lnTo>
                  <a:lnTo>
                    <a:pt x="15" y="14"/>
                  </a:lnTo>
                  <a:lnTo>
                    <a:pt x="19" y="11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4"/>
                  </a:lnTo>
                  <a:lnTo>
                    <a:pt x="43" y="1"/>
                  </a:lnTo>
                  <a:lnTo>
                    <a:pt x="51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3" y="1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92" y="8"/>
                  </a:lnTo>
                  <a:lnTo>
                    <a:pt x="96" y="11"/>
                  </a:lnTo>
                  <a:lnTo>
                    <a:pt x="100" y="14"/>
                  </a:lnTo>
                  <a:lnTo>
                    <a:pt x="105" y="19"/>
                  </a:lnTo>
                  <a:lnTo>
                    <a:pt x="110" y="28"/>
                  </a:lnTo>
                  <a:lnTo>
                    <a:pt x="113" y="39"/>
                  </a:lnTo>
                  <a:lnTo>
                    <a:pt x="116" y="51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3" name="Freeform 165"/>
            <p:cNvSpPr>
              <a:spLocks noEditPoints="1"/>
            </p:cNvSpPr>
            <p:nvPr/>
          </p:nvSpPr>
          <p:spPr bwMode="auto">
            <a:xfrm>
              <a:off x="6802438" y="1730375"/>
              <a:ext cx="65087" cy="73025"/>
            </a:xfrm>
            <a:custGeom>
              <a:avLst/>
              <a:gdLst>
                <a:gd name="T0" fmla="*/ 2147483646 w 124"/>
                <a:gd name="T1" fmla="*/ 2147483646 h 136"/>
                <a:gd name="T2" fmla="*/ 2147483646 w 124"/>
                <a:gd name="T3" fmla="*/ 2147483646 h 136"/>
                <a:gd name="T4" fmla="*/ 2147483646 w 124"/>
                <a:gd name="T5" fmla="*/ 2147483646 h 136"/>
                <a:gd name="T6" fmla="*/ 2147483646 w 124"/>
                <a:gd name="T7" fmla="*/ 2147483646 h 136"/>
                <a:gd name="T8" fmla="*/ 2147483646 w 124"/>
                <a:gd name="T9" fmla="*/ 2147483646 h 136"/>
                <a:gd name="T10" fmla="*/ 2147483646 w 124"/>
                <a:gd name="T11" fmla="*/ 2147483646 h 136"/>
                <a:gd name="T12" fmla="*/ 2147483646 w 124"/>
                <a:gd name="T13" fmla="*/ 2147483646 h 136"/>
                <a:gd name="T14" fmla="*/ 2147483646 w 124"/>
                <a:gd name="T15" fmla="*/ 2147483646 h 136"/>
                <a:gd name="T16" fmla="*/ 2147483646 w 124"/>
                <a:gd name="T17" fmla="*/ 2147483646 h 136"/>
                <a:gd name="T18" fmla="*/ 2147483646 w 124"/>
                <a:gd name="T19" fmla="*/ 2147483646 h 136"/>
                <a:gd name="T20" fmla="*/ 2147483646 w 124"/>
                <a:gd name="T21" fmla="*/ 2147483646 h 136"/>
                <a:gd name="T22" fmla="*/ 2147483646 w 124"/>
                <a:gd name="T23" fmla="*/ 2147483646 h 136"/>
                <a:gd name="T24" fmla="*/ 2147483646 w 124"/>
                <a:gd name="T25" fmla="*/ 2147483646 h 136"/>
                <a:gd name="T26" fmla="*/ 2147483646 w 124"/>
                <a:gd name="T27" fmla="*/ 2147483646 h 136"/>
                <a:gd name="T28" fmla="*/ 0 w 124"/>
                <a:gd name="T29" fmla="*/ 2147483646 h 136"/>
                <a:gd name="T30" fmla="*/ 2147483646 w 124"/>
                <a:gd name="T31" fmla="*/ 2147483646 h 136"/>
                <a:gd name="T32" fmla="*/ 2147483646 w 124"/>
                <a:gd name="T33" fmla="*/ 2147483646 h 136"/>
                <a:gd name="T34" fmla="*/ 2147483646 w 124"/>
                <a:gd name="T35" fmla="*/ 2147483646 h 136"/>
                <a:gd name="T36" fmla="*/ 2147483646 w 124"/>
                <a:gd name="T37" fmla="*/ 2147483646 h 136"/>
                <a:gd name="T38" fmla="*/ 2147483646 w 124"/>
                <a:gd name="T39" fmla="*/ 2147483646 h 136"/>
                <a:gd name="T40" fmla="*/ 2147483646 w 124"/>
                <a:gd name="T41" fmla="*/ 2147483646 h 136"/>
                <a:gd name="T42" fmla="*/ 2147483646 w 124"/>
                <a:gd name="T43" fmla="*/ 2147483646 h 136"/>
                <a:gd name="T44" fmla="*/ 2147483646 w 124"/>
                <a:gd name="T45" fmla="*/ 2147483646 h 136"/>
                <a:gd name="T46" fmla="*/ 2147483646 w 124"/>
                <a:gd name="T47" fmla="*/ 2147483646 h 136"/>
                <a:gd name="T48" fmla="*/ 2147483646 w 124"/>
                <a:gd name="T49" fmla="*/ 0 h 136"/>
                <a:gd name="T50" fmla="*/ 2147483646 w 124"/>
                <a:gd name="T51" fmla="*/ 2147483646 h 136"/>
                <a:gd name="T52" fmla="*/ 2147483646 w 124"/>
                <a:gd name="T53" fmla="*/ 2147483646 h 136"/>
                <a:gd name="T54" fmla="*/ 2147483646 w 124"/>
                <a:gd name="T55" fmla="*/ 2147483646 h 136"/>
                <a:gd name="T56" fmla="*/ 2147483646 w 124"/>
                <a:gd name="T57" fmla="*/ 2147483646 h 136"/>
                <a:gd name="T58" fmla="*/ 2147483646 w 124"/>
                <a:gd name="T59" fmla="*/ 2147483646 h 136"/>
                <a:gd name="T60" fmla="*/ 2147483646 w 124"/>
                <a:gd name="T61" fmla="*/ 2147483646 h 136"/>
                <a:gd name="T62" fmla="*/ 2147483646 w 124"/>
                <a:gd name="T63" fmla="*/ 2147483646 h 136"/>
                <a:gd name="T64" fmla="*/ 2147483646 w 124"/>
                <a:gd name="T65" fmla="*/ 2147483646 h 136"/>
                <a:gd name="T66" fmla="*/ 2147483646 w 124"/>
                <a:gd name="T67" fmla="*/ 2147483646 h 136"/>
                <a:gd name="T68" fmla="*/ 2147483646 w 124"/>
                <a:gd name="T69" fmla="*/ 2147483646 h 136"/>
                <a:gd name="T70" fmla="*/ 2147483646 w 124"/>
                <a:gd name="T71" fmla="*/ 2147483646 h 136"/>
                <a:gd name="T72" fmla="*/ 2147483646 w 124"/>
                <a:gd name="T73" fmla="*/ 2147483646 h 136"/>
                <a:gd name="T74" fmla="*/ 2147483646 w 124"/>
                <a:gd name="T75" fmla="*/ 2147483646 h 136"/>
                <a:gd name="T76" fmla="*/ 2147483646 w 124"/>
                <a:gd name="T77" fmla="*/ 2147483646 h 136"/>
                <a:gd name="T78" fmla="*/ 2147483646 w 124"/>
                <a:gd name="T79" fmla="*/ 2147483646 h 136"/>
                <a:gd name="T80" fmla="*/ 2147483646 w 124"/>
                <a:gd name="T81" fmla="*/ 2147483646 h 136"/>
                <a:gd name="T82" fmla="*/ 2147483646 w 124"/>
                <a:gd name="T83" fmla="*/ 2147483646 h 136"/>
                <a:gd name="T84" fmla="*/ 2147483646 w 124"/>
                <a:gd name="T85" fmla="*/ 2147483646 h 136"/>
                <a:gd name="T86" fmla="*/ 2147483646 w 124"/>
                <a:gd name="T87" fmla="*/ 2147483646 h 1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24" h="136">
                  <a:moveTo>
                    <a:pt x="92" y="33"/>
                  </a:moveTo>
                  <a:lnTo>
                    <a:pt x="91" y="37"/>
                  </a:lnTo>
                  <a:lnTo>
                    <a:pt x="90" y="41"/>
                  </a:lnTo>
                  <a:lnTo>
                    <a:pt x="89" y="45"/>
                  </a:lnTo>
                  <a:lnTo>
                    <a:pt x="87" y="49"/>
                  </a:lnTo>
                  <a:lnTo>
                    <a:pt x="80" y="55"/>
                  </a:lnTo>
                  <a:lnTo>
                    <a:pt x="70" y="63"/>
                  </a:lnTo>
                  <a:lnTo>
                    <a:pt x="88" y="79"/>
                  </a:lnTo>
                  <a:lnTo>
                    <a:pt x="92" y="71"/>
                  </a:lnTo>
                  <a:lnTo>
                    <a:pt x="93" y="63"/>
                  </a:lnTo>
                  <a:lnTo>
                    <a:pt x="124" y="63"/>
                  </a:lnTo>
                  <a:lnTo>
                    <a:pt x="121" y="73"/>
                  </a:lnTo>
                  <a:lnTo>
                    <a:pt x="118" y="82"/>
                  </a:lnTo>
                  <a:lnTo>
                    <a:pt x="114" y="91"/>
                  </a:lnTo>
                  <a:lnTo>
                    <a:pt x="108" y="100"/>
                  </a:lnTo>
                  <a:lnTo>
                    <a:pt x="121" y="114"/>
                  </a:lnTo>
                  <a:lnTo>
                    <a:pt x="101" y="136"/>
                  </a:lnTo>
                  <a:lnTo>
                    <a:pt x="86" y="120"/>
                  </a:lnTo>
                  <a:lnTo>
                    <a:pt x="77" y="125"/>
                  </a:lnTo>
                  <a:lnTo>
                    <a:pt x="68" y="128"/>
                  </a:lnTo>
                  <a:lnTo>
                    <a:pt x="57" y="129"/>
                  </a:lnTo>
                  <a:lnTo>
                    <a:pt x="48" y="130"/>
                  </a:lnTo>
                  <a:lnTo>
                    <a:pt x="36" y="129"/>
                  </a:lnTo>
                  <a:lnTo>
                    <a:pt x="27" y="128"/>
                  </a:lnTo>
                  <a:lnTo>
                    <a:pt x="18" y="125"/>
                  </a:lnTo>
                  <a:lnTo>
                    <a:pt x="12" y="120"/>
                  </a:lnTo>
                  <a:lnTo>
                    <a:pt x="7" y="115"/>
                  </a:lnTo>
                  <a:lnTo>
                    <a:pt x="3" y="108"/>
                  </a:lnTo>
                  <a:lnTo>
                    <a:pt x="1" y="102"/>
                  </a:lnTo>
                  <a:lnTo>
                    <a:pt x="0" y="94"/>
                  </a:lnTo>
                  <a:lnTo>
                    <a:pt x="1" y="90"/>
                  </a:lnTo>
                  <a:lnTo>
                    <a:pt x="2" y="85"/>
                  </a:lnTo>
                  <a:lnTo>
                    <a:pt x="3" y="80"/>
                  </a:lnTo>
                  <a:lnTo>
                    <a:pt x="5" y="76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20" y="64"/>
                  </a:lnTo>
                  <a:lnTo>
                    <a:pt x="27" y="59"/>
                  </a:lnTo>
                  <a:lnTo>
                    <a:pt x="21" y="51"/>
                  </a:lnTo>
                  <a:lnTo>
                    <a:pt x="17" y="45"/>
                  </a:lnTo>
                  <a:lnTo>
                    <a:pt x="15" y="39"/>
                  </a:lnTo>
                  <a:lnTo>
                    <a:pt x="15" y="34"/>
                  </a:lnTo>
                  <a:lnTo>
                    <a:pt x="16" y="26"/>
                  </a:lnTo>
                  <a:lnTo>
                    <a:pt x="18" y="20"/>
                  </a:lnTo>
                  <a:lnTo>
                    <a:pt x="22" y="14"/>
                  </a:lnTo>
                  <a:lnTo>
                    <a:pt x="27" y="9"/>
                  </a:lnTo>
                  <a:lnTo>
                    <a:pt x="33" y="6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5" y="0"/>
                  </a:lnTo>
                  <a:lnTo>
                    <a:pt x="63" y="1"/>
                  </a:lnTo>
                  <a:lnTo>
                    <a:pt x="70" y="2"/>
                  </a:lnTo>
                  <a:lnTo>
                    <a:pt x="77" y="6"/>
                  </a:lnTo>
                  <a:lnTo>
                    <a:pt x="82" y="9"/>
                  </a:lnTo>
                  <a:lnTo>
                    <a:pt x="87" y="14"/>
                  </a:lnTo>
                  <a:lnTo>
                    <a:pt x="89" y="20"/>
                  </a:lnTo>
                  <a:lnTo>
                    <a:pt x="91" y="26"/>
                  </a:lnTo>
                  <a:lnTo>
                    <a:pt x="92" y="33"/>
                  </a:lnTo>
                  <a:close/>
                  <a:moveTo>
                    <a:pt x="49" y="103"/>
                  </a:moveTo>
                  <a:lnTo>
                    <a:pt x="59" y="102"/>
                  </a:lnTo>
                  <a:lnTo>
                    <a:pt x="66" y="100"/>
                  </a:lnTo>
                  <a:lnTo>
                    <a:pt x="42" y="75"/>
                  </a:lnTo>
                  <a:lnTo>
                    <a:pt x="39" y="78"/>
                  </a:lnTo>
                  <a:lnTo>
                    <a:pt x="36" y="81"/>
                  </a:lnTo>
                  <a:lnTo>
                    <a:pt x="34" y="86"/>
                  </a:lnTo>
                  <a:lnTo>
                    <a:pt x="34" y="89"/>
                  </a:lnTo>
                  <a:lnTo>
                    <a:pt x="34" y="92"/>
                  </a:lnTo>
                  <a:lnTo>
                    <a:pt x="35" y="95"/>
                  </a:lnTo>
                  <a:lnTo>
                    <a:pt x="36" y="98"/>
                  </a:lnTo>
                  <a:lnTo>
                    <a:pt x="38" y="100"/>
                  </a:lnTo>
                  <a:lnTo>
                    <a:pt x="43" y="102"/>
                  </a:lnTo>
                  <a:lnTo>
                    <a:pt x="49" y="103"/>
                  </a:lnTo>
                  <a:close/>
                  <a:moveTo>
                    <a:pt x="46" y="32"/>
                  </a:moveTo>
                  <a:lnTo>
                    <a:pt x="46" y="35"/>
                  </a:lnTo>
                  <a:lnTo>
                    <a:pt x="48" y="38"/>
                  </a:lnTo>
                  <a:lnTo>
                    <a:pt x="50" y="42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60" y="39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2" y="27"/>
                  </a:lnTo>
                  <a:lnTo>
                    <a:pt x="60" y="24"/>
                  </a:lnTo>
                  <a:lnTo>
                    <a:pt x="57" y="23"/>
                  </a:lnTo>
                  <a:lnTo>
                    <a:pt x="54" y="22"/>
                  </a:lnTo>
                  <a:lnTo>
                    <a:pt x="51" y="23"/>
                  </a:lnTo>
                  <a:lnTo>
                    <a:pt x="48" y="25"/>
                  </a:lnTo>
                  <a:lnTo>
                    <a:pt x="47" y="28"/>
                  </a:lnTo>
                  <a:lnTo>
                    <a:pt x="46" y="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4" name="Rectangle 166"/>
            <p:cNvSpPr>
              <a:spLocks noChangeArrowheads="1"/>
            </p:cNvSpPr>
            <p:nvPr/>
          </p:nvSpPr>
          <p:spPr bwMode="auto">
            <a:xfrm>
              <a:off x="6889750" y="1731963"/>
              <a:ext cx="17462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5" name="Freeform 167"/>
            <p:cNvSpPr>
              <a:spLocks/>
            </p:cNvSpPr>
            <p:nvPr/>
          </p:nvSpPr>
          <p:spPr bwMode="auto">
            <a:xfrm>
              <a:off x="6915150" y="1731963"/>
              <a:ext cx="57150" cy="66675"/>
            </a:xfrm>
            <a:custGeom>
              <a:avLst/>
              <a:gdLst>
                <a:gd name="T0" fmla="*/ 2147483646 w 107"/>
                <a:gd name="T1" fmla="*/ 2147483646 h 126"/>
                <a:gd name="T2" fmla="*/ 0 w 107"/>
                <a:gd name="T3" fmla="*/ 2147483646 h 126"/>
                <a:gd name="T4" fmla="*/ 0 w 107"/>
                <a:gd name="T5" fmla="*/ 0 h 126"/>
                <a:gd name="T6" fmla="*/ 2147483646 w 107"/>
                <a:gd name="T7" fmla="*/ 0 h 126"/>
                <a:gd name="T8" fmla="*/ 2147483646 w 107"/>
                <a:gd name="T9" fmla="*/ 2147483646 h 126"/>
                <a:gd name="T10" fmla="*/ 2147483646 w 107"/>
                <a:gd name="T11" fmla="*/ 2147483646 h 126"/>
                <a:gd name="T12" fmla="*/ 2147483646 w 107"/>
                <a:gd name="T13" fmla="*/ 0 h 126"/>
                <a:gd name="T14" fmla="*/ 2147483646 w 107"/>
                <a:gd name="T15" fmla="*/ 0 h 126"/>
                <a:gd name="T16" fmla="*/ 2147483646 w 107"/>
                <a:gd name="T17" fmla="*/ 2147483646 h 126"/>
                <a:gd name="T18" fmla="*/ 2147483646 w 107"/>
                <a:gd name="T19" fmla="*/ 2147483646 h 126"/>
                <a:gd name="T20" fmla="*/ 2147483646 w 107"/>
                <a:gd name="T21" fmla="*/ 2147483646 h 126"/>
                <a:gd name="T22" fmla="*/ 2147483646 w 107"/>
                <a:gd name="T23" fmla="*/ 2147483646 h 126"/>
                <a:gd name="T24" fmla="*/ 2147483646 w 107"/>
                <a:gd name="T25" fmla="*/ 2147483646 h 1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126">
                  <a:moveTo>
                    <a:pt x="33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34" y="0"/>
                  </a:lnTo>
                  <a:lnTo>
                    <a:pt x="73" y="65"/>
                  </a:lnTo>
                  <a:lnTo>
                    <a:pt x="74" y="65"/>
                  </a:lnTo>
                  <a:lnTo>
                    <a:pt x="74" y="0"/>
                  </a:lnTo>
                  <a:lnTo>
                    <a:pt x="107" y="0"/>
                  </a:lnTo>
                  <a:lnTo>
                    <a:pt x="107" y="126"/>
                  </a:lnTo>
                  <a:lnTo>
                    <a:pt x="73" y="126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33" y="1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6" name="Freeform 168"/>
            <p:cNvSpPr>
              <a:spLocks/>
            </p:cNvSpPr>
            <p:nvPr/>
          </p:nvSpPr>
          <p:spPr bwMode="auto">
            <a:xfrm>
              <a:off x="6973888" y="1731963"/>
              <a:ext cx="61912" cy="66675"/>
            </a:xfrm>
            <a:custGeom>
              <a:avLst/>
              <a:gdLst>
                <a:gd name="T0" fmla="*/ 2147483646 w 116"/>
                <a:gd name="T1" fmla="*/ 2147483646 h 127"/>
                <a:gd name="T2" fmla="*/ 2147483646 w 116"/>
                <a:gd name="T3" fmla="*/ 2147483646 h 127"/>
                <a:gd name="T4" fmla="*/ 2147483646 w 116"/>
                <a:gd name="T5" fmla="*/ 0 h 127"/>
                <a:gd name="T6" fmla="*/ 2147483646 w 116"/>
                <a:gd name="T7" fmla="*/ 0 h 127"/>
                <a:gd name="T8" fmla="*/ 2147483646 w 116"/>
                <a:gd name="T9" fmla="*/ 2147483646 h 127"/>
                <a:gd name="T10" fmla="*/ 2147483646 w 116"/>
                <a:gd name="T11" fmla="*/ 2147483646 h 127"/>
                <a:gd name="T12" fmla="*/ 0 w 116"/>
                <a:gd name="T13" fmla="*/ 0 h 127"/>
                <a:gd name="T14" fmla="*/ 2147483646 w 116"/>
                <a:gd name="T15" fmla="*/ 0 h 127"/>
                <a:gd name="T16" fmla="*/ 2147483646 w 116"/>
                <a:gd name="T17" fmla="*/ 2147483646 h 1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6" h="127">
                  <a:moveTo>
                    <a:pt x="59" y="86"/>
                  </a:moveTo>
                  <a:lnTo>
                    <a:pt x="59" y="86"/>
                  </a:lnTo>
                  <a:lnTo>
                    <a:pt x="81" y="0"/>
                  </a:lnTo>
                  <a:lnTo>
                    <a:pt x="116" y="0"/>
                  </a:lnTo>
                  <a:lnTo>
                    <a:pt x="78" y="127"/>
                  </a:lnTo>
                  <a:lnTo>
                    <a:pt x="38" y="127"/>
                  </a:lnTo>
                  <a:lnTo>
                    <a:pt x="0" y="0"/>
                  </a:lnTo>
                  <a:lnTo>
                    <a:pt x="37" y="0"/>
                  </a:lnTo>
                  <a:lnTo>
                    <a:pt x="59" y="8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7" name="Freeform 169"/>
            <p:cNvSpPr>
              <a:spLocks/>
            </p:cNvSpPr>
            <p:nvPr/>
          </p:nvSpPr>
          <p:spPr bwMode="auto">
            <a:xfrm>
              <a:off x="7038975" y="1731963"/>
              <a:ext cx="47625" cy="66675"/>
            </a:xfrm>
            <a:custGeom>
              <a:avLst/>
              <a:gdLst>
                <a:gd name="T0" fmla="*/ 2147483646 w 91"/>
                <a:gd name="T1" fmla="*/ 0 h 126"/>
                <a:gd name="T2" fmla="*/ 2147483646 w 91"/>
                <a:gd name="T3" fmla="*/ 2147483646 h 126"/>
                <a:gd name="T4" fmla="*/ 2147483646 w 91"/>
                <a:gd name="T5" fmla="*/ 2147483646 h 126"/>
                <a:gd name="T6" fmla="*/ 2147483646 w 91"/>
                <a:gd name="T7" fmla="*/ 2147483646 h 126"/>
                <a:gd name="T8" fmla="*/ 2147483646 w 91"/>
                <a:gd name="T9" fmla="*/ 2147483646 h 126"/>
                <a:gd name="T10" fmla="*/ 2147483646 w 91"/>
                <a:gd name="T11" fmla="*/ 2147483646 h 126"/>
                <a:gd name="T12" fmla="*/ 2147483646 w 91"/>
                <a:gd name="T13" fmla="*/ 2147483646 h 126"/>
                <a:gd name="T14" fmla="*/ 2147483646 w 91"/>
                <a:gd name="T15" fmla="*/ 2147483646 h 126"/>
                <a:gd name="T16" fmla="*/ 2147483646 w 91"/>
                <a:gd name="T17" fmla="*/ 2147483646 h 126"/>
                <a:gd name="T18" fmla="*/ 2147483646 w 91"/>
                <a:gd name="T19" fmla="*/ 2147483646 h 126"/>
                <a:gd name="T20" fmla="*/ 0 w 91"/>
                <a:gd name="T21" fmla="*/ 2147483646 h 126"/>
                <a:gd name="T22" fmla="*/ 0 w 91"/>
                <a:gd name="T23" fmla="*/ 0 h 126"/>
                <a:gd name="T24" fmla="*/ 2147483646 w 91"/>
                <a:gd name="T25" fmla="*/ 0 h 1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1" h="126">
                  <a:moveTo>
                    <a:pt x="90" y="0"/>
                  </a:moveTo>
                  <a:lnTo>
                    <a:pt x="90" y="30"/>
                  </a:lnTo>
                  <a:lnTo>
                    <a:pt x="34" y="30"/>
                  </a:lnTo>
                  <a:lnTo>
                    <a:pt x="34" y="47"/>
                  </a:lnTo>
                  <a:lnTo>
                    <a:pt x="82" y="47"/>
                  </a:lnTo>
                  <a:lnTo>
                    <a:pt x="82" y="76"/>
                  </a:lnTo>
                  <a:lnTo>
                    <a:pt x="34" y="76"/>
                  </a:lnTo>
                  <a:lnTo>
                    <a:pt x="34" y="97"/>
                  </a:lnTo>
                  <a:lnTo>
                    <a:pt x="91" y="97"/>
                  </a:lnTo>
                  <a:lnTo>
                    <a:pt x="91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8" name="Freeform 170"/>
            <p:cNvSpPr>
              <a:spLocks/>
            </p:cNvSpPr>
            <p:nvPr/>
          </p:nvSpPr>
          <p:spPr bwMode="auto">
            <a:xfrm>
              <a:off x="7091363" y="1730375"/>
              <a:ext cx="52387" cy="69850"/>
            </a:xfrm>
            <a:custGeom>
              <a:avLst/>
              <a:gdLst>
                <a:gd name="T0" fmla="*/ 2147483646 w 100"/>
                <a:gd name="T1" fmla="*/ 2147483646 h 130"/>
                <a:gd name="T2" fmla="*/ 2147483646 w 100"/>
                <a:gd name="T3" fmla="*/ 2147483646 h 130"/>
                <a:gd name="T4" fmla="*/ 2147483646 w 100"/>
                <a:gd name="T5" fmla="*/ 2147483646 h 130"/>
                <a:gd name="T6" fmla="*/ 2147483646 w 100"/>
                <a:gd name="T7" fmla="*/ 2147483646 h 130"/>
                <a:gd name="T8" fmla="*/ 2147483646 w 100"/>
                <a:gd name="T9" fmla="*/ 2147483646 h 130"/>
                <a:gd name="T10" fmla="*/ 2147483646 w 100"/>
                <a:gd name="T11" fmla="*/ 2147483646 h 130"/>
                <a:gd name="T12" fmla="*/ 2147483646 w 100"/>
                <a:gd name="T13" fmla="*/ 2147483646 h 130"/>
                <a:gd name="T14" fmla="*/ 2147483646 w 100"/>
                <a:gd name="T15" fmla="*/ 2147483646 h 130"/>
                <a:gd name="T16" fmla="*/ 2147483646 w 100"/>
                <a:gd name="T17" fmla="*/ 2147483646 h 130"/>
                <a:gd name="T18" fmla="*/ 2147483646 w 100"/>
                <a:gd name="T19" fmla="*/ 2147483646 h 130"/>
                <a:gd name="T20" fmla="*/ 2147483646 w 100"/>
                <a:gd name="T21" fmla="*/ 2147483646 h 130"/>
                <a:gd name="T22" fmla="*/ 2147483646 w 100"/>
                <a:gd name="T23" fmla="*/ 2147483646 h 130"/>
                <a:gd name="T24" fmla="*/ 2147483646 w 100"/>
                <a:gd name="T25" fmla="*/ 2147483646 h 130"/>
                <a:gd name="T26" fmla="*/ 2147483646 w 100"/>
                <a:gd name="T27" fmla="*/ 2147483646 h 130"/>
                <a:gd name="T28" fmla="*/ 2147483646 w 100"/>
                <a:gd name="T29" fmla="*/ 2147483646 h 130"/>
                <a:gd name="T30" fmla="*/ 2147483646 w 100"/>
                <a:gd name="T31" fmla="*/ 2147483646 h 130"/>
                <a:gd name="T32" fmla="*/ 2147483646 w 100"/>
                <a:gd name="T33" fmla="*/ 2147483646 h 130"/>
                <a:gd name="T34" fmla="*/ 2147483646 w 100"/>
                <a:gd name="T35" fmla="*/ 2147483646 h 130"/>
                <a:gd name="T36" fmla="*/ 2147483646 w 100"/>
                <a:gd name="T37" fmla="*/ 2147483646 h 130"/>
                <a:gd name="T38" fmla="*/ 2147483646 w 100"/>
                <a:gd name="T39" fmla="*/ 0 h 130"/>
                <a:gd name="T40" fmla="*/ 2147483646 w 100"/>
                <a:gd name="T41" fmla="*/ 2147483646 h 130"/>
                <a:gd name="T42" fmla="*/ 2147483646 w 100"/>
                <a:gd name="T43" fmla="*/ 2147483646 h 130"/>
                <a:gd name="T44" fmla="*/ 2147483646 w 100"/>
                <a:gd name="T45" fmla="*/ 2147483646 h 130"/>
                <a:gd name="T46" fmla="*/ 2147483646 w 100"/>
                <a:gd name="T47" fmla="*/ 2147483646 h 130"/>
                <a:gd name="T48" fmla="*/ 2147483646 w 100"/>
                <a:gd name="T49" fmla="*/ 2147483646 h 130"/>
                <a:gd name="T50" fmla="*/ 2147483646 w 100"/>
                <a:gd name="T51" fmla="*/ 2147483646 h 130"/>
                <a:gd name="T52" fmla="*/ 2147483646 w 100"/>
                <a:gd name="T53" fmla="*/ 2147483646 h 130"/>
                <a:gd name="T54" fmla="*/ 2147483646 w 100"/>
                <a:gd name="T55" fmla="*/ 2147483646 h 130"/>
                <a:gd name="T56" fmla="*/ 2147483646 w 100"/>
                <a:gd name="T57" fmla="*/ 2147483646 h 130"/>
                <a:gd name="T58" fmla="*/ 2147483646 w 100"/>
                <a:gd name="T59" fmla="*/ 2147483646 h 130"/>
                <a:gd name="T60" fmla="*/ 2147483646 w 100"/>
                <a:gd name="T61" fmla="*/ 2147483646 h 130"/>
                <a:gd name="T62" fmla="*/ 2147483646 w 100"/>
                <a:gd name="T63" fmla="*/ 2147483646 h 130"/>
                <a:gd name="T64" fmla="*/ 2147483646 w 100"/>
                <a:gd name="T65" fmla="*/ 2147483646 h 130"/>
                <a:gd name="T66" fmla="*/ 2147483646 w 100"/>
                <a:gd name="T67" fmla="*/ 2147483646 h 130"/>
                <a:gd name="T68" fmla="*/ 2147483646 w 100"/>
                <a:gd name="T69" fmla="*/ 2147483646 h 130"/>
                <a:gd name="T70" fmla="*/ 2147483646 w 100"/>
                <a:gd name="T71" fmla="*/ 2147483646 h 130"/>
                <a:gd name="T72" fmla="*/ 2147483646 w 100"/>
                <a:gd name="T73" fmla="*/ 2147483646 h 130"/>
                <a:gd name="T74" fmla="*/ 2147483646 w 100"/>
                <a:gd name="T75" fmla="*/ 2147483646 h 130"/>
                <a:gd name="T76" fmla="*/ 2147483646 w 100"/>
                <a:gd name="T77" fmla="*/ 2147483646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0" h="130">
                  <a:moveTo>
                    <a:pt x="50" y="130"/>
                  </a:moveTo>
                  <a:lnTo>
                    <a:pt x="37" y="129"/>
                  </a:lnTo>
                  <a:lnTo>
                    <a:pt x="25" y="128"/>
                  </a:lnTo>
                  <a:lnTo>
                    <a:pt x="12" y="126"/>
                  </a:lnTo>
                  <a:lnTo>
                    <a:pt x="0" y="123"/>
                  </a:lnTo>
                  <a:lnTo>
                    <a:pt x="5" y="94"/>
                  </a:lnTo>
                  <a:lnTo>
                    <a:pt x="17" y="98"/>
                  </a:lnTo>
                  <a:lnTo>
                    <a:pt x="28" y="99"/>
                  </a:lnTo>
                  <a:lnTo>
                    <a:pt x="39" y="100"/>
                  </a:lnTo>
                  <a:lnTo>
                    <a:pt x="50" y="101"/>
                  </a:lnTo>
                  <a:lnTo>
                    <a:pt x="56" y="100"/>
                  </a:lnTo>
                  <a:lnTo>
                    <a:pt x="61" y="99"/>
                  </a:lnTo>
                  <a:lnTo>
                    <a:pt x="64" y="95"/>
                  </a:lnTo>
                  <a:lnTo>
                    <a:pt x="64" y="92"/>
                  </a:lnTo>
                  <a:lnTo>
                    <a:pt x="64" y="90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0" y="85"/>
                  </a:lnTo>
                  <a:lnTo>
                    <a:pt x="56" y="84"/>
                  </a:lnTo>
                  <a:lnTo>
                    <a:pt x="54" y="82"/>
                  </a:lnTo>
                  <a:lnTo>
                    <a:pt x="51" y="82"/>
                  </a:lnTo>
                  <a:lnTo>
                    <a:pt x="47" y="80"/>
                  </a:lnTo>
                  <a:lnTo>
                    <a:pt x="41" y="79"/>
                  </a:lnTo>
                  <a:lnTo>
                    <a:pt x="38" y="78"/>
                  </a:lnTo>
                  <a:lnTo>
                    <a:pt x="29" y="75"/>
                  </a:lnTo>
                  <a:lnTo>
                    <a:pt x="22" y="72"/>
                  </a:lnTo>
                  <a:lnTo>
                    <a:pt x="15" y="67"/>
                  </a:lnTo>
                  <a:lnTo>
                    <a:pt x="11" y="63"/>
                  </a:lnTo>
                  <a:lnTo>
                    <a:pt x="7" y="58"/>
                  </a:lnTo>
                  <a:lnTo>
                    <a:pt x="4" y="51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5" y="10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1" y="1"/>
                  </a:lnTo>
                  <a:lnTo>
                    <a:pt x="72" y="2"/>
                  </a:lnTo>
                  <a:lnTo>
                    <a:pt x="83" y="4"/>
                  </a:lnTo>
                  <a:lnTo>
                    <a:pt x="95" y="8"/>
                  </a:lnTo>
                  <a:lnTo>
                    <a:pt x="89" y="36"/>
                  </a:lnTo>
                  <a:lnTo>
                    <a:pt x="77" y="34"/>
                  </a:lnTo>
                  <a:lnTo>
                    <a:pt x="66" y="32"/>
                  </a:lnTo>
                  <a:lnTo>
                    <a:pt x="57" y="30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0" y="33"/>
                  </a:lnTo>
                  <a:lnTo>
                    <a:pt x="38" y="35"/>
                  </a:lnTo>
                  <a:lnTo>
                    <a:pt x="37" y="38"/>
                  </a:lnTo>
                  <a:lnTo>
                    <a:pt x="37" y="40"/>
                  </a:lnTo>
                  <a:lnTo>
                    <a:pt x="38" y="42"/>
                  </a:lnTo>
                  <a:lnTo>
                    <a:pt x="40" y="43"/>
                  </a:lnTo>
                  <a:lnTo>
                    <a:pt x="42" y="45"/>
                  </a:lnTo>
                  <a:lnTo>
                    <a:pt x="49" y="48"/>
                  </a:lnTo>
                  <a:lnTo>
                    <a:pt x="60" y="50"/>
                  </a:lnTo>
                  <a:lnTo>
                    <a:pt x="61" y="50"/>
                  </a:lnTo>
                  <a:lnTo>
                    <a:pt x="62" y="51"/>
                  </a:lnTo>
                  <a:lnTo>
                    <a:pt x="70" y="53"/>
                  </a:lnTo>
                  <a:lnTo>
                    <a:pt x="78" y="56"/>
                  </a:lnTo>
                  <a:lnTo>
                    <a:pt x="85" y="60"/>
                  </a:lnTo>
                  <a:lnTo>
                    <a:pt x="90" y="65"/>
                  </a:lnTo>
                  <a:lnTo>
                    <a:pt x="94" y="69"/>
                  </a:lnTo>
                  <a:lnTo>
                    <a:pt x="98" y="76"/>
                  </a:lnTo>
                  <a:lnTo>
                    <a:pt x="99" y="82"/>
                  </a:lnTo>
                  <a:lnTo>
                    <a:pt x="100" y="89"/>
                  </a:lnTo>
                  <a:lnTo>
                    <a:pt x="99" y="99"/>
                  </a:lnTo>
                  <a:lnTo>
                    <a:pt x="96" y="107"/>
                  </a:lnTo>
                  <a:lnTo>
                    <a:pt x="94" y="111"/>
                  </a:lnTo>
                  <a:lnTo>
                    <a:pt x="92" y="114"/>
                  </a:lnTo>
                  <a:lnTo>
                    <a:pt x="89" y="117"/>
                  </a:lnTo>
                  <a:lnTo>
                    <a:pt x="86" y="120"/>
                  </a:lnTo>
                  <a:lnTo>
                    <a:pt x="78" y="125"/>
                  </a:lnTo>
                  <a:lnTo>
                    <a:pt x="69" y="128"/>
                  </a:lnTo>
                  <a:lnTo>
                    <a:pt x="61" y="129"/>
                  </a:lnTo>
                  <a:lnTo>
                    <a:pt x="50" y="1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79" name="Freeform 171"/>
            <p:cNvSpPr>
              <a:spLocks/>
            </p:cNvSpPr>
            <p:nvPr/>
          </p:nvSpPr>
          <p:spPr bwMode="auto">
            <a:xfrm>
              <a:off x="7145338" y="1731963"/>
              <a:ext cx="50800" cy="66675"/>
            </a:xfrm>
            <a:custGeom>
              <a:avLst/>
              <a:gdLst>
                <a:gd name="T0" fmla="*/ 2147483646 w 96"/>
                <a:gd name="T1" fmla="*/ 2147483646 h 126"/>
                <a:gd name="T2" fmla="*/ 2147483646 w 96"/>
                <a:gd name="T3" fmla="*/ 2147483646 h 126"/>
                <a:gd name="T4" fmla="*/ 2147483646 w 96"/>
                <a:gd name="T5" fmla="*/ 2147483646 h 126"/>
                <a:gd name="T6" fmla="*/ 2147483646 w 96"/>
                <a:gd name="T7" fmla="*/ 2147483646 h 126"/>
                <a:gd name="T8" fmla="*/ 2147483646 w 96"/>
                <a:gd name="T9" fmla="*/ 2147483646 h 126"/>
                <a:gd name="T10" fmla="*/ 0 w 96"/>
                <a:gd name="T11" fmla="*/ 2147483646 h 126"/>
                <a:gd name="T12" fmla="*/ 0 w 96"/>
                <a:gd name="T13" fmla="*/ 0 h 126"/>
                <a:gd name="T14" fmla="*/ 2147483646 w 96"/>
                <a:gd name="T15" fmla="*/ 0 h 126"/>
                <a:gd name="T16" fmla="*/ 2147483646 w 96"/>
                <a:gd name="T17" fmla="*/ 2147483646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126">
                  <a:moveTo>
                    <a:pt x="96" y="30"/>
                  </a:moveTo>
                  <a:lnTo>
                    <a:pt x="65" y="30"/>
                  </a:lnTo>
                  <a:lnTo>
                    <a:pt x="65" y="126"/>
                  </a:lnTo>
                  <a:lnTo>
                    <a:pt x="31" y="126"/>
                  </a:lnTo>
                  <a:lnTo>
                    <a:pt x="31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0" name="Rectangle 172"/>
            <p:cNvSpPr>
              <a:spLocks noChangeArrowheads="1"/>
            </p:cNvSpPr>
            <p:nvPr/>
          </p:nvSpPr>
          <p:spPr bwMode="auto">
            <a:xfrm>
              <a:off x="7200900" y="1731963"/>
              <a:ext cx="17462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1" name="Freeform 173"/>
            <p:cNvSpPr>
              <a:spLocks/>
            </p:cNvSpPr>
            <p:nvPr/>
          </p:nvSpPr>
          <p:spPr bwMode="auto">
            <a:xfrm>
              <a:off x="7226300" y="1731963"/>
              <a:ext cx="69850" cy="66675"/>
            </a:xfrm>
            <a:custGeom>
              <a:avLst/>
              <a:gdLst>
                <a:gd name="T0" fmla="*/ 2147483646 w 133"/>
                <a:gd name="T1" fmla="*/ 0 h 126"/>
                <a:gd name="T2" fmla="*/ 2147483646 w 133"/>
                <a:gd name="T3" fmla="*/ 2147483646 h 126"/>
                <a:gd name="T4" fmla="*/ 2147483646 w 133"/>
                <a:gd name="T5" fmla="*/ 2147483646 h 126"/>
                <a:gd name="T6" fmla="*/ 2147483646 w 133"/>
                <a:gd name="T7" fmla="*/ 0 h 126"/>
                <a:gd name="T8" fmla="*/ 2147483646 w 133"/>
                <a:gd name="T9" fmla="*/ 0 h 126"/>
                <a:gd name="T10" fmla="*/ 2147483646 w 133"/>
                <a:gd name="T11" fmla="*/ 2147483646 h 126"/>
                <a:gd name="T12" fmla="*/ 2147483646 w 133"/>
                <a:gd name="T13" fmla="*/ 2147483646 h 126"/>
                <a:gd name="T14" fmla="*/ 2147483646 w 133"/>
                <a:gd name="T15" fmla="*/ 2147483646 h 126"/>
                <a:gd name="T16" fmla="*/ 2147483646 w 133"/>
                <a:gd name="T17" fmla="*/ 2147483646 h 126"/>
                <a:gd name="T18" fmla="*/ 2147483646 w 133"/>
                <a:gd name="T19" fmla="*/ 2147483646 h 126"/>
                <a:gd name="T20" fmla="*/ 2147483646 w 133"/>
                <a:gd name="T21" fmla="*/ 2147483646 h 126"/>
                <a:gd name="T22" fmla="*/ 2147483646 w 133"/>
                <a:gd name="T23" fmla="*/ 2147483646 h 126"/>
                <a:gd name="T24" fmla="*/ 2147483646 w 133"/>
                <a:gd name="T25" fmla="*/ 2147483646 h 126"/>
                <a:gd name="T26" fmla="*/ 2147483646 w 133"/>
                <a:gd name="T27" fmla="*/ 2147483646 h 126"/>
                <a:gd name="T28" fmla="*/ 0 w 133"/>
                <a:gd name="T29" fmla="*/ 2147483646 h 126"/>
                <a:gd name="T30" fmla="*/ 0 w 133"/>
                <a:gd name="T31" fmla="*/ 0 h 126"/>
                <a:gd name="T32" fmla="*/ 2147483646 w 133"/>
                <a:gd name="T33" fmla="*/ 0 h 1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3" h="126">
                  <a:moveTo>
                    <a:pt x="44" y="0"/>
                  </a:moveTo>
                  <a:lnTo>
                    <a:pt x="67" y="71"/>
                  </a:lnTo>
                  <a:lnTo>
                    <a:pt x="68" y="71"/>
                  </a:lnTo>
                  <a:lnTo>
                    <a:pt x="89" y="0"/>
                  </a:lnTo>
                  <a:lnTo>
                    <a:pt x="133" y="0"/>
                  </a:lnTo>
                  <a:lnTo>
                    <a:pt x="133" y="126"/>
                  </a:lnTo>
                  <a:lnTo>
                    <a:pt x="99" y="126"/>
                  </a:lnTo>
                  <a:lnTo>
                    <a:pt x="99" y="60"/>
                  </a:lnTo>
                  <a:lnTo>
                    <a:pt x="78" y="126"/>
                  </a:lnTo>
                  <a:lnTo>
                    <a:pt x="54" y="126"/>
                  </a:lnTo>
                  <a:lnTo>
                    <a:pt x="32" y="60"/>
                  </a:lnTo>
                  <a:lnTo>
                    <a:pt x="32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2" name="Freeform 174"/>
            <p:cNvSpPr>
              <a:spLocks/>
            </p:cNvSpPr>
            <p:nvPr/>
          </p:nvSpPr>
          <p:spPr bwMode="auto">
            <a:xfrm>
              <a:off x="7304088" y="1731963"/>
              <a:ext cx="47625" cy="66675"/>
            </a:xfrm>
            <a:custGeom>
              <a:avLst/>
              <a:gdLst>
                <a:gd name="T0" fmla="*/ 2147483646 w 90"/>
                <a:gd name="T1" fmla="*/ 0 h 126"/>
                <a:gd name="T2" fmla="*/ 2147483646 w 90"/>
                <a:gd name="T3" fmla="*/ 2147483646 h 126"/>
                <a:gd name="T4" fmla="*/ 2147483646 w 90"/>
                <a:gd name="T5" fmla="*/ 2147483646 h 126"/>
                <a:gd name="T6" fmla="*/ 2147483646 w 90"/>
                <a:gd name="T7" fmla="*/ 2147483646 h 126"/>
                <a:gd name="T8" fmla="*/ 2147483646 w 90"/>
                <a:gd name="T9" fmla="*/ 2147483646 h 126"/>
                <a:gd name="T10" fmla="*/ 2147483646 w 90"/>
                <a:gd name="T11" fmla="*/ 2147483646 h 126"/>
                <a:gd name="T12" fmla="*/ 2147483646 w 90"/>
                <a:gd name="T13" fmla="*/ 2147483646 h 126"/>
                <a:gd name="T14" fmla="*/ 2147483646 w 90"/>
                <a:gd name="T15" fmla="*/ 2147483646 h 126"/>
                <a:gd name="T16" fmla="*/ 2147483646 w 90"/>
                <a:gd name="T17" fmla="*/ 2147483646 h 126"/>
                <a:gd name="T18" fmla="*/ 2147483646 w 90"/>
                <a:gd name="T19" fmla="*/ 2147483646 h 126"/>
                <a:gd name="T20" fmla="*/ 0 w 90"/>
                <a:gd name="T21" fmla="*/ 2147483646 h 126"/>
                <a:gd name="T22" fmla="*/ 0 w 90"/>
                <a:gd name="T23" fmla="*/ 0 h 126"/>
                <a:gd name="T24" fmla="*/ 2147483646 w 90"/>
                <a:gd name="T25" fmla="*/ 0 h 1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26">
                  <a:moveTo>
                    <a:pt x="89" y="0"/>
                  </a:moveTo>
                  <a:lnTo>
                    <a:pt x="89" y="30"/>
                  </a:lnTo>
                  <a:lnTo>
                    <a:pt x="33" y="30"/>
                  </a:lnTo>
                  <a:lnTo>
                    <a:pt x="33" y="47"/>
                  </a:lnTo>
                  <a:lnTo>
                    <a:pt x="81" y="47"/>
                  </a:lnTo>
                  <a:lnTo>
                    <a:pt x="81" y="76"/>
                  </a:lnTo>
                  <a:lnTo>
                    <a:pt x="33" y="76"/>
                  </a:lnTo>
                  <a:lnTo>
                    <a:pt x="33" y="97"/>
                  </a:lnTo>
                  <a:lnTo>
                    <a:pt x="90" y="97"/>
                  </a:lnTo>
                  <a:lnTo>
                    <a:pt x="90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3" name="Freeform 175"/>
            <p:cNvSpPr>
              <a:spLocks/>
            </p:cNvSpPr>
            <p:nvPr/>
          </p:nvSpPr>
          <p:spPr bwMode="auto">
            <a:xfrm>
              <a:off x="7358063" y="1731963"/>
              <a:ext cx="55562" cy="66675"/>
            </a:xfrm>
            <a:custGeom>
              <a:avLst/>
              <a:gdLst>
                <a:gd name="T0" fmla="*/ 2147483646 w 105"/>
                <a:gd name="T1" fmla="*/ 2147483646 h 126"/>
                <a:gd name="T2" fmla="*/ 0 w 105"/>
                <a:gd name="T3" fmla="*/ 2147483646 h 126"/>
                <a:gd name="T4" fmla="*/ 0 w 105"/>
                <a:gd name="T5" fmla="*/ 0 h 126"/>
                <a:gd name="T6" fmla="*/ 2147483646 w 105"/>
                <a:gd name="T7" fmla="*/ 0 h 126"/>
                <a:gd name="T8" fmla="*/ 2147483646 w 105"/>
                <a:gd name="T9" fmla="*/ 2147483646 h 126"/>
                <a:gd name="T10" fmla="*/ 2147483646 w 105"/>
                <a:gd name="T11" fmla="*/ 2147483646 h 126"/>
                <a:gd name="T12" fmla="*/ 2147483646 w 105"/>
                <a:gd name="T13" fmla="*/ 0 h 126"/>
                <a:gd name="T14" fmla="*/ 2147483646 w 105"/>
                <a:gd name="T15" fmla="*/ 0 h 126"/>
                <a:gd name="T16" fmla="*/ 2147483646 w 105"/>
                <a:gd name="T17" fmla="*/ 2147483646 h 126"/>
                <a:gd name="T18" fmla="*/ 2147483646 w 105"/>
                <a:gd name="T19" fmla="*/ 2147483646 h 126"/>
                <a:gd name="T20" fmla="*/ 2147483646 w 105"/>
                <a:gd name="T21" fmla="*/ 2147483646 h 126"/>
                <a:gd name="T22" fmla="*/ 2147483646 w 105"/>
                <a:gd name="T23" fmla="*/ 2147483646 h 126"/>
                <a:gd name="T24" fmla="*/ 2147483646 w 105"/>
                <a:gd name="T25" fmla="*/ 2147483646 h 1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" h="126">
                  <a:moveTo>
                    <a:pt x="31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73" y="65"/>
                  </a:lnTo>
                  <a:lnTo>
                    <a:pt x="73" y="0"/>
                  </a:lnTo>
                  <a:lnTo>
                    <a:pt x="105" y="0"/>
                  </a:lnTo>
                  <a:lnTo>
                    <a:pt x="105" y="126"/>
                  </a:lnTo>
                  <a:lnTo>
                    <a:pt x="71" y="126"/>
                  </a:lnTo>
                  <a:lnTo>
                    <a:pt x="32" y="65"/>
                  </a:lnTo>
                  <a:lnTo>
                    <a:pt x="31" y="65"/>
                  </a:lnTo>
                  <a:lnTo>
                    <a:pt x="31" y="1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4" name="Freeform 176"/>
            <p:cNvSpPr>
              <a:spLocks/>
            </p:cNvSpPr>
            <p:nvPr/>
          </p:nvSpPr>
          <p:spPr bwMode="auto">
            <a:xfrm>
              <a:off x="7418388" y="1731963"/>
              <a:ext cx="49212" cy="66675"/>
            </a:xfrm>
            <a:custGeom>
              <a:avLst/>
              <a:gdLst>
                <a:gd name="T0" fmla="*/ 2147483646 w 95"/>
                <a:gd name="T1" fmla="*/ 2147483646 h 126"/>
                <a:gd name="T2" fmla="*/ 2147483646 w 95"/>
                <a:gd name="T3" fmla="*/ 2147483646 h 126"/>
                <a:gd name="T4" fmla="*/ 2147483646 w 95"/>
                <a:gd name="T5" fmla="*/ 2147483646 h 126"/>
                <a:gd name="T6" fmla="*/ 2147483646 w 95"/>
                <a:gd name="T7" fmla="*/ 2147483646 h 126"/>
                <a:gd name="T8" fmla="*/ 2147483646 w 95"/>
                <a:gd name="T9" fmla="*/ 2147483646 h 126"/>
                <a:gd name="T10" fmla="*/ 0 w 95"/>
                <a:gd name="T11" fmla="*/ 2147483646 h 126"/>
                <a:gd name="T12" fmla="*/ 0 w 95"/>
                <a:gd name="T13" fmla="*/ 0 h 126"/>
                <a:gd name="T14" fmla="*/ 2147483646 w 95"/>
                <a:gd name="T15" fmla="*/ 0 h 126"/>
                <a:gd name="T16" fmla="*/ 2147483646 w 95"/>
                <a:gd name="T17" fmla="*/ 2147483646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126">
                  <a:moveTo>
                    <a:pt x="95" y="30"/>
                  </a:moveTo>
                  <a:lnTo>
                    <a:pt x="64" y="30"/>
                  </a:lnTo>
                  <a:lnTo>
                    <a:pt x="64" y="126"/>
                  </a:lnTo>
                  <a:lnTo>
                    <a:pt x="31" y="126"/>
                  </a:lnTo>
                  <a:lnTo>
                    <a:pt x="31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3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85" name="Freeform 177"/>
            <p:cNvSpPr>
              <a:spLocks noEditPoints="1"/>
            </p:cNvSpPr>
            <p:nvPr/>
          </p:nvSpPr>
          <p:spPr bwMode="auto">
            <a:xfrm>
              <a:off x="7470775" y="1730375"/>
              <a:ext cx="60325" cy="69850"/>
            </a:xfrm>
            <a:custGeom>
              <a:avLst/>
              <a:gdLst>
                <a:gd name="T0" fmla="*/ 2147483646 w 116"/>
                <a:gd name="T1" fmla="*/ 2147483646 h 130"/>
                <a:gd name="T2" fmla="*/ 2147483646 w 116"/>
                <a:gd name="T3" fmla="*/ 2147483646 h 130"/>
                <a:gd name="T4" fmla="*/ 2147483646 w 116"/>
                <a:gd name="T5" fmla="*/ 2147483646 h 130"/>
                <a:gd name="T6" fmla="*/ 2147483646 w 116"/>
                <a:gd name="T7" fmla="*/ 2147483646 h 130"/>
                <a:gd name="T8" fmla="*/ 2147483646 w 116"/>
                <a:gd name="T9" fmla="*/ 2147483646 h 130"/>
                <a:gd name="T10" fmla="*/ 2147483646 w 116"/>
                <a:gd name="T11" fmla="*/ 2147483646 h 130"/>
                <a:gd name="T12" fmla="*/ 2147483646 w 116"/>
                <a:gd name="T13" fmla="*/ 2147483646 h 130"/>
                <a:gd name="T14" fmla="*/ 2147483646 w 116"/>
                <a:gd name="T15" fmla="*/ 2147483646 h 130"/>
                <a:gd name="T16" fmla="*/ 2147483646 w 116"/>
                <a:gd name="T17" fmla="*/ 2147483646 h 130"/>
                <a:gd name="T18" fmla="*/ 2147483646 w 116"/>
                <a:gd name="T19" fmla="*/ 2147483646 h 130"/>
                <a:gd name="T20" fmla="*/ 2147483646 w 116"/>
                <a:gd name="T21" fmla="*/ 2147483646 h 130"/>
                <a:gd name="T22" fmla="*/ 2147483646 w 116"/>
                <a:gd name="T23" fmla="*/ 2147483646 h 130"/>
                <a:gd name="T24" fmla="*/ 2147483646 w 116"/>
                <a:gd name="T25" fmla="*/ 2147483646 h 130"/>
                <a:gd name="T26" fmla="*/ 2147483646 w 116"/>
                <a:gd name="T27" fmla="*/ 2147483646 h 130"/>
                <a:gd name="T28" fmla="*/ 2147483646 w 116"/>
                <a:gd name="T29" fmla="*/ 2147483646 h 130"/>
                <a:gd name="T30" fmla="*/ 2147483646 w 116"/>
                <a:gd name="T31" fmla="*/ 2147483646 h 130"/>
                <a:gd name="T32" fmla="*/ 2147483646 w 116"/>
                <a:gd name="T33" fmla="*/ 2147483646 h 130"/>
                <a:gd name="T34" fmla="*/ 2147483646 w 116"/>
                <a:gd name="T35" fmla="*/ 2147483646 h 130"/>
                <a:gd name="T36" fmla="*/ 2147483646 w 116"/>
                <a:gd name="T37" fmla="*/ 2147483646 h 130"/>
                <a:gd name="T38" fmla="*/ 2147483646 w 116"/>
                <a:gd name="T39" fmla="*/ 2147483646 h 130"/>
                <a:gd name="T40" fmla="*/ 2147483646 w 116"/>
                <a:gd name="T41" fmla="*/ 2147483646 h 130"/>
                <a:gd name="T42" fmla="*/ 2147483646 w 116"/>
                <a:gd name="T43" fmla="*/ 2147483646 h 130"/>
                <a:gd name="T44" fmla="*/ 2147483646 w 116"/>
                <a:gd name="T45" fmla="*/ 2147483646 h 130"/>
                <a:gd name="T46" fmla="*/ 2147483646 w 116"/>
                <a:gd name="T47" fmla="*/ 2147483646 h 130"/>
                <a:gd name="T48" fmla="*/ 2147483646 w 116"/>
                <a:gd name="T49" fmla="*/ 2147483646 h 130"/>
                <a:gd name="T50" fmla="*/ 2147483646 w 116"/>
                <a:gd name="T51" fmla="*/ 2147483646 h 130"/>
                <a:gd name="T52" fmla="*/ 2147483646 w 116"/>
                <a:gd name="T53" fmla="*/ 2147483646 h 130"/>
                <a:gd name="T54" fmla="*/ 2147483646 w 116"/>
                <a:gd name="T55" fmla="*/ 2147483646 h 130"/>
                <a:gd name="T56" fmla="*/ 2147483646 w 116"/>
                <a:gd name="T57" fmla="*/ 2147483646 h 130"/>
                <a:gd name="T58" fmla="*/ 2147483646 w 116"/>
                <a:gd name="T59" fmla="*/ 2147483646 h 130"/>
                <a:gd name="T60" fmla="*/ 0 w 116"/>
                <a:gd name="T61" fmla="*/ 2147483646 h 130"/>
                <a:gd name="T62" fmla="*/ 2147483646 w 116"/>
                <a:gd name="T63" fmla="*/ 2147483646 h 130"/>
                <a:gd name="T64" fmla="*/ 2147483646 w 116"/>
                <a:gd name="T65" fmla="*/ 2147483646 h 130"/>
                <a:gd name="T66" fmla="*/ 2147483646 w 116"/>
                <a:gd name="T67" fmla="*/ 2147483646 h 130"/>
                <a:gd name="T68" fmla="*/ 2147483646 w 116"/>
                <a:gd name="T69" fmla="*/ 2147483646 h 130"/>
                <a:gd name="T70" fmla="*/ 2147483646 w 116"/>
                <a:gd name="T71" fmla="*/ 2147483646 h 130"/>
                <a:gd name="T72" fmla="*/ 2147483646 w 116"/>
                <a:gd name="T73" fmla="*/ 0 h 130"/>
                <a:gd name="T74" fmla="*/ 2147483646 w 116"/>
                <a:gd name="T75" fmla="*/ 2147483646 h 130"/>
                <a:gd name="T76" fmla="*/ 2147483646 w 116"/>
                <a:gd name="T77" fmla="*/ 2147483646 h 130"/>
                <a:gd name="T78" fmla="*/ 2147483646 w 116"/>
                <a:gd name="T79" fmla="*/ 2147483646 h 130"/>
                <a:gd name="T80" fmla="*/ 2147483646 w 116"/>
                <a:gd name="T81" fmla="*/ 2147483646 h 130"/>
                <a:gd name="T82" fmla="*/ 2147483646 w 116"/>
                <a:gd name="T83" fmla="*/ 2147483646 h 130"/>
                <a:gd name="T84" fmla="*/ 2147483646 w 116"/>
                <a:gd name="T85" fmla="*/ 2147483646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6" h="130">
                  <a:moveTo>
                    <a:pt x="77" y="37"/>
                  </a:moveTo>
                  <a:lnTo>
                    <a:pt x="74" y="34"/>
                  </a:lnTo>
                  <a:lnTo>
                    <a:pt x="70" y="30"/>
                  </a:lnTo>
                  <a:lnTo>
                    <a:pt x="64" y="29"/>
                  </a:lnTo>
                  <a:lnTo>
                    <a:pt x="59" y="28"/>
                  </a:lnTo>
                  <a:lnTo>
                    <a:pt x="52" y="29"/>
                  </a:lnTo>
                  <a:lnTo>
                    <a:pt x="47" y="30"/>
                  </a:lnTo>
                  <a:lnTo>
                    <a:pt x="43" y="34"/>
                  </a:lnTo>
                  <a:lnTo>
                    <a:pt x="40" y="37"/>
                  </a:lnTo>
                  <a:lnTo>
                    <a:pt x="38" y="42"/>
                  </a:lnTo>
                  <a:lnTo>
                    <a:pt x="36" y="48"/>
                  </a:lnTo>
                  <a:lnTo>
                    <a:pt x="35" y="55"/>
                  </a:lnTo>
                  <a:lnTo>
                    <a:pt x="35" y="64"/>
                  </a:lnTo>
                  <a:lnTo>
                    <a:pt x="35" y="74"/>
                  </a:lnTo>
                  <a:lnTo>
                    <a:pt x="36" y="81"/>
                  </a:lnTo>
                  <a:lnTo>
                    <a:pt x="38" y="88"/>
                  </a:lnTo>
                  <a:lnTo>
                    <a:pt x="40" y="93"/>
                  </a:lnTo>
                  <a:lnTo>
                    <a:pt x="43" y="97"/>
                  </a:lnTo>
                  <a:lnTo>
                    <a:pt x="47" y="100"/>
                  </a:lnTo>
                  <a:lnTo>
                    <a:pt x="52" y="102"/>
                  </a:lnTo>
                  <a:lnTo>
                    <a:pt x="59" y="102"/>
                  </a:lnTo>
                  <a:lnTo>
                    <a:pt x="64" y="102"/>
                  </a:lnTo>
                  <a:lnTo>
                    <a:pt x="70" y="100"/>
                  </a:lnTo>
                  <a:lnTo>
                    <a:pt x="74" y="97"/>
                  </a:lnTo>
                  <a:lnTo>
                    <a:pt x="77" y="93"/>
                  </a:lnTo>
                  <a:lnTo>
                    <a:pt x="78" y="88"/>
                  </a:lnTo>
                  <a:lnTo>
                    <a:pt x="81" y="81"/>
                  </a:lnTo>
                  <a:lnTo>
                    <a:pt x="82" y="74"/>
                  </a:lnTo>
                  <a:lnTo>
                    <a:pt x="82" y="64"/>
                  </a:lnTo>
                  <a:lnTo>
                    <a:pt x="82" y="55"/>
                  </a:lnTo>
                  <a:lnTo>
                    <a:pt x="81" y="48"/>
                  </a:lnTo>
                  <a:lnTo>
                    <a:pt x="78" y="42"/>
                  </a:lnTo>
                  <a:lnTo>
                    <a:pt x="77" y="37"/>
                  </a:lnTo>
                  <a:close/>
                  <a:moveTo>
                    <a:pt x="116" y="64"/>
                  </a:moveTo>
                  <a:lnTo>
                    <a:pt x="115" y="80"/>
                  </a:lnTo>
                  <a:lnTo>
                    <a:pt x="113" y="93"/>
                  </a:lnTo>
                  <a:lnTo>
                    <a:pt x="111" y="99"/>
                  </a:lnTo>
                  <a:lnTo>
                    <a:pt x="109" y="104"/>
                  </a:lnTo>
                  <a:lnTo>
                    <a:pt x="105" y="110"/>
                  </a:lnTo>
                  <a:lnTo>
                    <a:pt x="102" y="114"/>
                  </a:lnTo>
                  <a:lnTo>
                    <a:pt x="98" y="117"/>
                  </a:lnTo>
                  <a:lnTo>
                    <a:pt x="94" y="120"/>
                  </a:lnTo>
                  <a:lnTo>
                    <a:pt x="89" y="124"/>
                  </a:lnTo>
                  <a:lnTo>
                    <a:pt x="84" y="126"/>
                  </a:lnTo>
                  <a:lnTo>
                    <a:pt x="78" y="128"/>
                  </a:lnTo>
                  <a:lnTo>
                    <a:pt x="72" y="129"/>
                  </a:lnTo>
                  <a:lnTo>
                    <a:pt x="65" y="130"/>
                  </a:lnTo>
                  <a:lnTo>
                    <a:pt x="59" y="130"/>
                  </a:lnTo>
                  <a:lnTo>
                    <a:pt x="51" y="130"/>
                  </a:lnTo>
                  <a:lnTo>
                    <a:pt x="45" y="129"/>
                  </a:lnTo>
                  <a:lnTo>
                    <a:pt x="38" y="128"/>
                  </a:lnTo>
                  <a:lnTo>
                    <a:pt x="33" y="126"/>
                  </a:lnTo>
                  <a:lnTo>
                    <a:pt x="27" y="124"/>
                  </a:lnTo>
                  <a:lnTo>
                    <a:pt x="23" y="120"/>
                  </a:lnTo>
                  <a:lnTo>
                    <a:pt x="19" y="117"/>
                  </a:lnTo>
                  <a:lnTo>
                    <a:pt x="14" y="114"/>
                  </a:lnTo>
                  <a:lnTo>
                    <a:pt x="11" y="110"/>
                  </a:lnTo>
                  <a:lnTo>
                    <a:pt x="8" y="104"/>
                  </a:lnTo>
                  <a:lnTo>
                    <a:pt x="6" y="99"/>
                  </a:lnTo>
                  <a:lnTo>
                    <a:pt x="4" y="93"/>
                  </a:lnTo>
                  <a:lnTo>
                    <a:pt x="1" y="80"/>
                  </a:lnTo>
                  <a:lnTo>
                    <a:pt x="0" y="64"/>
                  </a:lnTo>
                  <a:lnTo>
                    <a:pt x="0" y="51"/>
                  </a:lnTo>
                  <a:lnTo>
                    <a:pt x="3" y="39"/>
                  </a:lnTo>
                  <a:lnTo>
                    <a:pt x="7" y="28"/>
                  </a:lnTo>
                  <a:lnTo>
                    <a:pt x="12" y="20"/>
                  </a:lnTo>
                  <a:lnTo>
                    <a:pt x="16" y="15"/>
                  </a:lnTo>
                  <a:lnTo>
                    <a:pt x="20" y="11"/>
                  </a:lnTo>
                  <a:lnTo>
                    <a:pt x="25" y="8"/>
                  </a:lnTo>
                  <a:lnTo>
                    <a:pt x="31" y="6"/>
                  </a:lnTo>
                  <a:lnTo>
                    <a:pt x="36" y="3"/>
                  </a:lnTo>
                  <a:lnTo>
                    <a:pt x="43" y="2"/>
                  </a:lnTo>
                  <a:lnTo>
                    <a:pt x="50" y="1"/>
                  </a:lnTo>
                  <a:lnTo>
                    <a:pt x="59" y="0"/>
                  </a:lnTo>
                  <a:lnTo>
                    <a:pt x="66" y="1"/>
                  </a:lnTo>
                  <a:lnTo>
                    <a:pt x="74" y="2"/>
                  </a:lnTo>
                  <a:lnTo>
                    <a:pt x="81" y="3"/>
                  </a:lnTo>
                  <a:lnTo>
                    <a:pt x="86" y="6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1" y="15"/>
                  </a:lnTo>
                  <a:lnTo>
                    <a:pt x="104" y="20"/>
                  </a:lnTo>
                  <a:lnTo>
                    <a:pt x="110" y="28"/>
                  </a:lnTo>
                  <a:lnTo>
                    <a:pt x="114" y="39"/>
                  </a:lnTo>
                  <a:lnTo>
                    <a:pt x="116" y="51"/>
                  </a:lnTo>
                  <a:lnTo>
                    <a:pt x="116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31" name="Grupo 25830"/>
          <p:cNvGrpSpPr>
            <a:grpSpLocks/>
          </p:cNvGrpSpPr>
          <p:nvPr/>
        </p:nvGrpSpPr>
        <p:grpSpPr bwMode="auto">
          <a:xfrm>
            <a:off x="4922838" y="476250"/>
            <a:ext cx="936625" cy="936625"/>
            <a:chOff x="4922838" y="476250"/>
            <a:chExt cx="936625" cy="936625"/>
          </a:xfrm>
        </p:grpSpPr>
        <p:sp>
          <p:nvSpPr>
            <p:cNvPr id="25750" name="Freeform 178"/>
            <p:cNvSpPr>
              <a:spLocks/>
            </p:cNvSpPr>
            <p:nvPr/>
          </p:nvSpPr>
          <p:spPr bwMode="auto">
            <a:xfrm>
              <a:off x="4922838" y="476250"/>
              <a:ext cx="936625" cy="936625"/>
            </a:xfrm>
            <a:custGeom>
              <a:avLst/>
              <a:gdLst>
                <a:gd name="T0" fmla="*/ 2147483646 w 1771"/>
                <a:gd name="T1" fmla="*/ 2147483646 h 1771"/>
                <a:gd name="T2" fmla="*/ 2147483646 w 1771"/>
                <a:gd name="T3" fmla="*/ 2147483646 h 1771"/>
                <a:gd name="T4" fmla="*/ 2147483646 w 1771"/>
                <a:gd name="T5" fmla="*/ 2147483646 h 1771"/>
                <a:gd name="T6" fmla="*/ 2147483646 w 1771"/>
                <a:gd name="T7" fmla="*/ 2147483646 h 1771"/>
                <a:gd name="T8" fmla="*/ 2147483646 w 1771"/>
                <a:gd name="T9" fmla="*/ 2147483646 h 1771"/>
                <a:gd name="T10" fmla="*/ 2147483646 w 1771"/>
                <a:gd name="T11" fmla="*/ 2147483646 h 1771"/>
                <a:gd name="T12" fmla="*/ 2147483646 w 1771"/>
                <a:gd name="T13" fmla="*/ 2147483646 h 1771"/>
                <a:gd name="T14" fmla="*/ 2147483646 w 1771"/>
                <a:gd name="T15" fmla="*/ 2147483646 h 1771"/>
                <a:gd name="T16" fmla="*/ 2147483646 w 1771"/>
                <a:gd name="T17" fmla="*/ 2147483646 h 1771"/>
                <a:gd name="T18" fmla="*/ 2147483646 w 1771"/>
                <a:gd name="T19" fmla="*/ 2147483646 h 1771"/>
                <a:gd name="T20" fmla="*/ 2147483646 w 1771"/>
                <a:gd name="T21" fmla="*/ 2147483646 h 1771"/>
                <a:gd name="T22" fmla="*/ 2147483646 w 1771"/>
                <a:gd name="T23" fmla="*/ 2147483646 h 1771"/>
                <a:gd name="T24" fmla="*/ 2147483646 w 1771"/>
                <a:gd name="T25" fmla="*/ 2147483646 h 1771"/>
                <a:gd name="T26" fmla="*/ 2147483646 w 1771"/>
                <a:gd name="T27" fmla="*/ 2147483646 h 1771"/>
                <a:gd name="T28" fmla="*/ 2147483646 w 1771"/>
                <a:gd name="T29" fmla="*/ 2147483646 h 1771"/>
                <a:gd name="T30" fmla="*/ 2147483646 w 1771"/>
                <a:gd name="T31" fmla="*/ 2147483646 h 1771"/>
                <a:gd name="T32" fmla="*/ 2147483646 w 1771"/>
                <a:gd name="T33" fmla="*/ 2147483646 h 1771"/>
                <a:gd name="T34" fmla="*/ 2147483646 w 1771"/>
                <a:gd name="T35" fmla="*/ 2147483646 h 1771"/>
                <a:gd name="T36" fmla="*/ 2147483646 w 1771"/>
                <a:gd name="T37" fmla="*/ 2147483646 h 1771"/>
                <a:gd name="T38" fmla="*/ 2147483646 w 1771"/>
                <a:gd name="T39" fmla="*/ 2147483646 h 1771"/>
                <a:gd name="T40" fmla="*/ 2147483646 w 1771"/>
                <a:gd name="T41" fmla="*/ 2147483646 h 1771"/>
                <a:gd name="T42" fmla="*/ 2147483646 w 1771"/>
                <a:gd name="T43" fmla="*/ 2147483646 h 1771"/>
                <a:gd name="T44" fmla="*/ 2147483646 w 1771"/>
                <a:gd name="T45" fmla="*/ 2147483646 h 1771"/>
                <a:gd name="T46" fmla="*/ 2147483646 w 1771"/>
                <a:gd name="T47" fmla="*/ 2147483646 h 1771"/>
                <a:gd name="T48" fmla="*/ 2147483646 w 1771"/>
                <a:gd name="T49" fmla="*/ 2147483646 h 1771"/>
                <a:gd name="T50" fmla="*/ 2147483646 w 1771"/>
                <a:gd name="T51" fmla="*/ 2147483646 h 1771"/>
                <a:gd name="T52" fmla="*/ 2147483646 w 1771"/>
                <a:gd name="T53" fmla="*/ 2147483646 h 1771"/>
                <a:gd name="T54" fmla="*/ 2147483646 w 1771"/>
                <a:gd name="T55" fmla="*/ 2147483646 h 1771"/>
                <a:gd name="T56" fmla="*/ 2147483646 w 1771"/>
                <a:gd name="T57" fmla="*/ 2147483646 h 1771"/>
                <a:gd name="T58" fmla="*/ 2147483646 w 1771"/>
                <a:gd name="T59" fmla="*/ 2147483646 h 1771"/>
                <a:gd name="T60" fmla="*/ 2147483646 w 1771"/>
                <a:gd name="T61" fmla="*/ 2147483646 h 1771"/>
                <a:gd name="T62" fmla="*/ 2147483646 w 1771"/>
                <a:gd name="T63" fmla="*/ 2147483646 h 1771"/>
                <a:gd name="T64" fmla="*/ 2147483646 w 1771"/>
                <a:gd name="T65" fmla="*/ 2147483646 h 1771"/>
                <a:gd name="T66" fmla="*/ 2147483646 w 1771"/>
                <a:gd name="T67" fmla="*/ 2147483646 h 1771"/>
                <a:gd name="T68" fmla="*/ 2147483646 w 1771"/>
                <a:gd name="T69" fmla="*/ 2147483646 h 1771"/>
                <a:gd name="T70" fmla="*/ 2147483646 w 1771"/>
                <a:gd name="T71" fmla="*/ 2147483646 h 1771"/>
                <a:gd name="T72" fmla="*/ 2147483646 w 1771"/>
                <a:gd name="T73" fmla="*/ 2147483646 h 1771"/>
                <a:gd name="T74" fmla="*/ 2147483646 w 1771"/>
                <a:gd name="T75" fmla="*/ 2147483646 h 1771"/>
                <a:gd name="T76" fmla="*/ 2147483646 w 1771"/>
                <a:gd name="T77" fmla="*/ 2147483646 h 1771"/>
                <a:gd name="T78" fmla="*/ 2147483646 w 1771"/>
                <a:gd name="T79" fmla="*/ 2147483646 h 1771"/>
                <a:gd name="T80" fmla="*/ 2147483646 w 1771"/>
                <a:gd name="T81" fmla="*/ 2147483646 h 1771"/>
                <a:gd name="T82" fmla="*/ 2147483646 w 1771"/>
                <a:gd name="T83" fmla="*/ 2147483646 h 1771"/>
                <a:gd name="T84" fmla="*/ 2147483646 w 1771"/>
                <a:gd name="T85" fmla="*/ 0 h 17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71" h="1771">
                  <a:moveTo>
                    <a:pt x="885" y="0"/>
                  </a:moveTo>
                  <a:lnTo>
                    <a:pt x="931" y="1"/>
                  </a:lnTo>
                  <a:lnTo>
                    <a:pt x="976" y="4"/>
                  </a:lnTo>
                  <a:lnTo>
                    <a:pt x="1021" y="10"/>
                  </a:lnTo>
                  <a:lnTo>
                    <a:pt x="1064" y="18"/>
                  </a:lnTo>
                  <a:lnTo>
                    <a:pt x="1106" y="28"/>
                  </a:lnTo>
                  <a:lnTo>
                    <a:pt x="1149" y="40"/>
                  </a:lnTo>
                  <a:lnTo>
                    <a:pt x="1190" y="54"/>
                  </a:lnTo>
                  <a:lnTo>
                    <a:pt x="1230" y="69"/>
                  </a:lnTo>
                  <a:lnTo>
                    <a:pt x="1269" y="88"/>
                  </a:lnTo>
                  <a:lnTo>
                    <a:pt x="1308" y="107"/>
                  </a:lnTo>
                  <a:lnTo>
                    <a:pt x="1345" y="128"/>
                  </a:lnTo>
                  <a:lnTo>
                    <a:pt x="1380" y="152"/>
                  </a:lnTo>
                  <a:lnTo>
                    <a:pt x="1415" y="176"/>
                  </a:lnTo>
                  <a:lnTo>
                    <a:pt x="1449" y="203"/>
                  </a:lnTo>
                  <a:lnTo>
                    <a:pt x="1481" y="230"/>
                  </a:lnTo>
                  <a:lnTo>
                    <a:pt x="1512" y="259"/>
                  </a:lnTo>
                  <a:lnTo>
                    <a:pt x="1541" y="290"/>
                  </a:lnTo>
                  <a:lnTo>
                    <a:pt x="1569" y="322"/>
                  </a:lnTo>
                  <a:lnTo>
                    <a:pt x="1595" y="355"/>
                  </a:lnTo>
                  <a:lnTo>
                    <a:pt x="1620" y="390"/>
                  </a:lnTo>
                  <a:lnTo>
                    <a:pt x="1643" y="426"/>
                  </a:lnTo>
                  <a:lnTo>
                    <a:pt x="1664" y="464"/>
                  </a:lnTo>
                  <a:lnTo>
                    <a:pt x="1684" y="502"/>
                  </a:lnTo>
                  <a:lnTo>
                    <a:pt x="1701" y="541"/>
                  </a:lnTo>
                  <a:lnTo>
                    <a:pt x="1717" y="581"/>
                  </a:lnTo>
                  <a:lnTo>
                    <a:pt x="1730" y="622"/>
                  </a:lnTo>
                  <a:lnTo>
                    <a:pt x="1742" y="664"/>
                  </a:lnTo>
                  <a:lnTo>
                    <a:pt x="1753" y="707"/>
                  </a:lnTo>
                  <a:lnTo>
                    <a:pt x="1761" y="750"/>
                  </a:lnTo>
                  <a:lnTo>
                    <a:pt x="1766" y="794"/>
                  </a:lnTo>
                  <a:lnTo>
                    <a:pt x="1769" y="840"/>
                  </a:lnTo>
                  <a:lnTo>
                    <a:pt x="1771" y="885"/>
                  </a:lnTo>
                  <a:lnTo>
                    <a:pt x="1769" y="931"/>
                  </a:lnTo>
                  <a:lnTo>
                    <a:pt x="1766" y="975"/>
                  </a:lnTo>
                  <a:lnTo>
                    <a:pt x="1761" y="1020"/>
                  </a:lnTo>
                  <a:lnTo>
                    <a:pt x="1753" y="1064"/>
                  </a:lnTo>
                  <a:lnTo>
                    <a:pt x="1742" y="1106"/>
                  </a:lnTo>
                  <a:lnTo>
                    <a:pt x="1730" y="1149"/>
                  </a:lnTo>
                  <a:lnTo>
                    <a:pt x="1717" y="1190"/>
                  </a:lnTo>
                  <a:lnTo>
                    <a:pt x="1701" y="1230"/>
                  </a:lnTo>
                  <a:lnTo>
                    <a:pt x="1684" y="1269"/>
                  </a:lnTo>
                  <a:lnTo>
                    <a:pt x="1664" y="1307"/>
                  </a:lnTo>
                  <a:lnTo>
                    <a:pt x="1643" y="1344"/>
                  </a:lnTo>
                  <a:lnTo>
                    <a:pt x="1620" y="1381"/>
                  </a:lnTo>
                  <a:lnTo>
                    <a:pt x="1595" y="1415"/>
                  </a:lnTo>
                  <a:lnTo>
                    <a:pt x="1569" y="1448"/>
                  </a:lnTo>
                  <a:lnTo>
                    <a:pt x="1541" y="1480"/>
                  </a:lnTo>
                  <a:lnTo>
                    <a:pt x="1512" y="1511"/>
                  </a:lnTo>
                  <a:lnTo>
                    <a:pt x="1481" y="1541"/>
                  </a:lnTo>
                  <a:lnTo>
                    <a:pt x="1449" y="1568"/>
                  </a:lnTo>
                  <a:lnTo>
                    <a:pt x="1415" y="1594"/>
                  </a:lnTo>
                  <a:lnTo>
                    <a:pt x="1380" y="1619"/>
                  </a:lnTo>
                  <a:lnTo>
                    <a:pt x="1345" y="1642"/>
                  </a:lnTo>
                  <a:lnTo>
                    <a:pt x="1308" y="1663"/>
                  </a:lnTo>
                  <a:lnTo>
                    <a:pt x="1269" y="1683"/>
                  </a:lnTo>
                  <a:lnTo>
                    <a:pt x="1230" y="1701"/>
                  </a:lnTo>
                  <a:lnTo>
                    <a:pt x="1190" y="1717"/>
                  </a:lnTo>
                  <a:lnTo>
                    <a:pt x="1149" y="1731"/>
                  </a:lnTo>
                  <a:lnTo>
                    <a:pt x="1106" y="1743"/>
                  </a:lnTo>
                  <a:lnTo>
                    <a:pt x="1064" y="1752"/>
                  </a:lnTo>
                  <a:lnTo>
                    <a:pt x="1021" y="1760"/>
                  </a:lnTo>
                  <a:lnTo>
                    <a:pt x="976" y="1766"/>
                  </a:lnTo>
                  <a:lnTo>
                    <a:pt x="931" y="1770"/>
                  </a:lnTo>
                  <a:lnTo>
                    <a:pt x="885" y="1771"/>
                  </a:lnTo>
                  <a:lnTo>
                    <a:pt x="840" y="1770"/>
                  </a:lnTo>
                  <a:lnTo>
                    <a:pt x="795" y="1766"/>
                  </a:lnTo>
                  <a:lnTo>
                    <a:pt x="751" y="1760"/>
                  </a:lnTo>
                  <a:lnTo>
                    <a:pt x="708" y="1752"/>
                  </a:lnTo>
                  <a:lnTo>
                    <a:pt x="664" y="1743"/>
                  </a:lnTo>
                  <a:lnTo>
                    <a:pt x="622" y="1731"/>
                  </a:lnTo>
                  <a:lnTo>
                    <a:pt x="581" y="1717"/>
                  </a:lnTo>
                  <a:lnTo>
                    <a:pt x="541" y="1701"/>
                  </a:lnTo>
                  <a:lnTo>
                    <a:pt x="502" y="1683"/>
                  </a:lnTo>
                  <a:lnTo>
                    <a:pt x="464" y="1663"/>
                  </a:lnTo>
                  <a:lnTo>
                    <a:pt x="427" y="1642"/>
                  </a:lnTo>
                  <a:lnTo>
                    <a:pt x="391" y="1619"/>
                  </a:lnTo>
                  <a:lnTo>
                    <a:pt x="356" y="1594"/>
                  </a:lnTo>
                  <a:lnTo>
                    <a:pt x="323" y="1568"/>
                  </a:lnTo>
                  <a:lnTo>
                    <a:pt x="290" y="1541"/>
                  </a:lnTo>
                  <a:lnTo>
                    <a:pt x="260" y="1511"/>
                  </a:lnTo>
                  <a:lnTo>
                    <a:pt x="231" y="1480"/>
                  </a:lnTo>
                  <a:lnTo>
                    <a:pt x="203" y="1448"/>
                  </a:lnTo>
                  <a:lnTo>
                    <a:pt x="177" y="1415"/>
                  </a:lnTo>
                  <a:lnTo>
                    <a:pt x="152" y="1381"/>
                  </a:lnTo>
                  <a:lnTo>
                    <a:pt x="129" y="1344"/>
                  </a:lnTo>
                  <a:lnTo>
                    <a:pt x="107" y="1307"/>
                  </a:lnTo>
                  <a:lnTo>
                    <a:pt x="88" y="1269"/>
                  </a:lnTo>
                  <a:lnTo>
                    <a:pt x="70" y="1230"/>
                  </a:lnTo>
                  <a:lnTo>
                    <a:pt x="54" y="1190"/>
                  </a:lnTo>
                  <a:lnTo>
                    <a:pt x="40" y="1149"/>
                  </a:lnTo>
                  <a:lnTo>
                    <a:pt x="28" y="1106"/>
                  </a:lnTo>
                  <a:lnTo>
                    <a:pt x="18" y="1064"/>
                  </a:lnTo>
                  <a:lnTo>
                    <a:pt x="11" y="1020"/>
                  </a:lnTo>
                  <a:lnTo>
                    <a:pt x="5" y="975"/>
                  </a:lnTo>
                  <a:lnTo>
                    <a:pt x="1" y="931"/>
                  </a:lnTo>
                  <a:lnTo>
                    <a:pt x="0" y="885"/>
                  </a:lnTo>
                  <a:lnTo>
                    <a:pt x="1" y="840"/>
                  </a:lnTo>
                  <a:lnTo>
                    <a:pt x="5" y="794"/>
                  </a:lnTo>
                  <a:lnTo>
                    <a:pt x="11" y="750"/>
                  </a:lnTo>
                  <a:lnTo>
                    <a:pt x="18" y="707"/>
                  </a:lnTo>
                  <a:lnTo>
                    <a:pt x="28" y="664"/>
                  </a:lnTo>
                  <a:lnTo>
                    <a:pt x="40" y="622"/>
                  </a:lnTo>
                  <a:lnTo>
                    <a:pt x="54" y="581"/>
                  </a:lnTo>
                  <a:lnTo>
                    <a:pt x="70" y="541"/>
                  </a:lnTo>
                  <a:lnTo>
                    <a:pt x="88" y="502"/>
                  </a:lnTo>
                  <a:lnTo>
                    <a:pt x="107" y="464"/>
                  </a:lnTo>
                  <a:lnTo>
                    <a:pt x="129" y="426"/>
                  </a:lnTo>
                  <a:lnTo>
                    <a:pt x="152" y="390"/>
                  </a:lnTo>
                  <a:lnTo>
                    <a:pt x="177" y="355"/>
                  </a:lnTo>
                  <a:lnTo>
                    <a:pt x="203" y="322"/>
                  </a:lnTo>
                  <a:lnTo>
                    <a:pt x="231" y="290"/>
                  </a:lnTo>
                  <a:lnTo>
                    <a:pt x="260" y="259"/>
                  </a:lnTo>
                  <a:lnTo>
                    <a:pt x="290" y="230"/>
                  </a:lnTo>
                  <a:lnTo>
                    <a:pt x="323" y="203"/>
                  </a:lnTo>
                  <a:lnTo>
                    <a:pt x="356" y="176"/>
                  </a:lnTo>
                  <a:lnTo>
                    <a:pt x="391" y="152"/>
                  </a:lnTo>
                  <a:lnTo>
                    <a:pt x="427" y="128"/>
                  </a:lnTo>
                  <a:lnTo>
                    <a:pt x="464" y="107"/>
                  </a:lnTo>
                  <a:lnTo>
                    <a:pt x="502" y="88"/>
                  </a:lnTo>
                  <a:lnTo>
                    <a:pt x="541" y="69"/>
                  </a:lnTo>
                  <a:lnTo>
                    <a:pt x="581" y="54"/>
                  </a:lnTo>
                  <a:lnTo>
                    <a:pt x="622" y="40"/>
                  </a:lnTo>
                  <a:lnTo>
                    <a:pt x="664" y="28"/>
                  </a:lnTo>
                  <a:lnTo>
                    <a:pt x="708" y="18"/>
                  </a:lnTo>
                  <a:lnTo>
                    <a:pt x="751" y="10"/>
                  </a:lnTo>
                  <a:lnTo>
                    <a:pt x="795" y="4"/>
                  </a:lnTo>
                  <a:lnTo>
                    <a:pt x="840" y="1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7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1" name="Freeform 179"/>
            <p:cNvSpPr>
              <a:spLocks/>
            </p:cNvSpPr>
            <p:nvPr/>
          </p:nvSpPr>
          <p:spPr bwMode="auto">
            <a:xfrm>
              <a:off x="5092700" y="900113"/>
              <a:ext cx="96837" cy="90488"/>
            </a:xfrm>
            <a:custGeom>
              <a:avLst/>
              <a:gdLst>
                <a:gd name="T0" fmla="*/ 2147483646 w 182"/>
                <a:gd name="T1" fmla="*/ 0 h 171"/>
                <a:gd name="T2" fmla="*/ 2147483646 w 182"/>
                <a:gd name="T3" fmla="*/ 2147483646 h 171"/>
                <a:gd name="T4" fmla="*/ 2147483646 w 182"/>
                <a:gd name="T5" fmla="*/ 2147483646 h 171"/>
                <a:gd name="T6" fmla="*/ 2147483646 w 182"/>
                <a:gd name="T7" fmla="*/ 0 h 171"/>
                <a:gd name="T8" fmla="*/ 2147483646 w 182"/>
                <a:gd name="T9" fmla="*/ 0 h 171"/>
                <a:gd name="T10" fmla="*/ 2147483646 w 182"/>
                <a:gd name="T11" fmla="*/ 2147483646 h 171"/>
                <a:gd name="T12" fmla="*/ 2147483646 w 182"/>
                <a:gd name="T13" fmla="*/ 2147483646 h 171"/>
                <a:gd name="T14" fmla="*/ 2147483646 w 182"/>
                <a:gd name="T15" fmla="*/ 2147483646 h 171"/>
                <a:gd name="T16" fmla="*/ 2147483646 w 182"/>
                <a:gd name="T17" fmla="*/ 2147483646 h 171"/>
                <a:gd name="T18" fmla="*/ 2147483646 w 182"/>
                <a:gd name="T19" fmla="*/ 2147483646 h 171"/>
                <a:gd name="T20" fmla="*/ 2147483646 w 182"/>
                <a:gd name="T21" fmla="*/ 2147483646 h 171"/>
                <a:gd name="T22" fmla="*/ 2147483646 w 182"/>
                <a:gd name="T23" fmla="*/ 2147483646 h 171"/>
                <a:gd name="T24" fmla="*/ 2147483646 w 182"/>
                <a:gd name="T25" fmla="*/ 2147483646 h 171"/>
                <a:gd name="T26" fmla="*/ 2147483646 w 182"/>
                <a:gd name="T27" fmla="*/ 2147483646 h 171"/>
                <a:gd name="T28" fmla="*/ 0 w 182"/>
                <a:gd name="T29" fmla="*/ 2147483646 h 171"/>
                <a:gd name="T30" fmla="*/ 0 w 182"/>
                <a:gd name="T31" fmla="*/ 0 h 171"/>
                <a:gd name="T32" fmla="*/ 2147483646 w 182"/>
                <a:gd name="T33" fmla="*/ 0 h 1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2" h="171">
                  <a:moveTo>
                    <a:pt x="61" y="0"/>
                  </a:moveTo>
                  <a:lnTo>
                    <a:pt x="92" y="95"/>
                  </a:lnTo>
                  <a:lnTo>
                    <a:pt x="93" y="95"/>
                  </a:lnTo>
                  <a:lnTo>
                    <a:pt x="121" y="0"/>
                  </a:lnTo>
                  <a:lnTo>
                    <a:pt x="182" y="0"/>
                  </a:lnTo>
                  <a:lnTo>
                    <a:pt x="182" y="171"/>
                  </a:lnTo>
                  <a:lnTo>
                    <a:pt x="136" y="171"/>
                  </a:lnTo>
                  <a:lnTo>
                    <a:pt x="136" y="80"/>
                  </a:lnTo>
                  <a:lnTo>
                    <a:pt x="135" y="80"/>
                  </a:lnTo>
                  <a:lnTo>
                    <a:pt x="106" y="171"/>
                  </a:lnTo>
                  <a:lnTo>
                    <a:pt x="74" y="171"/>
                  </a:lnTo>
                  <a:lnTo>
                    <a:pt x="44" y="80"/>
                  </a:lnTo>
                  <a:lnTo>
                    <a:pt x="44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2" name="Freeform 180"/>
            <p:cNvSpPr>
              <a:spLocks/>
            </p:cNvSpPr>
            <p:nvPr/>
          </p:nvSpPr>
          <p:spPr bwMode="auto">
            <a:xfrm>
              <a:off x="5199063" y="900113"/>
              <a:ext cx="66675" cy="90488"/>
            </a:xfrm>
            <a:custGeom>
              <a:avLst/>
              <a:gdLst>
                <a:gd name="T0" fmla="*/ 2147483646 w 124"/>
                <a:gd name="T1" fmla="*/ 0 h 171"/>
                <a:gd name="T2" fmla="*/ 2147483646 w 124"/>
                <a:gd name="T3" fmla="*/ 2147483646 h 171"/>
                <a:gd name="T4" fmla="*/ 2147483646 w 124"/>
                <a:gd name="T5" fmla="*/ 2147483646 h 171"/>
                <a:gd name="T6" fmla="*/ 2147483646 w 124"/>
                <a:gd name="T7" fmla="*/ 2147483646 h 171"/>
                <a:gd name="T8" fmla="*/ 2147483646 w 124"/>
                <a:gd name="T9" fmla="*/ 2147483646 h 171"/>
                <a:gd name="T10" fmla="*/ 2147483646 w 124"/>
                <a:gd name="T11" fmla="*/ 2147483646 h 171"/>
                <a:gd name="T12" fmla="*/ 2147483646 w 124"/>
                <a:gd name="T13" fmla="*/ 2147483646 h 171"/>
                <a:gd name="T14" fmla="*/ 2147483646 w 124"/>
                <a:gd name="T15" fmla="*/ 2147483646 h 171"/>
                <a:gd name="T16" fmla="*/ 2147483646 w 124"/>
                <a:gd name="T17" fmla="*/ 2147483646 h 171"/>
                <a:gd name="T18" fmla="*/ 2147483646 w 124"/>
                <a:gd name="T19" fmla="*/ 2147483646 h 171"/>
                <a:gd name="T20" fmla="*/ 0 w 124"/>
                <a:gd name="T21" fmla="*/ 2147483646 h 171"/>
                <a:gd name="T22" fmla="*/ 0 w 124"/>
                <a:gd name="T23" fmla="*/ 0 h 171"/>
                <a:gd name="T24" fmla="*/ 2147483646 w 124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71">
                  <a:moveTo>
                    <a:pt x="123" y="0"/>
                  </a:moveTo>
                  <a:lnTo>
                    <a:pt x="123" y="40"/>
                  </a:lnTo>
                  <a:lnTo>
                    <a:pt x="46" y="40"/>
                  </a:lnTo>
                  <a:lnTo>
                    <a:pt x="46" y="63"/>
                  </a:lnTo>
                  <a:lnTo>
                    <a:pt x="111" y="63"/>
                  </a:lnTo>
                  <a:lnTo>
                    <a:pt x="111" y="103"/>
                  </a:lnTo>
                  <a:lnTo>
                    <a:pt x="46" y="103"/>
                  </a:lnTo>
                  <a:lnTo>
                    <a:pt x="46" y="131"/>
                  </a:lnTo>
                  <a:lnTo>
                    <a:pt x="124" y="131"/>
                  </a:lnTo>
                  <a:lnTo>
                    <a:pt x="124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3" name="Freeform 181"/>
            <p:cNvSpPr>
              <a:spLocks noEditPoints="1"/>
            </p:cNvSpPr>
            <p:nvPr/>
          </p:nvSpPr>
          <p:spPr bwMode="auto">
            <a:xfrm>
              <a:off x="5273675" y="900113"/>
              <a:ext cx="74612" cy="90488"/>
            </a:xfrm>
            <a:custGeom>
              <a:avLst/>
              <a:gdLst>
                <a:gd name="T0" fmla="*/ 2147483646 w 142"/>
                <a:gd name="T1" fmla="*/ 2147483646 h 171"/>
                <a:gd name="T2" fmla="*/ 2147483646 w 142"/>
                <a:gd name="T3" fmla="*/ 2147483646 h 171"/>
                <a:gd name="T4" fmla="*/ 2147483646 w 142"/>
                <a:gd name="T5" fmla="*/ 2147483646 h 171"/>
                <a:gd name="T6" fmla="*/ 2147483646 w 142"/>
                <a:gd name="T7" fmla="*/ 2147483646 h 171"/>
                <a:gd name="T8" fmla="*/ 2147483646 w 142"/>
                <a:gd name="T9" fmla="*/ 2147483646 h 171"/>
                <a:gd name="T10" fmla="*/ 0 w 142"/>
                <a:gd name="T11" fmla="*/ 2147483646 h 171"/>
                <a:gd name="T12" fmla="*/ 0 w 142"/>
                <a:gd name="T13" fmla="*/ 0 h 171"/>
                <a:gd name="T14" fmla="*/ 2147483646 w 142"/>
                <a:gd name="T15" fmla="*/ 0 h 171"/>
                <a:gd name="T16" fmla="*/ 2147483646 w 142"/>
                <a:gd name="T17" fmla="*/ 2147483646 h 171"/>
                <a:gd name="T18" fmla="*/ 2147483646 w 142"/>
                <a:gd name="T19" fmla="*/ 2147483646 h 171"/>
                <a:gd name="T20" fmla="*/ 2147483646 w 142"/>
                <a:gd name="T21" fmla="*/ 2147483646 h 171"/>
                <a:gd name="T22" fmla="*/ 2147483646 w 142"/>
                <a:gd name="T23" fmla="*/ 2147483646 h 171"/>
                <a:gd name="T24" fmla="*/ 2147483646 w 142"/>
                <a:gd name="T25" fmla="*/ 2147483646 h 171"/>
                <a:gd name="T26" fmla="*/ 2147483646 w 142"/>
                <a:gd name="T27" fmla="*/ 2147483646 h 171"/>
                <a:gd name="T28" fmla="*/ 2147483646 w 142"/>
                <a:gd name="T29" fmla="*/ 2147483646 h 171"/>
                <a:gd name="T30" fmla="*/ 2147483646 w 142"/>
                <a:gd name="T31" fmla="*/ 2147483646 h 171"/>
                <a:gd name="T32" fmla="*/ 2147483646 w 142"/>
                <a:gd name="T33" fmla="*/ 2147483646 h 171"/>
                <a:gd name="T34" fmla="*/ 2147483646 w 142"/>
                <a:gd name="T35" fmla="*/ 2147483646 h 171"/>
                <a:gd name="T36" fmla="*/ 2147483646 w 142"/>
                <a:gd name="T37" fmla="*/ 2147483646 h 171"/>
                <a:gd name="T38" fmla="*/ 2147483646 w 142"/>
                <a:gd name="T39" fmla="*/ 2147483646 h 171"/>
                <a:gd name="T40" fmla="*/ 2147483646 w 142"/>
                <a:gd name="T41" fmla="*/ 2147483646 h 171"/>
                <a:gd name="T42" fmla="*/ 2147483646 w 142"/>
                <a:gd name="T43" fmla="*/ 2147483646 h 171"/>
                <a:gd name="T44" fmla="*/ 2147483646 w 142"/>
                <a:gd name="T45" fmla="*/ 2147483646 h 171"/>
                <a:gd name="T46" fmla="*/ 2147483646 w 142"/>
                <a:gd name="T47" fmla="*/ 2147483646 h 171"/>
                <a:gd name="T48" fmla="*/ 2147483646 w 142"/>
                <a:gd name="T49" fmla="*/ 2147483646 h 171"/>
                <a:gd name="T50" fmla="*/ 2147483646 w 142"/>
                <a:gd name="T51" fmla="*/ 2147483646 h 171"/>
                <a:gd name="T52" fmla="*/ 2147483646 w 142"/>
                <a:gd name="T53" fmla="*/ 2147483646 h 171"/>
                <a:gd name="T54" fmla="*/ 2147483646 w 142"/>
                <a:gd name="T55" fmla="*/ 2147483646 h 171"/>
                <a:gd name="T56" fmla="*/ 2147483646 w 142"/>
                <a:gd name="T57" fmla="*/ 2147483646 h 171"/>
                <a:gd name="T58" fmla="*/ 2147483646 w 142"/>
                <a:gd name="T59" fmla="*/ 2147483646 h 171"/>
                <a:gd name="T60" fmla="*/ 2147483646 w 142"/>
                <a:gd name="T61" fmla="*/ 2147483646 h 171"/>
                <a:gd name="T62" fmla="*/ 2147483646 w 142"/>
                <a:gd name="T63" fmla="*/ 2147483646 h 171"/>
                <a:gd name="T64" fmla="*/ 2147483646 w 142"/>
                <a:gd name="T65" fmla="*/ 2147483646 h 171"/>
                <a:gd name="T66" fmla="*/ 2147483646 w 142"/>
                <a:gd name="T67" fmla="*/ 2147483646 h 171"/>
                <a:gd name="T68" fmla="*/ 2147483646 w 142"/>
                <a:gd name="T69" fmla="*/ 2147483646 h 171"/>
                <a:gd name="T70" fmla="*/ 2147483646 w 142"/>
                <a:gd name="T71" fmla="*/ 2147483646 h 171"/>
                <a:gd name="T72" fmla="*/ 2147483646 w 142"/>
                <a:gd name="T73" fmla="*/ 2147483646 h 171"/>
                <a:gd name="T74" fmla="*/ 2147483646 w 142"/>
                <a:gd name="T75" fmla="*/ 2147483646 h 171"/>
                <a:gd name="T76" fmla="*/ 2147483646 w 142"/>
                <a:gd name="T77" fmla="*/ 2147483646 h 171"/>
                <a:gd name="T78" fmla="*/ 2147483646 w 142"/>
                <a:gd name="T79" fmla="*/ 2147483646 h 171"/>
                <a:gd name="T80" fmla="*/ 2147483646 w 142"/>
                <a:gd name="T81" fmla="*/ 2147483646 h 171"/>
                <a:gd name="T82" fmla="*/ 2147483646 w 142"/>
                <a:gd name="T83" fmla="*/ 2147483646 h 171"/>
                <a:gd name="T84" fmla="*/ 2147483646 w 142"/>
                <a:gd name="T85" fmla="*/ 2147483646 h 171"/>
                <a:gd name="T86" fmla="*/ 2147483646 w 142"/>
                <a:gd name="T87" fmla="*/ 2147483646 h 171"/>
                <a:gd name="T88" fmla="*/ 2147483646 w 142"/>
                <a:gd name="T89" fmla="*/ 2147483646 h 171"/>
                <a:gd name="T90" fmla="*/ 2147483646 w 142"/>
                <a:gd name="T91" fmla="*/ 2147483646 h 171"/>
                <a:gd name="T92" fmla="*/ 2147483646 w 142"/>
                <a:gd name="T93" fmla="*/ 2147483646 h 171"/>
                <a:gd name="T94" fmla="*/ 2147483646 w 142"/>
                <a:gd name="T95" fmla="*/ 2147483646 h 171"/>
                <a:gd name="T96" fmla="*/ 2147483646 w 142"/>
                <a:gd name="T97" fmla="*/ 2147483646 h 171"/>
                <a:gd name="T98" fmla="*/ 2147483646 w 142"/>
                <a:gd name="T99" fmla="*/ 2147483646 h 171"/>
                <a:gd name="T100" fmla="*/ 2147483646 w 142"/>
                <a:gd name="T101" fmla="*/ 2147483646 h 1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42" h="171">
                  <a:moveTo>
                    <a:pt x="142" y="171"/>
                  </a:moveTo>
                  <a:lnTo>
                    <a:pt x="89" y="171"/>
                  </a:lnTo>
                  <a:lnTo>
                    <a:pt x="59" y="116"/>
                  </a:lnTo>
                  <a:lnTo>
                    <a:pt x="46" y="116"/>
                  </a:lnTo>
                  <a:lnTo>
                    <a:pt x="46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75" y="0"/>
                  </a:lnTo>
                  <a:lnTo>
                    <a:pt x="89" y="1"/>
                  </a:lnTo>
                  <a:lnTo>
                    <a:pt x="101" y="3"/>
                  </a:lnTo>
                  <a:lnTo>
                    <a:pt x="106" y="5"/>
                  </a:lnTo>
                  <a:lnTo>
                    <a:pt x="111" y="8"/>
                  </a:lnTo>
                  <a:lnTo>
                    <a:pt x="116" y="12"/>
                  </a:lnTo>
                  <a:lnTo>
                    <a:pt x="119" y="15"/>
                  </a:lnTo>
                  <a:lnTo>
                    <a:pt x="124" y="19"/>
                  </a:lnTo>
                  <a:lnTo>
                    <a:pt x="127" y="24"/>
                  </a:lnTo>
                  <a:lnTo>
                    <a:pt x="129" y="28"/>
                  </a:lnTo>
                  <a:lnTo>
                    <a:pt x="131" y="33"/>
                  </a:lnTo>
                  <a:lnTo>
                    <a:pt x="133" y="39"/>
                  </a:lnTo>
                  <a:lnTo>
                    <a:pt x="135" y="44"/>
                  </a:lnTo>
                  <a:lnTo>
                    <a:pt x="136" y="51"/>
                  </a:lnTo>
                  <a:lnTo>
                    <a:pt x="136" y="57"/>
                  </a:lnTo>
                  <a:lnTo>
                    <a:pt x="136" y="67"/>
                  </a:lnTo>
                  <a:lnTo>
                    <a:pt x="133" y="75"/>
                  </a:lnTo>
                  <a:lnTo>
                    <a:pt x="131" y="82"/>
                  </a:lnTo>
                  <a:lnTo>
                    <a:pt x="128" y="89"/>
                  </a:lnTo>
                  <a:lnTo>
                    <a:pt x="124" y="95"/>
                  </a:lnTo>
                  <a:lnTo>
                    <a:pt x="119" y="101"/>
                  </a:lnTo>
                  <a:lnTo>
                    <a:pt x="113" y="105"/>
                  </a:lnTo>
                  <a:lnTo>
                    <a:pt x="105" y="108"/>
                  </a:lnTo>
                  <a:lnTo>
                    <a:pt x="142" y="171"/>
                  </a:lnTo>
                  <a:close/>
                  <a:moveTo>
                    <a:pt x="46" y="40"/>
                  </a:moveTo>
                  <a:lnTo>
                    <a:pt x="46" y="76"/>
                  </a:lnTo>
                  <a:lnTo>
                    <a:pt x="71" y="76"/>
                  </a:lnTo>
                  <a:lnTo>
                    <a:pt x="75" y="75"/>
                  </a:lnTo>
                  <a:lnTo>
                    <a:pt x="78" y="75"/>
                  </a:lnTo>
                  <a:lnTo>
                    <a:pt x="81" y="73"/>
                  </a:lnTo>
                  <a:lnTo>
                    <a:pt x="85" y="71"/>
                  </a:lnTo>
                  <a:lnTo>
                    <a:pt x="87" y="69"/>
                  </a:lnTo>
                  <a:lnTo>
                    <a:pt x="88" y="66"/>
                  </a:lnTo>
                  <a:lnTo>
                    <a:pt x="89" y="63"/>
                  </a:lnTo>
                  <a:lnTo>
                    <a:pt x="89" y="57"/>
                  </a:lnTo>
                  <a:lnTo>
                    <a:pt x="89" y="53"/>
                  </a:lnTo>
                  <a:lnTo>
                    <a:pt x="88" y="49"/>
                  </a:lnTo>
                  <a:lnTo>
                    <a:pt x="87" y="46"/>
                  </a:lnTo>
                  <a:lnTo>
                    <a:pt x="85" y="43"/>
                  </a:lnTo>
                  <a:lnTo>
                    <a:pt x="81" y="42"/>
                  </a:lnTo>
                  <a:lnTo>
                    <a:pt x="78" y="41"/>
                  </a:lnTo>
                  <a:lnTo>
                    <a:pt x="75" y="40"/>
                  </a:lnTo>
                  <a:lnTo>
                    <a:pt x="71" y="4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4" name="Freeform 182"/>
            <p:cNvSpPr>
              <a:spLocks/>
            </p:cNvSpPr>
            <p:nvPr/>
          </p:nvSpPr>
          <p:spPr bwMode="auto">
            <a:xfrm>
              <a:off x="5353050" y="898525"/>
              <a:ext cx="74612" cy="92075"/>
            </a:xfrm>
            <a:custGeom>
              <a:avLst/>
              <a:gdLst>
                <a:gd name="T0" fmla="*/ 0 w 143"/>
                <a:gd name="T1" fmla="*/ 2147483646 h 175"/>
                <a:gd name="T2" fmla="*/ 2147483646 w 143"/>
                <a:gd name="T3" fmla="*/ 2147483646 h 175"/>
                <a:gd name="T4" fmla="*/ 2147483646 w 143"/>
                <a:gd name="T5" fmla="*/ 2147483646 h 175"/>
                <a:gd name="T6" fmla="*/ 2147483646 w 143"/>
                <a:gd name="T7" fmla="*/ 2147483646 h 175"/>
                <a:gd name="T8" fmla="*/ 2147483646 w 143"/>
                <a:gd name="T9" fmla="*/ 2147483646 h 175"/>
                <a:gd name="T10" fmla="*/ 2147483646 w 143"/>
                <a:gd name="T11" fmla="*/ 2147483646 h 175"/>
                <a:gd name="T12" fmla="*/ 2147483646 w 143"/>
                <a:gd name="T13" fmla="*/ 2147483646 h 175"/>
                <a:gd name="T14" fmla="*/ 2147483646 w 143"/>
                <a:gd name="T15" fmla="*/ 0 h 175"/>
                <a:gd name="T16" fmla="*/ 2147483646 w 143"/>
                <a:gd name="T17" fmla="*/ 0 h 175"/>
                <a:gd name="T18" fmla="*/ 2147483646 w 143"/>
                <a:gd name="T19" fmla="*/ 2147483646 h 175"/>
                <a:gd name="T20" fmla="*/ 2147483646 w 143"/>
                <a:gd name="T21" fmla="*/ 2147483646 h 175"/>
                <a:gd name="T22" fmla="*/ 2147483646 w 143"/>
                <a:gd name="T23" fmla="*/ 2147483646 h 175"/>
                <a:gd name="T24" fmla="*/ 2147483646 w 143"/>
                <a:gd name="T25" fmla="*/ 2147483646 h 175"/>
                <a:gd name="T26" fmla="*/ 2147483646 w 143"/>
                <a:gd name="T27" fmla="*/ 2147483646 h 175"/>
                <a:gd name="T28" fmla="*/ 2147483646 w 143"/>
                <a:gd name="T29" fmla="*/ 2147483646 h 175"/>
                <a:gd name="T30" fmla="*/ 2147483646 w 143"/>
                <a:gd name="T31" fmla="*/ 2147483646 h 175"/>
                <a:gd name="T32" fmla="*/ 2147483646 w 143"/>
                <a:gd name="T33" fmla="*/ 2147483646 h 175"/>
                <a:gd name="T34" fmla="*/ 2147483646 w 143"/>
                <a:gd name="T35" fmla="*/ 2147483646 h 175"/>
                <a:gd name="T36" fmla="*/ 2147483646 w 143"/>
                <a:gd name="T37" fmla="*/ 2147483646 h 175"/>
                <a:gd name="T38" fmla="*/ 2147483646 w 143"/>
                <a:gd name="T39" fmla="*/ 2147483646 h 175"/>
                <a:gd name="T40" fmla="*/ 2147483646 w 143"/>
                <a:gd name="T41" fmla="*/ 2147483646 h 175"/>
                <a:gd name="T42" fmla="*/ 2147483646 w 143"/>
                <a:gd name="T43" fmla="*/ 2147483646 h 175"/>
                <a:gd name="T44" fmla="*/ 2147483646 w 143"/>
                <a:gd name="T45" fmla="*/ 2147483646 h 175"/>
                <a:gd name="T46" fmla="*/ 2147483646 w 143"/>
                <a:gd name="T47" fmla="*/ 2147483646 h 175"/>
                <a:gd name="T48" fmla="*/ 2147483646 w 143"/>
                <a:gd name="T49" fmla="*/ 2147483646 h 175"/>
                <a:gd name="T50" fmla="*/ 2147483646 w 143"/>
                <a:gd name="T51" fmla="*/ 2147483646 h 175"/>
                <a:gd name="T52" fmla="*/ 2147483646 w 143"/>
                <a:gd name="T53" fmla="*/ 2147483646 h 175"/>
                <a:gd name="T54" fmla="*/ 2147483646 w 143"/>
                <a:gd name="T55" fmla="*/ 2147483646 h 175"/>
                <a:gd name="T56" fmla="*/ 2147483646 w 143"/>
                <a:gd name="T57" fmla="*/ 2147483646 h 175"/>
                <a:gd name="T58" fmla="*/ 2147483646 w 143"/>
                <a:gd name="T59" fmla="*/ 2147483646 h 175"/>
                <a:gd name="T60" fmla="*/ 2147483646 w 143"/>
                <a:gd name="T61" fmla="*/ 2147483646 h 175"/>
                <a:gd name="T62" fmla="*/ 2147483646 w 143"/>
                <a:gd name="T63" fmla="*/ 2147483646 h 175"/>
                <a:gd name="T64" fmla="*/ 0 w 143"/>
                <a:gd name="T65" fmla="*/ 2147483646 h 1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3" h="175">
                  <a:moveTo>
                    <a:pt x="0" y="86"/>
                  </a:moveTo>
                  <a:lnTo>
                    <a:pt x="0" y="77"/>
                  </a:lnTo>
                  <a:lnTo>
                    <a:pt x="1" y="68"/>
                  </a:lnTo>
                  <a:lnTo>
                    <a:pt x="2" y="59"/>
                  </a:lnTo>
                  <a:lnTo>
                    <a:pt x="3" y="52"/>
                  </a:lnTo>
                  <a:lnTo>
                    <a:pt x="5" y="44"/>
                  </a:lnTo>
                  <a:lnTo>
                    <a:pt x="8" y="38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21" y="19"/>
                  </a:lnTo>
                  <a:lnTo>
                    <a:pt x="27" y="14"/>
                  </a:lnTo>
                  <a:lnTo>
                    <a:pt x="33" y="9"/>
                  </a:lnTo>
                  <a:lnTo>
                    <a:pt x="41" y="6"/>
                  </a:lnTo>
                  <a:lnTo>
                    <a:pt x="48" y="3"/>
                  </a:lnTo>
                  <a:lnTo>
                    <a:pt x="58" y="1"/>
                  </a:lnTo>
                  <a:lnTo>
                    <a:pt x="68" y="0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110" y="2"/>
                  </a:lnTo>
                  <a:lnTo>
                    <a:pt x="126" y="5"/>
                  </a:lnTo>
                  <a:lnTo>
                    <a:pt x="143" y="9"/>
                  </a:lnTo>
                  <a:lnTo>
                    <a:pt x="133" y="47"/>
                  </a:lnTo>
                  <a:lnTo>
                    <a:pt x="118" y="44"/>
                  </a:lnTo>
                  <a:lnTo>
                    <a:pt x="104" y="41"/>
                  </a:lnTo>
                  <a:lnTo>
                    <a:pt x="92" y="40"/>
                  </a:lnTo>
                  <a:lnTo>
                    <a:pt x="83" y="40"/>
                  </a:lnTo>
                  <a:lnTo>
                    <a:pt x="74" y="40"/>
                  </a:lnTo>
                  <a:lnTo>
                    <a:pt x="67" y="42"/>
                  </a:lnTo>
                  <a:lnTo>
                    <a:pt x="61" y="46"/>
                  </a:lnTo>
                  <a:lnTo>
                    <a:pt x="56" y="52"/>
                  </a:lnTo>
                  <a:lnTo>
                    <a:pt x="53" y="58"/>
                  </a:lnTo>
                  <a:lnTo>
                    <a:pt x="50" y="66"/>
                  </a:lnTo>
                  <a:lnTo>
                    <a:pt x="48" y="75"/>
                  </a:lnTo>
                  <a:lnTo>
                    <a:pt x="47" y="86"/>
                  </a:lnTo>
                  <a:lnTo>
                    <a:pt x="48" y="98"/>
                  </a:lnTo>
                  <a:lnTo>
                    <a:pt x="50" y="108"/>
                  </a:lnTo>
                  <a:lnTo>
                    <a:pt x="53" y="117"/>
                  </a:lnTo>
                  <a:lnTo>
                    <a:pt x="56" y="123"/>
                  </a:lnTo>
                  <a:lnTo>
                    <a:pt x="60" y="129"/>
                  </a:lnTo>
                  <a:lnTo>
                    <a:pt x="67" y="132"/>
                  </a:lnTo>
                  <a:lnTo>
                    <a:pt x="74" y="134"/>
                  </a:lnTo>
                  <a:lnTo>
                    <a:pt x="83" y="135"/>
                  </a:lnTo>
                  <a:lnTo>
                    <a:pt x="92" y="135"/>
                  </a:lnTo>
                  <a:lnTo>
                    <a:pt x="104" y="133"/>
                  </a:lnTo>
                  <a:lnTo>
                    <a:pt x="118" y="131"/>
                  </a:lnTo>
                  <a:lnTo>
                    <a:pt x="133" y="127"/>
                  </a:lnTo>
                  <a:lnTo>
                    <a:pt x="143" y="165"/>
                  </a:lnTo>
                  <a:lnTo>
                    <a:pt x="126" y="170"/>
                  </a:lnTo>
                  <a:lnTo>
                    <a:pt x="110" y="173"/>
                  </a:lnTo>
                  <a:lnTo>
                    <a:pt x="94" y="175"/>
                  </a:lnTo>
                  <a:lnTo>
                    <a:pt x="79" y="175"/>
                  </a:lnTo>
                  <a:lnTo>
                    <a:pt x="69" y="175"/>
                  </a:lnTo>
                  <a:lnTo>
                    <a:pt x="60" y="174"/>
                  </a:lnTo>
                  <a:lnTo>
                    <a:pt x="52" y="172"/>
                  </a:lnTo>
                  <a:lnTo>
                    <a:pt x="44" y="170"/>
                  </a:lnTo>
                  <a:lnTo>
                    <a:pt x="38" y="166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19" y="153"/>
                  </a:lnTo>
                  <a:lnTo>
                    <a:pt x="15" y="147"/>
                  </a:lnTo>
                  <a:lnTo>
                    <a:pt x="11" y="140"/>
                  </a:lnTo>
                  <a:lnTo>
                    <a:pt x="7" y="133"/>
                  </a:lnTo>
                  <a:lnTo>
                    <a:pt x="5" y="125"/>
                  </a:lnTo>
                  <a:lnTo>
                    <a:pt x="3" y="117"/>
                  </a:lnTo>
                  <a:lnTo>
                    <a:pt x="1" y="107"/>
                  </a:lnTo>
                  <a:lnTo>
                    <a:pt x="0" y="97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5" name="Freeform 183"/>
            <p:cNvSpPr>
              <a:spLocks noEditPoints="1"/>
            </p:cNvSpPr>
            <p:nvPr/>
          </p:nvSpPr>
          <p:spPr bwMode="auto">
            <a:xfrm>
              <a:off x="5430838" y="898525"/>
              <a:ext cx="84137" cy="92075"/>
            </a:xfrm>
            <a:custGeom>
              <a:avLst/>
              <a:gdLst>
                <a:gd name="T0" fmla="*/ 2147483646 w 158"/>
                <a:gd name="T1" fmla="*/ 2147483646 h 172"/>
                <a:gd name="T2" fmla="*/ 2147483646 w 158"/>
                <a:gd name="T3" fmla="*/ 2147483646 h 172"/>
                <a:gd name="T4" fmla="*/ 2147483646 w 158"/>
                <a:gd name="T5" fmla="*/ 2147483646 h 172"/>
                <a:gd name="T6" fmla="*/ 2147483646 w 158"/>
                <a:gd name="T7" fmla="*/ 2147483646 h 172"/>
                <a:gd name="T8" fmla="*/ 0 w 158"/>
                <a:gd name="T9" fmla="*/ 2147483646 h 172"/>
                <a:gd name="T10" fmla="*/ 2147483646 w 158"/>
                <a:gd name="T11" fmla="*/ 0 h 172"/>
                <a:gd name="T12" fmla="*/ 2147483646 w 158"/>
                <a:gd name="T13" fmla="*/ 0 h 172"/>
                <a:gd name="T14" fmla="*/ 2147483646 w 158"/>
                <a:gd name="T15" fmla="*/ 2147483646 h 172"/>
                <a:gd name="T16" fmla="*/ 2147483646 w 158"/>
                <a:gd name="T17" fmla="*/ 2147483646 h 172"/>
                <a:gd name="T18" fmla="*/ 2147483646 w 158"/>
                <a:gd name="T19" fmla="*/ 2147483646 h 172"/>
                <a:gd name="T20" fmla="*/ 2147483646 w 158"/>
                <a:gd name="T21" fmla="*/ 2147483646 h 172"/>
                <a:gd name="T22" fmla="*/ 2147483646 w 158"/>
                <a:gd name="T23" fmla="*/ 2147483646 h 172"/>
                <a:gd name="T24" fmla="*/ 2147483646 w 158"/>
                <a:gd name="T25" fmla="*/ 2147483646 h 172"/>
                <a:gd name="T26" fmla="*/ 2147483646 w 158"/>
                <a:gd name="T27" fmla="*/ 2147483646 h 1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8" h="172">
                  <a:moveTo>
                    <a:pt x="108" y="172"/>
                  </a:moveTo>
                  <a:lnTo>
                    <a:pt x="100" y="137"/>
                  </a:lnTo>
                  <a:lnTo>
                    <a:pt x="56" y="137"/>
                  </a:lnTo>
                  <a:lnTo>
                    <a:pt x="48" y="172"/>
                  </a:lnTo>
                  <a:lnTo>
                    <a:pt x="0" y="172"/>
                  </a:lnTo>
                  <a:lnTo>
                    <a:pt x="52" y="0"/>
                  </a:lnTo>
                  <a:lnTo>
                    <a:pt x="107" y="0"/>
                  </a:lnTo>
                  <a:lnTo>
                    <a:pt x="158" y="172"/>
                  </a:lnTo>
                  <a:lnTo>
                    <a:pt x="108" y="172"/>
                  </a:lnTo>
                  <a:close/>
                  <a:moveTo>
                    <a:pt x="78" y="56"/>
                  </a:moveTo>
                  <a:lnTo>
                    <a:pt x="78" y="56"/>
                  </a:lnTo>
                  <a:lnTo>
                    <a:pt x="66" y="100"/>
                  </a:lnTo>
                  <a:lnTo>
                    <a:pt x="90" y="100"/>
                  </a:lnTo>
                  <a:lnTo>
                    <a:pt x="78" y="5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6" name="Freeform 184"/>
            <p:cNvSpPr>
              <a:spLocks noEditPoints="1"/>
            </p:cNvSpPr>
            <p:nvPr/>
          </p:nvSpPr>
          <p:spPr bwMode="auto">
            <a:xfrm>
              <a:off x="5519738" y="900113"/>
              <a:ext cx="77787" cy="90488"/>
            </a:xfrm>
            <a:custGeom>
              <a:avLst/>
              <a:gdLst>
                <a:gd name="T0" fmla="*/ 2147483646 w 146"/>
                <a:gd name="T1" fmla="*/ 2147483646 h 171"/>
                <a:gd name="T2" fmla="*/ 0 w 146"/>
                <a:gd name="T3" fmla="*/ 2147483646 h 171"/>
                <a:gd name="T4" fmla="*/ 0 w 146"/>
                <a:gd name="T5" fmla="*/ 0 h 171"/>
                <a:gd name="T6" fmla="*/ 2147483646 w 146"/>
                <a:gd name="T7" fmla="*/ 0 h 171"/>
                <a:gd name="T8" fmla="*/ 2147483646 w 146"/>
                <a:gd name="T9" fmla="*/ 0 h 171"/>
                <a:gd name="T10" fmla="*/ 2147483646 w 146"/>
                <a:gd name="T11" fmla="*/ 2147483646 h 171"/>
                <a:gd name="T12" fmla="*/ 2147483646 w 146"/>
                <a:gd name="T13" fmla="*/ 2147483646 h 171"/>
                <a:gd name="T14" fmla="*/ 2147483646 w 146"/>
                <a:gd name="T15" fmla="*/ 2147483646 h 171"/>
                <a:gd name="T16" fmla="*/ 2147483646 w 146"/>
                <a:gd name="T17" fmla="*/ 2147483646 h 171"/>
                <a:gd name="T18" fmla="*/ 2147483646 w 146"/>
                <a:gd name="T19" fmla="*/ 2147483646 h 171"/>
                <a:gd name="T20" fmla="*/ 2147483646 w 146"/>
                <a:gd name="T21" fmla="*/ 2147483646 h 171"/>
                <a:gd name="T22" fmla="*/ 2147483646 w 146"/>
                <a:gd name="T23" fmla="*/ 2147483646 h 171"/>
                <a:gd name="T24" fmla="*/ 2147483646 w 146"/>
                <a:gd name="T25" fmla="*/ 2147483646 h 171"/>
                <a:gd name="T26" fmla="*/ 2147483646 w 146"/>
                <a:gd name="T27" fmla="*/ 2147483646 h 171"/>
                <a:gd name="T28" fmla="*/ 2147483646 w 146"/>
                <a:gd name="T29" fmla="*/ 2147483646 h 171"/>
                <a:gd name="T30" fmla="*/ 2147483646 w 146"/>
                <a:gd name="T31" fmla="*/ 2147483646 h 171"/>
                <a:gd name="T32" fmla="*/ 2147483646 w 146"/>
                <a:gd name="T33" fmla="*/ 2147483646 h 171"/>
                <a:gd name="T34" fmla="*/ 2147483646 w 146"/>
                <a:gd name="T35" fmla="*/ 2147483646 h 171"/>
                <a:gd name="T36" fmla="*/ 2147483646 w 146"/>
                <a:gd name="T37" fmla="*/ 2147483646 h 171"/>
                <a:gd name="T38" fmla="*/ 2147483646 w 146"/>
                <a:gd name="T39" fmla="*/ 2147483646 h 171"/>
                <a:gd name="T40" fmla="*/ 2147483646 w 146"/>
                <a:gd name="T41" fmla="*/ 2147483646 h 171"/>
                <a:gd name="T42" fmla="*/ 2147483646 w 146"/>
                <a:gd name="T43" fmla="*/ 2147483646 h 171"/>
                <a:gd name="T44" fmla="*/ 2147483646 w 146"/>
                <a:gd name="T45" fmla="*/ 2147483646 h 171"/>
                <a:gd name="T46" fmla="*/ 2147483646 w 146"/>
                <a:gd name="T47" fmla="*/ 2147483646 h 171"/>
                <a:gd name="T48" fmla="*/ 2147483646 w 146"/>
                <a:gd name="T49" fmla="*/ 2147483646 h 171"/>
                <a:gd name="T50" fmla="*/ 2147483646 w 146"/>
                <a:gd name="T51" fmla="*/ 2147483646 h 171"/>
                <a:gd name="T52" fmla="*/ 2147483646 w 146"/>
                <a:gd name="T53" fmla="*/ 2147483646 h 171"/>
                <a:gd name="T54" fmla="*/ 2147483646 w 146"/>
                <a:gd name="T55" fmla="*/ 2147483646 h 171"/>
                <a:gd name="T56" fmla="*/ 2147483646 w 146"/>
                <a:gd name="T57" fmla="*/ 2147483646 h 171"/>
                <a:gd name="T58" fmla="*/ 2147483646 w 146"/>
                <a:gd name="T59" fmla="*/ 2147483646 h 171"/>
                <a:gd name="T60" fmla="*/ 2147483646 w 146"/>
                <a:gd name="T61" fmla="*/ 2147483646 h 171"/>
                <a:gd name="T62" fmla="*/ 2147483646 w 146"/>
                <a:gd name="T63" fmla="*/ 2147483646 h 171"/>
                <a:gd name="T64" fmla="*/ 2147483646 w 146"/>
                <a:gd name="T65" fmla="*/ 2147483646 h 171"/>
                <a:gd name="T66" fmla="*/ 2147483646 w 146"/>
                <a:gd name="T67" fmla="*/ 2147483646 h 171"/>
                <a:gd name="T68" fmla="*/ 2147483646 w 146"/>
                <a:gd name="T69" fmla="*/ 2147483646 h 171"/>
                <a:gd name="T70" fmla="*/ 2147483646 w 146"/>
                <a:gd name="T71" fmla="*/ 2147483646 h 171"/>
                <a:gd name="T72" fmla="*/ 2147483646 w 146"/>
                <a:gd name="T73" fmla="*/ 2147483646 h 171"/>
                <a:gd name="T74" fmla="*/ 2147483646 w 146"/>
                <a:gd name="T75" fmla="*/ 2147483646 h 171"/>
                <a:gd name="T76" fmla="*/ 2147483646 w 146"/>
                <a:gd name="T77" fmla="*/ 2147483646 h 171"/>
                <a:gd name="T78" fmla="*/ 2147483646 w 146"/>
                <a:gd name="T79" fmla="*/ 2147483646 h 171"/>
                <a:gd name="T80" fmla="*/ 2147483646 w 146"/>
                <a:gd name="T81" fmla="*/ 2147483646 h 171"/>
                <a:gd name="T82" fmla="*/ 2147483646 w 146"/>
                <a:gd name="T83" fmla="*/ 2147483646 h 171"/>
                <a:gd name="T84" fmla="*/ 2147483646 w 146"/>
                <a:gd name="T85" fmla="*/ 2147483646 h 171"/>
                <a:gd name="T86" fmla="*/ 2147483646 w 146"/>
                <a:gd name="T87" fmla="*/ 2147483646 h 171"/>
                <a:gd name="T88" fmla="*/ 2147483646 w 146"/>
                <a:gd name="T89" fmla="*/ 2147483646 h 171"/>
                <a:gd name="T90" fmla="*/ 2147483646 w 146"/>
                <a:gd name="T91" fmla="*/ 2147483646 h 171"/>
                <a:gd name="T92" fmla="*/ 2147483646 w 146"/>
                <a:gd name="T93" fmla="*/ 2147483646 h 171"/>
                <a:gd name="T94" fmla="*/ 2147483646 w 146"/>
                <a:gd name="T95" fmla="*/ 2147483646 h 171"/>
                <a:gd name="T96" fmla="*/ 2147483646 w 146"/>
                <a:gd name="T97" fmla="*/ 2147483646 h 171"/>
                <a:gd name="T98" fmla="*/ 2147483646 w 146"/>
                <a:gd name="T99" fmla="*/ 2147483646 h 171"/>
                <a:gd name="T100" fmla="*/ 2147483646 w 146"/>
                <a:gd name="T101" fmla="*/ 2147483646 h 171"/>
                <a:gd name="T102" fmla="*/ 2147483646 w 146"/>
                <a:gd name="T103" fmla="*/ 2147483646 h 171"/>
                <a:gd name="T104" fmla="*/ 2147483646 w 146"/>
                <a:gd name="T105" fmla="*/ 2147483646 h 171"/>
                <a:gd name="T106" fmla="*/ 2147483646 w 146"/>
                <a:gd name="T107" fmla="*/ 2147483646 h 171"/>
                <a:gd name="T108" fmla="*/ 2147483646 w 146"/>
                <a:gd name="T109" fmla="*/ 2147483646 h 171"/>
                <a:gd name="T110" fmla="*/ 2147483646 w 146"/>
                <a:gd name="T111" fmla="*/ 2147483646 h 17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6" h="171">
                  <a:moveTo>
                    <a:pt x="67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88" y="1"/>
                  </a:lnTo>
                  <a:lnTo>
                    <a:pt x="98" y="3"/>
                  </a:lnTo>
                  <a:lnTo>
                    <a:pt x="105" y="6"/>
                  </a:lnTo>
                  <a:lnTo>
                    <a:pt x="113" y="10"/>
                  </a:lnTo>
                  <a:lnTo>
                    <a:pt x="119" y="14"/>
                  </a:lnTo>
                  <a:lnTo>
                    <a:pt x="126" y="18"/>
                  </a:lnTo>
                  <a:lnTo>
                    <a:pt x="130" y="24"/>
                  </a:lnTo>
                  <a:lnTo>
                    <a:pt x="134" y="30"/>
                  </a:lnTo>
                  <a:lnTo>
                    <a:pt x="138" y="36"/>
                  </a:lnTo>
                  <a:lnTo>
                    <a:pt x="141" y="43"/>
                  </a:lnTo>
                  <a:lnTo>
                    <a:pt x="143" y="50"/>
                  </a:lnTo>
                  <a:lnTo>
                    <a:pt x="144" y="57"/>
                  </a:lnTo>
                  <a:lnTo>
                    <a:pt x="145" y="66"/>
                  </a:lnTo>
                  <a:lnTo>
                    <a:pt x="146" y="75"/>
                  </a:lnTo>
                  <a:lnTo>
                    <a:pt x="146" y="84"/>
                  </a:lnTo>
                  <a:lnTo>
                    <a:pt x="146" y="93"/>
                  </a:lnTo>
                  <a:lnTo>
                    <a:pt x="145" y="103"/>
                  </a:lnTo>
                  <a:lnTo>
                    <a:pt x="144" y="110"/>
                  </a:lnTo>
                  <a:lnTo>
                    <a:pt x="143" y="118"/>
                  </a:lnTo>
                  <a:lnTo>
                    <a:pt x="141" y="125"/>
                  </a:lnTo>
                  <a:lnTo>
                    <a:pt x="138" y="133"/>
                  </a:lnTo>
                  <a:lnTo>
                    <a:pt x="134" y="140"/>
                  </a:lnTo>
                  <a:lnTo>
                    <a:pt x="130" y="145"/>
                  </a:lnTo>
                  <a:lnTo>
                    <a:pt x="126" y="151"/>
                  </a:lnTo>
                  <a:lnTo>
                    <a:pt x="119" y="156"/>
                  </a:lnTo>
                  <a:lnTo>
                    <a:pt x="113" y="160"/>
                  </a:lnTo>
                  <a:lnTo>
                    <a:pt x="105" y="164"/>
                  </a:lnTo>
                  <a:lnTo>
                    <a:pt x="98" y="167"/>
                  </a:lnTo>
                  <a:lnTo>
                    <a:pt x="88" y="169"/>
                  </a:lnTo>
                  <a:lnTo>
                    <a:pt x="78" y="170"/>
                  </a:lnTo>
                  <a:lnTo>
                    <a:pt x="67" y="171"/>
                  </a:lnTo>
                  <a:close/>
                  <a:moveTo>
                    <a:pt x="46" y="131"/>
                  </a:moveTo>
                  <a:lnTo>
                    <a:pt x="67" y="131"/>
                  </a:lnTo>
                  <a:lnTo>
                    <a:pt x="76" y="130"/>
                  </a:lnTo>
                  <a:lnTo>
                    <a:pt x="84" y="128"/>
                  </a:lnTo>
                  <a:lnTo>
                    <a:pt x="89" y="124"/>
                  </a:lnTo>
                  <a:lnTo>
                    <a:pt x="92" y="120"/>
                  </a:lnTo>
                  <a:lnTo>
                    <a:pt x="95" y="114"/>
                  </a:lnTo>
                  <a:lnTo>
                    <a:pt x="98" y="106"/>
                  </a:lnTo>
                  <a:lnTo>
                    <a:pt x="99" y="95"/>
                  </a:lnTo>
                  <a:lnTo>
                    <a:pt x="99" y="84"/>
                  </a:lnTo>
                  <a:lnTo>
                    <a:pt x="99" y="72"/>
                  </a:lnTo>
                  <a:lnTo>
                    <a:pt x="98" y="63"/>
                  </a:lnTo>
                  <a:lnTo>
                    <a:pt x="95" y="55"/>
                  </a:lnTo>
                  <a:lnTo>
                    <a:pt x="92" y="50"/>
                  </a:lnTo>
                  <a:lnTo>
                    <a:pt x="89" y="45"/>
                  </a:lnTo>
                  <a:lnTo>
                    <a:pt x="84" y="42"/>
                  </a:lnTo>
                  <a:lnTo>
                    <a:pt x="76" y="41"/>
                  </a:lnTo>
                  <a:lnTo>
                    <a:pt x="67" y="40"/>
                  </a:lnTo>
                  <a:lnTo>
                    <a:pt x="46" y="40"/>
                  </a:lnTo>
                  <a:lnTo>
                    <a:pt x="46" y="13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57" name="Freeform 185"/>
            <p:cNvSpPr>
              <a:spLocks noEditPoints="1"/>
            </p:cNvSpPr>
            <p:nvPr/>
          </p:nvSpPr>
          <p:spPr bwMode="auto">
            <a:xfrm>
              <a:off x="5603875" y="898525"/>
              <a:ext cx="84137" cy="92075"/>
            </a:xfrm>
            <a:custGeom>
              <a:avLst/>
              <a:gdLst>
                <a:gd name="T0" fmla="*/ 2147483646 w 159"/>
                <a:gd name="T1" fmla="*/ 2147483646 h 175"/>
                <a:gd name="T2" fmla="*/ 2147483646 w 159"/>
                <a:gd name="T3" fmla="*/ 2147483646 h 175"/>
                <a:gd name="T4" fmla="*/ 2147483646 w 159"/>
                <a:gd name="T5" fmla="*/ 2147483646 h 175"/>
                <a:gd name="T6" fmla="*/ 2147483646 w 159"/>
                <a:gd name="T7" fmla="*/ 2147483646 h 175"/>
                <a:gd name="T8" fmla="*/ 2147483646 w 159"/>
                <a:gd name="T9" fmla="*/ 2147483646 h 175"/>
                <a:gd name="T10" fmla="*/ 2147483646 w 159"/>
                <a:gd name="T11" fmla="*/ 2147483646 h 175"/>
                <a:gd name="T12" fmla="*/ 2147483646 w 159"/>
                <a:gd name="T13" fmla="*/ 2147483646 h 175"/>
                <a:gd name="T14" fmla="*/ 2147483646 w 159"/>
                <a:gd name="T15" fmla="*/ 2147483646 h 175"/>
                <a:gd name="T16" fmla="*/ 2147483646 w 159"/>
                <a:gd name="T17" fmla="*/ 2147483646 h 175"/>
                <a:gd name="T18" fmla="*/ 2147483646 w 159"/>
                <a:gd name="T19" fmla="*/ 2147483646 h 175"/>
                <a:gd name="T20" fmla="*/ 2147483646 w 159"/>
                <a:gd name="T21" fmla="*/ 2147483646 h 175"/>
                <a:gd name="T22" fmla="*/ 2147483646 w 159"/>
                <a:gd name="T23" fmla="*/ 2147483646 h 175"/>
                <a:gd name="T24" fmla="*/ 2147483646 w 159"/>
                <a:gd name="T25" fmla="*/ 2147483646 h 175"/>
                <a:gd name="T26" fmla="*/ 2147483646 w 159"/>
                <a:gd name="T27" fmla="*/ 2147483646 h 175"/>
                <a:gd name="T28" fmla="*/ 2147483646 w 159"/>
                <a:gd name="T29" fmla="*/ 2147483646 h 175"/>
                <a:gd name="T30" fmla="*/ 2147483646 w 159"/>
                <a:gd name="T31" fmla="*/ 2147483646 h 175"/>
                <a:gd name="T32" fmla="*/ 2147483646 w 159"/>
                <a:gd name="T33" fmla="*/ 2147483646 h 175"/>
                <a:gd name="T34" fmla="*/ 2147483646 w 159"/>
                <a:gd name="T35" fmla="*/ 2147483646 h 175"/>
                <a:gd name="T36" fmla="*/ 2147483646 w 159"/>
                <a:gd name="T37" fmla="*/ 2147483646 h 175"/>
                <a:gd name="T38" fmla="*/ 2147483646 w 159"/>
                <a:gd name="T39" fmla="*/ 2147483646 h 175"/>
                <a:gd name="T40" fmla="*/ 2147483646 w 159"/>
                <a:gd name="T41" fmla="*/ 2147483646 h 175"/>
                <a:gd name="T42" fmla="*/ 2147483646 w 159"/>
                <a:gd name="T43" fmla="*/ 2147483646 h 175"/>
                <a:gd name="T44" fmla="*/ 2147483646 w 159"/>
                <a:gd name="T45" fmla="*/ 2147483646 h 175"/>
                <a:gd name="T46" fmla="*/ 2147483646 w 159"/>
                <a:gd name="T47" fmla="*/ 2147483646 h 175"/>
                <a:gd name="T48" fmla="*/ 2147483646 w 159"/>
                <a:gd name="T49" fmla="*/ 2147483646 h 175"/>
                <a:gd name="T50" fmla="*/ 2147483646 w 159"/>
                <a:gd name="T51" fmla="*/ 2147483646 h 175"/>
                <a:gd name="T52" fmla="*/ 2147483646 w 159"/>
                <a:gd name="T53" fmla="*/ 2147483646 h 175"/>
                <a:gd name="T54" fmla="*/ 2147483646 w 159"/>
                <a:gd name="T55" fmla="*/ 2147483646 h 175"/>
                <a:gd name="T56" fmla="*/ 2147483646 w 159"/>
                <a:gd name="T57" fmla="*/ 2147483646 h 175"/>
                <a:gd name="T58" fmla="*/ 2147483646 w 159"/>
                <a:gd name="T59" fmla="*/ 2147483646 h 175"/>
                <a:gd name="T60" fmla="*/ 2147483646 w 159"/>
                <a:gd name="T61" fmla="*/ 2147483646 h 175"/>
                <a:gd name="T62" fmla="*/ 2147483646 w 159"/>
                <a:gd name="T63" fmla="*/ 2147483646 h 175"/>
                <a:gd name="T64" fmla="*/ 2147483646 w 159"/>
                <a:gd name="T65" fmla="*/ 2147483646 h 175"/>
                <a:gd name="T66" fmla="*/ 2147483646 w 159"/>
                <a:gd name="T67" fmla="*/ 2147483646 h 175"/>
                <a:gd name="T68" fmla="*/ 0 w 159"/>
                <a:gd name="T69" fmla="*/ 2147483646 h 175"/>
                <a:gd name="T70" fmla="*/ 2147483646 w 159"/>
                <a:gd name="T71" fmla="*/ 2147483646 h 175"/>
                <a:gd name="T72" fmla="*/ 2147483646 w 159"/>
                <a:gd name="T73" fmla="*/ 2147483646 h 175"/>
                <a:gd name="T74" fmla="*/ 2147483646 w 159"/>
                <a:gd name="T75" fmla="*/ 2147483646 h 175"/>
                <a:gd name="T76" fmla="*/ 2147483646 w 159"/>
                <a:gd name="T77" fmla="*/ 2147483646 h 175"/>
                <a:gd name="T78" fmla="*/ 2147483646 w 159"/>
                <a:gd name="T79" fmla="*/ 2147483646 h 175"/>
                <a:gd name="T80" fmla="*/ 2147483646 w 159"/>
                <a:gd name="T81" fmla="*/ 2147483646 h 175"/>
                <a:gd name="T82" fmla="*/ 2147483646 w 159"/>
                <a:gd name="T83" fmla="*/ 2147483646 h 175"/>
                <a:gd name="T84" fmla="*/ 2147483646 w 159"/>
                <a:gd name="T85" fmla="*/ 0 h 175"/>
                <a:gd name="T86" fmla="*/ 2147483646 w 159"/>
                <a:gd name="T87" fmla="*/ 2147483646 h 175"/>
                <a:gd name="T88" fmla="*/ 2147483646 w 159"/>
                <a:gd name="T89" fmla="*/ 2147483646 h 175"/>
                <a:gd name="T90" fmla="*/ 2147483646 w 159"/>
                <a:gd name="T91" fmla="*/ 2147483646 h 175"/>
                <a:gd name="T92" fmla="*/ 2147483646 w 159"/>
                <a:gd name="T93" fmla="*/ 2147483646 h 175"/>
                <a:gd name="T94" fmla="*/ 2147483646 w 159"/>
                <a:gd name="T95" fmla="*/ 2147483646 h 175"/>
                <a:gd name="T96" fmla="*/ 2147483646 w 159"/>
                <a:gd name="T97" fmla="*/ 2147483646 h 175"/>
                <a:gd name="T98" fmla="*/ 2147483646 w 159"/>
                <a:gd name="T99" fmla="*/ 2147483646 h 175"/>
                <a:gd name="T100" fmla="*/ 2147483646 w 159"/>
                <a:gd name="T101" fmla="*/ 2147483646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9" h="175">
                  <a:moveTo>
                    <a:pt x="104" y="48"/>
                  </a:moveTo>
                  <a:lnTo>
                    <a:pt x="100" y="44"/>
                  </a:lnTo>
                  <a:lnTo>
                    <a:pt x="95" y="40"/>
                  </a:lnTo>
                  <a:lnTo>
                    <a:pt x="88" y="38"/>
                  </a:lnTo>
                  <a:lnTo>
                    <a:pt x="80" y="36"/>
                  </a:lnTo>
                  <a:lnTo>
                    <a:pt x="71" y="38"/>
                  </a:lnTo>
                  <a:lnTo>
                    <a:pt x="64" y="40"/>
                  </a:lnTo>
                  <a:lnTo>
                    <a:pt x="59" y="44"/>
                  </a:lnTo>
                  <a:lnTo>
                    <a:pt x="55" y="48"/>
                  </a:lnTo>
                  <a:lnTo>
                    <a:pt x="51" y="55"/>
                  </a:lnTo>
                  <a:lnTo>
                    <a:pt x="49" y="64"/>
                  </a:lnTo>
                  <a:lnTo>
                    <a:pt x="48" y="74"/>
                  </a:lnTo>
                  <a:lnTo>
                    <a:pt x="48" y="86"/>
                  </a:lnTo>
                  <a:lnTo>
                    <a:pt x="48" y="98"/>
                  </a:lnTo>
                  <a:lnTo>
                    <a:pt x="49" y="109"/>
                  </a:lnTo>
                  <a:lnTo>
                    <a:pt x="51" y="118"/>
                  </a:lnTo>
                  <a:lnTo>
                    <a:pt x="55" y="125"/>
                  </a:lnTo>
                  <a:lnTo>
                    <a:pt x="57" y="127"/>
                  </a:lnTo>
                  <a:lnTo>
                    <a:pt x="59" y="131"/>
                  </a:lnTo>
                  <a:lnTo>
                    <a:pt x="61" y="133"/>
                  </a:lnTo>
                  <a:lnTo>
                    <a:pt x="64" y="134"/>
                  </a:lnTo>
                  <a:lnTo>
                    <a:pt x="71" y="137"/>
                  </a:lnTo>
                  <a:lnTo>
                    <a:pt x="80" y="137"/>
                  </a:lnTo>
                  <a:lnTo>
                    <a:pt x="88" y="137"/>
                  </a:lnTo>
                  <a:lnTo>
                    <a:pt x="95" y="134"/>
                  </a:lnTo>
                  <a:lnTo>
                    <a:pt x="98" y="133"/>
                  </a:lnTo>
                  <a:lnTo>
                    <a:pt x="100" y="131"/>
                  </a:lnTo>
                  <a:lnTo>
                    <a:pt x="102" y="127"/>
                  </a:lnTo>
                  <a:lnTo>
                    <a:pt x="104" y="125"/>
                  </a:lnTo>
                  <a:lnTo>
                    <a:pt x="108" y="118"/>
                  </a:lnTo>
                  <a:lnTo>
                    <a:pt x="110" y="109"/>
                  </a:lnTo>
                  <a:lnTo>
                    <a:pt x="111" y="98"/>
                  </a:lnTo>
                  <a:lnTo>
                    <a:pt x="111" y="86"/>
                  </a:lnTo>
                  <a:lnTo>
                    <a:pt x="111" y="74"/>
                  </a:lnTo>
                  <a:lnTo>
                    <a:pt x="110" y="64"/>
                  </a:lnTo>
                  <a:lnTo>
                    <a:pt x="108" y="55"/>
                  </a:lnTo>
                  <a:lnTo>
                    <a:pt x="104" y="48"/>
                  </a:lnTo>
                  <a:close/>
                  <a:moveTo>
                    <a:pt x="159" y="86"/>
                  </a:moveTo>
                  <a:lnTo>
                    <a:pt x="159" y="97"/>
                  </a:lnTo>
                  <a:lnTo>
                    <a:pt x="158" y="107"/>
                  </a:lnTo>
                  <a:lnTo>
                    <a:pt x="156" y="117"/>
                  </a:lnTo>
                  <a:lnTo>
                    <a:pt x="154" y="125"/>
                  </a:lnTo>
                  <a:lnTo>
                    <a:pt x="151" y="133"/>
                  </a:lnTo>
                  <a:lnTo>
                    <a:pt x="148" y="140"/>
                  </a:lnTo>
                  <a:lnTo>
                    <a:pt x="143" y="147"/>
                  </a:lnTo>
                  <a:lnTo>
                    <a:pt x="139" y="153"/>
                  </a:lnTo>
                  <a:lnTo>
                    <a:pt x="134" y="158"/>
                  </a:lnTo>
                  <a:lnTo>
                    <a:pt x="128" y="163"/>
                  </a:lnTo>
                  <a:lnTo>
                    <a:pt x="122" y="166"/>
                  </a:lnTo>
                  <a:lnTo>
                    <a:pt x="114" y="170"/>
                  </a:lnTo>
                  <a:lnTo>
                    <a:pt x="107" y="172"/>
                  </a:lnTo>
                  <a:lnTo>
                    <a:pt x="98" y="174"/>
                  </a:lnTo>
                  <a:lnTo>
                    <a:pt x="89" y="175"/>
                  </a:lnTo>
                  <a:lnTo>
                    <a:pt x="80" y="175"/>
                  </a:lnTo>
                  <a:lnTo>
                    <a:pt x="70" y="175"/>
                  </a:lnTo>
                  <a:lnTo>
                    <a:pt x="61" y="174"/>
                  </a:lnTo>
                  <a:lnTo>
                    <a:pt x="52" y="172"/>
                  </a:lnTo>
                  <a:lnTo>
                    <a:pt x="45" y="170"/>
                  </a:lnTo>
                  <a:lnTo>
                    <a:pt x="37" y="166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0" y="153"/>
                  </a:lnTo>
                  <a:lnTo>
                    <a:pt x="16" y="147"/>
                  </a:lnTo>
                  <a:lnTo>
                    <a:pt x="11" y="140"/>
                  </a:lnTo>
                  <a:lnTo>
                    <a:pt x="8" y="133"/>
                  </a:lnTo>
                  <a:lnTo>
                    <a:pt x="5" y="125"/>
                  </a:lnTo>
                  <a:lnTo>
                    <a:pt x="3" y="117"/>
                  </a:lnTo>
                  <a:lnTo>
                    <a:pt x="2" y="107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2" y="68"/>
                  </a:lnTo>
                  <a:lnTo>
                    <a:pt x="3" y="59"/>
                  </a:lnTo>
                  <a:lnTo>
                    <a:pt x="4" y="52"/>
                  </a:lnTo>
                  <a:lnTo>
                    <a:pt x="6" y="44"/>
                  </a:lnTo>
                  <a:lnTo>
                    <a:pt x="9" y="38"/>
                  </a:lnTo>
                  <a:lnTo>
                    <a:pt x="12" y="31"/>
                  </a:lnTo>
                  <a:lnTo>
                    <a:pt x="17" y="25"/>
                  </a:lnTo>
                  <a:lnTo>
                    <a:pt x="21" y="19"/>
                  </a:lnTo>
                  <a:lnTo>
                    <a:pt x="28" y="14"/>
                  </a:lnTo>
                  <a:lnTo>
                    <a:pt x="34" y="9"/>
                  </a:lnTo>
                  <a:lnTo>
                    <a:pt x="42" y="6"/>
                  </a:lnTo>
                  <a:lnTo>
                    <a:pt x="49" y="3"/>
                  </a:lnTo>
                  <a:lnTo>
                    <a:pt x="59" y="1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90" y="0"/>
                  </a:lnTo>
                  <a:lnTo>
                    <a:pt x="100" y="1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5" y="9"/>
                  </a:lnTo>
                  <a:lnTo>
                    <a:pt x="132" y="14"/>
                  </a:lnTo>
                  <a:lnTo>
                    <a:pt x="138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0" y="38"/>
                  </a:lnTo>
                  <a:lnTo>
                    <a:pt x="153" y="44"/>
                  </a:lnTo>
                  <a:lnTo>
                    <a:pt x="155" y="52"/>
                  </a:lnTo>
                  <a:lnTo>
                    <a:pt x="156" y="59"/>
                  </a:lnTo>
                  <a:lnTo>
                    <a:pt x="158" y="68"/>
                  </a:lnTo>
                  <a:lnTo>
                    <a:pt x="159" y="77"/>
                  </a:lnTo>
                  <a:lnTo>
                    <a:pt x="159" y="8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32" name="Grupo 25831"/>
          <p:cNvGrpSpPr>
            <a:grpSpLocks/>
          </p:cNvGrpSpPr>
          <p:nvPr/>
        </p:nvGrpSpPr>
        <p:grpSpPr bwMode="auto">
          <a:xfrm>
            <a:off x="4256088" y="2338388"/>
            <a:ext cx="2346325" cy="2157412"/>
            <a:chOff x="4256088" y="2338388"/>
            <a:chExt cx="2346324" cy="2157413"/>
          </a:xfrm>
        </p:grpSpPr>
        <p:sp>
          <p:nvSpPr>
            <p:cNvPr id="25704" name="Freeform 266"/>
            <p:cNvSpPr>
              <a:spLocks/>
            </p:cNvSpPr>
            <p:nvPr/>
          </p:nvSpPr>
          <p:spPr bwMode="auto">
            <a:xfrm>
              <a:off x="4868863" y="2338388"/>
              <a:ext cx="1119187" cy="1119188"/>
            </a:xfrm>
            <a:custGeom>
              <a:avLst/>
              <a:gdLst>
                <a:gd name="T0" fmla="*/ 2147483646 w 2115"/>
                <a:gd name="T1" fmla="*/ 2147483646 h 2115"/>
                <a:gd name="T2" fmla="*/ 2147483646 w 2115"/>
                <a:gd name="T3" fmla="*/ 2147483646 h 2115"/>
                <a:gd name="T4" fmla="*/ 2147483646 w 2115"/>
                <a:gd name="T5" fmla="*/ 2147483646 h 2115"/>
                <a:gd name="T6" fmla="*/ 2147483646 w 2115"/>
                <a:gd name="T7" fmla="*/ 2147483646 h 2115"/>
                <a:gd name="T8" fmla="*/ 2147483646 w 2115"/>
                <a:gd name="T9" fmla="*/ 2147483646 h 2115"/>
                <a:gd name="T10" fmla="*/ 2147483646 w 2115"/>
                <a:gd name="T11" fmla="*/ 2147483646 h 2115"/>
                <a:gd name="T12" fmla="*/ 2147483646 w 2115"/>
                <a:gd name="T13" fmla="*/ 2147483646 h 2115"/>
                <a:gd name="T14" fmla="*/ 2147483646 w 2115"/>
                <a:gd name="T15" fmla="*/ 2147483646 h 2115"/>
                <a:gd name="T16" fmla="*/ 2147483646 w 2115"/>
                <a:gd name="T17" fmla="*/ 2147483646 h 2115"/>
                <a:gd name="T18" fmla="*/ 2147483646 w 2115"/>
                <a:gd name="T19" fmla="*/ 2147483646 h 2115"/>
                <a:gd name="T20" fmla="*/ 2147483646 w 2115"/>
                <a:gd name="T21" fmla="*/ 2147483646 h 2115"/>
                <a:gd name="T22" fmla="*/ 2147483646 w 2115"/>
                <a:gd name="T23" fmla="*/ 2147483646 h 2115"/>
                <a:gd name="T24" fmla="*/ 2147483646 w 2115"/>
                <a:gd name="T25" fmla="*/ 2147483646 h 2115"/>
                <a:gd name="T26" fmla="*/ 2147483646 w 2115"/>
                <a:gd name="T27" fmla="*/ 2147483646 h 2115"/>
                <a:gd name="T28" fmla="*/ 2147483646 w 2115"/>
                <a:gd name="T29" fmla="*/ 2147483646 h 2115"/>
                <a:gd name="T30" fmla="*/ 2147483646 w 2115"/>
                <a:gd name="T31" fmla="*/ 2147483646 h 2115"/>
                <a:gd name="T32" fmla="*/ 2147483646 w 2115"/>
                <a:gd name="T33" fmla="*/ 2147483646 h 2115"/>
                <a:gd name="T34" fmla="*/ 2147483646 w 2115"/>
                <a:gd name="T35" fmla="*/ 2147483646 h 2115"/>
                <a:gd name="T36" fmla="*/ 2147483646 w 2115"/>
                <a:gd name="T37" fmla="*/ 2147483646 h 2115"/>
                <a:gd name="T38" fmla="*/ 2147483646 w 2115"/>
                <a:gd name="T39" fmla="*/ 2147483646 h 2115"/>
                <a:gd name="T40" fmla="*/ 2147483646 w 2115"/>
                <a:gd name="T41" fmla="*/ 2147483646 h 2115"/>
                <a:gd name="T42" fmla="*/ 2147483646 w 2115"/>
                <a:gd name="T43" fmla="*/ 2147483646 h 2115"/>
                <a:gd name="T44" fmla="*/ 2147483646 w 2115"/>
                <a:gd name="T45" fmla="*/ 2147483646 h 2115"/>
                <a:gd name="T46" fmla="*/ 2147483646 w 2115"/>
                <a:gd name="T47" fmla="*/ 2147483646 h 2115"/>
                <a:gd name="T48" fmla="*/ 2147483646 w 2115"/>
                <a:gd name="T49" fmla="*/ 2147483646 h 2115"/>
                <a:gd name="T50" fmla="*/ 2147483646 w 2115"/>
                <a:gd name="T51" fmla="*/ 2147483646 h 2115"/>
                <a:gd name="T52" fmla="*/ 2147483646 w 2115"/>
                <a:gd name="T53" fmla="*/ 2147483646 h 2115"/>
                <a:gd name="T54" fmla="*/ 2147483646 w 2115"/>
                <a:gd name="T55" fmla="*/ 2147483646 h 2115"/>
                <a:gd name="T56" fmla="*/ 2147483646 w 2115"/>
                <a:gd name="T57" fmla="*/ 2147483646 h 2115"/>
                <a:gd name="T58" fmla="*/ 2147483646 w 2115"/>
                <a:gd name="T59" fmla="*/ 2147483646 h 2115"/>
                <a:gd name="T60" fmla="*/ 2147483646 w 2115"/>
                <a:gd name="T61" fmla="*/ 2147483646 h 2115"/>
                <a:gd name="T62" fmla="*/ 2147483646 w 2115"/>
                <a:gd name="T63" fmla="*/ 2147483646 h 2115"/>
                <a:gd name="T64" fmla="*/ 2147483646 w 2115"/>
                <a:gd name="T65" fmla="*/ 2147483646 h 2115"/>
                <a:gd name="T66" fmla="*/ 2147483646 w 2115"/>
                <a:gd name="T67" fmla="*/ 2147483646 h 2115"/>
                <a:gd name="T68" fmla="*/ 2147483646 w 2115"/>
                <a:gd name="T69" fmla="*/ 2147483646 h 2115"/>
                <a:gd name="T70" fmla="*/ 2147483646 w 2115"/>
                <a:gd name="T71" fmla="*/ 2147483646 h 2115"/>
                <a:gd name="T72" fmla="*/ 2147483646 w 2115"/>
                <a:gd name="T73" fmla="*/ 2147483646 h 2115"/>
                <a:gd name="T74" fmla="*/ 2147483646 w 2115"/>
                <a:gd name="T75" fmla="*/ 2147483646 h 2115"/>
                <a:gd name="T76" fmla="*/ 2147483646 w 2115"/>
                <a:gd name="T77" fmla="*/ 2147483646 h 2115"/>
                <a:gd name="T78" fmla="*/ 2147483646 w 2115"/>
                <a:gd name="T79" fmla="*/ 2147483646 h 2115"/>
                <a:gd name="T80" fmla="*/ 2147483646 w 2115"/>
                <a:gd name="T81" fmla="*/ 2147483646 h 2115"/>
                <a:gd name="T82" fmla="*/ 2147483646 w 2115"/>
                <a:gd name="T83" fmla="*/ 2147483646 h 2115"/>
                <a:gd name="T84" fmla="*/ 2147483646 w 2115"/>
                <a:gd name="T85" fmla="*/ 0 h 2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15" h="2115">
                  <a:moveTo>
                    <a:pt x="1058" y="0"/>
                  </a:moveTo>
                  <a:lnTo>
                    <a:pt x="1113" y="2"/>
                  </a:lnTo>
                  <a:lnTo>
                    <a:pt x="1166" y="5"/>
                  </a:lnTo>
                  <a:lnTo>
                    <a:pt x="1219" y="13"/>
                  </a:lnTo>
                  <a:lnTo>
                    <a:pt x="1271" y="21"/>
                  </a:lnTo>
                  <a:lnTo>
                    <a:pt x="1322" y="33"/>
                  </a:lnTo>
                  <a:lnTo>
                    <a:pt x="1373" y="47"/>
                  </a:lnTo>
                  <a:lnTo>
                    <a:pt x="1422" y="65"/>
                  </a:lnTo>
                  <a:lnTo>
                    <a:pt x="1470" y="83"/>
                  </a:lnTo>
                  <a:lnTo>
                    <a:pt x="1517" y="105"/>
                  </a:lnTo>
                  <a:lnTo>
                    <a:pt x="1563" y="128"/>
                  </a:lnTo>
                  <a:lnTo>
                    <a:pt x="1606" y="154"/>
                  </a:lnTo>
                  <a:lnTo>
                    <a:pt x="1649" y="181"/>
                  </a:lnTo>
                  <a:lnTo>
                    <a:pt x="1691" y="210"/>
                  </a:lnTo>
                  <a:lnTo>
                    <a:pt x="1731" y="241"/>
                  </a:lnTo>
                  <a:lnTo>
                    <a:pt x="1770" y="275"/>
                  </a:lnTo>
                  <a:lnTo>
                    <a:pt x="1807" y="310"/>
                  </a:lnTo>
                  <a:lnTo>
                    <a:pt x="1841" y="347"/>
                  </a:lnTo>
                  <a:lnTo>
                    <a:pt x="1875" y="386"/>
                  </a:lnTo>
                  <a:lnTo>
                    <a:pt x="1905" y="425"/>
                  </a:lnTo>
                  <a:lnTo>
                    <a:pt x="1936" y="467"/>
                  </a:lnTo>
                  <a:lnTo>
                    <a:pt x="1963" y="509"/>
                  </a:lnTo>
                  <a:lnTo>
                    <a:pt x="1989" y="554"/>
                  </a:lnTo>
                  <a:lnTo>
                    <a:pt x="2011" y="599"/>
                  </a:lnTo>
                  <a:lnTo>
                    <a:pt x="2033" y="646"/>
                  </a:lnTo>
                  <a:lnTo>
                    <a:pt x="2052" y="694"/>
                  </a:lnTo>
                  <a:lnTo>
                    <a:pt x="2068" y="743"/>
                  </a:lnTo>
                  <a:lnTo>
                    <a:pt x="2083" y="793"/>
                  </a:lnTo>
                  <a:lnTo>
                    <a:pt x="2095" y="845"/>
                  </a:lnTo>
                  <a:lnTo>
                    <a:pt x="2104" y="897"/>
                  </a:lnTo>
                  <a:lnTo>
                    <a:pt x="2110" y="950"/>
                  </a:lnTo>
                  <a:lnTo>
                    <a:pt x="2114" y="1003"/>
                  </a:lnTo>
                  <a:lnTo>
                    <a:pt x="2115" y="1057"/>
                  </a:lnTo>
                  <a:lnTo>
                    <a:pt x="2114" y="1113"/>
                  </a:lnTo>
                  <a:lnTo>
                    <a:pt x="2110" y="1166"/>
                  </a:lnTo>
                  <a:lnTo>
                    <a:pt x="2104" y="1219"/>
                  </a:lnTo>
                  <a:lnTo>
                    <a:pt x="2095" y="1271"/>
                  </a:lnTo>
                  <a:lnTo>
                    <a:pt x="2083" y="1322"/>
                  </a:lnTo>
                  <a:lnTo>
                    <a:pt x="2068" y="1373"/>
                  </a:lnTo>
                  <a:lnTo>
                    <a:pt x="2052" y="1422"/>
                  </a:lnTo>
                  <a:lnTo>
                    <a:pt x="2033" y="1469"/>
                  </a:lnTo>
                  <a:lnTo>
                    <a:pt x="2011" y="1517"/>
                  </a:lnTo>
                  <a:lnTo>
                    <a:pt x="1989" y="1562"/>
                  </a:lnTo>
                  <a:lnTo>
                    <a:pt x="1963" y="1606"/>
                  </a:lnTo>
                  <a:lnTo>
                    <a:pt x="1936" y="1649"/>
                  </a:lnTo>
                  <a:lnTo>
                    <a:pt x="1905" y="1690"/>
                  </a:lnTo>
                  <a:lnTo>
                    <a:pt x="1875" y="1730"/>
                  </a:lnTo>
                  <a:lnTo>
                    <a:pt x="1841" y="1769"/>
                  </a:lnTo>
                  <a:lnTo>
                    <a:pt x="1807" y="1806"/>
                  </a:lnTo>
                  <a:lnTo>
                    <a:pt x="1770" y="1841"/>
                  </a:lnTo>
                  <a:lnTo>
                    <a:pt x="1731" y="1875"/>
                  </a:lnTo>
                  <a:lnTo>
                    <a:pt x="1691" y="1906"/>
                  </a:lnTo>
                  <a:lnTo>
                    <a:pt x="1649" y="1935"/>
                  </a:lnTo>
                  <a:lnTo>
                    <a:pt x="1606" y="1962"/>
                  </a:lnTo>
                  <a:lnTo>
                    <a:pt x="1563" y="1988"/>
                  </a:lnTo>
                  <a:lnTo>
                    <a:pt x="1517" y="2011"/>
                  </a:lnTo>
                  <a:lnTo>
                    <a:pt x="1470" y="2033"/>
                  </a:lnTo>
                  <a:lnTo>
                    <a:pt x="1422" y="2051"/>
                  </a:lnTo>
                  <a:lnTo>
                    <a:pt x="1373" y="2069"/>
                  </a:lnTo>
                  <a:lnTo>
                    <a:pt x="1322" y="2083"/>
                  </a:lnTo>
                  <a:lnTo>
                    <a:pt x="1271" y="2095"/>
                  </a:lnTo>
                  <a:lnTo>
                    <a:pt x="1219" y="2103"/>
                  </a:lnTo>
                  <a:lnTo>
                    <a:pt x="1166" y="2110"/>
                  </a:lnTo>
                  <a:lnTo>
                    <a:pt x="1113" y="2114"/>
                  </a:lnTo>
                  <a:lnTo>
                    <a:pt x="1058" y="2115"/>
                  </a:lnTo>
                  <a:lnTo>
                    <a:pt x="1004" y="2114"/>
                  </a:lnTo>
                  <a:lnTo>
                    <a:pt x="951" y="2110"/>
                  </a:lnTo>
                  <a:lnTo>
                    <a:pt x="898" y="2103"/>
                  </a:lnTo>
                  <a:lnTo>
                    <a:pt x="845" y="2095"/>
                  </a:lnTo>
                  <a:lnTo>
                    <a:pt x="793" y="2083"/>
                  </a:lnTo>
                  <a:lnTo>
                    <a:pt x="744" y="2069"/>
                  </a:lnTo>
                  <a:lnTo>
                    <a:pt x="695" y="2051"/>
                  </a:lnTo>
                  <a:lnTo>
                    <a:pt x="646" y="2033"/>
                  </a:lnTo>
                  <a:lnTo>
                    <a:pt x="600" y="2011"/>
                  </a:lnTo>
                  <a:lnTo>
                    <a:pt x="554" y="1988"/>
                  </a:lnTo>
                  <a:lnTo>
                    <a:pt x="510" y="1962"/>
                  </a:lnTo>
                  <a:lnTo>
                    <a:pt x="467" y="1935"/>
                  </a:lnTo>
                  <a:lnTo>
                    <a:pt x="425" y="1906"/>
                  </a:lnTo>
                  <a:lnTo>
                    <a:pt x="386" y="1875"/>
                  </a:lnTo>
                  <a:lnTo>
                    <a:pt x="347" y="1841"/>
                  </a:lnTo>
                  <a:lnTo>
                    <a:pt x="310" y="1806"/>
                  </a:lnTo>
                  <a:lnTo>
                    <a:pt x="276" y="1769"/>
                  </a:lnTo>
                  <a:lnTo>
                    <a:pt x="242" y="1730"/>
                  </a:lnTo>
                  <a:lnTo>
                    <a:pt x="211" y="1690"/>
                  </a:lnTo>
                  <a:lnTo>
                    <a:pt x="181" y="1649"/>
                  </a:lnTo>
                  <a:lnTo>
                    <a:pt x="154" y="1606"/>
                  </a:lnTo>
                  <a:lnTo>
                    <a:pt x="128" y="1562"/>
                  </a:lnTo>
                  <a:lnTo>
                    <a:pt x="105" y="1517"/>
                  </a:lnTo>
                  <a:lnTo>
                    <a:pt x="84" y="1469"/>
                  </a:lnTo>
                  <a:lnTo>
                    <a:pt x="65" y="1422"/>
                  </a:lnTo>
                  <a:lnTo>
                    <a:pt x="48" y="1373"/>
                  </a:lnTo>
                  <a:lnTo>
                    <a:pt x="34" y="1322"/>
                  </a:lnTo>
                  <a:lnTo>
                    <a:pt x="22" y="1271"/>
                  </a:lnTo>
                  <a:lnTo>
                    <a:pt x="13" y="1219"/>
                  </a:lnTo>
                  <a:lnTo>
                    <a:pt x="6" y="1166"/>
                  </a:lnTo>
                  <a:lnTo>
                    <a:pt x="2" y="1113"/>
                  </a:lnTo>
                  <a:lnTo>
                    <a:pt x="0" y="1057"/>
                  </a:lnTo>
                  <a:lnTo>
                    <a:pt x="2" y="1003"/>
                  </a:lnTo>
                  <a:lnTo>
                    <a:pt x="6" y="950"/>
                  </a:lnTo>
                  <a:lnTo>
                    <a:pt x="13" y="897"/>
                  </a:lnTo>
                  <a:lnTo>
                    <a:pt x="22" y="845"/>
                  </a:lnTo>
                  <a:lnTo>
                    <a:pt x="34" y="793"/>
                  </a:lnTo>
                  <a:lnTo>
                    <a:pt x="48" y="743"/>
                  </a:lnTo>
                  <a:lnTo>
                    <a:pt x="65" y="694"/>
                  </a:lnTo>
                  <a:lnTo>
                    <a:pt x="84" y="646"/>
                  </a:lnTo>
                  <a:lnTo>
                    <a:pt x="105" y="599"/>
                  </a:lnTo>
                  <a:lnTo>
                    <a:pt x="128" y="554"/>
                  </a:lnTo>
                  <a:lnTo>
                    <a:pt x="154" y="509"/>
                  </a:lnTo>
                  <a:lnTo>
                    <a:pt x="181" y="467"/>
                  </a:lnTo>
                  <a:lnTo>
                    <a:pt x="211" y="425"/>
                  </a:lnTo>
                  <a:lnTo>
                    <a:pt x="242" y="386"/>
                  </a:lnTo>
                  <a:lnTo>
                    <a:pt x="276" y="347"/>
                  </a:lnTo>
                  <a:lnTo>
                    <a:pt x="310" y="310"/>
                  </a:lnTo>
                  <a:lnTo>
                    <a:pt x="347" y="275"/>
                  </a:lnTo>
                  <a:lnTo>
                    <a:pt x="386" y="241"/>
                  </a:lnTo>
                  <a:lnTo>
                    <a:pt x="425" y="210"/>
                  </a:lnTo>
                  <a:lnTo>
                    <a:pt x="467" y="181"/>
                  </a:lnTo>
                  <a:lnTo>
                    <a:pt x="510" y="154"/>
                  </a:lnTo>
                  <a:lnTo>
                    <a:pt x="554" y="128"/>
                  </a:lnTo>
                  <a:lnTo>
                    <a:pt x="600" y="105"/>
                  </a:lnTo>
                  <a:lnTo>
                    <a:pt x="646" y="83"/>
                  </a:lnTo>
                  <a:lnTo>
                    <a:pt x="695" y="65"/>
                  </a:lnTo>
                  <a:lnTo>
                    <a:pt x="744" y="47"/>
                  </a:lnTo>
                  <a:lnTo>
                    <a:pt x="793" y="33"/>
                  </a:lnTo>
                  <a:lnTo>
                    <a:pt x="845" y="21"/>
                  </a:lnTo>
                  <a:lnTo>
                    <a:pt x="898" y="13"/>
                  </a:lnTo>
                  <a:lnTo>
                    <a:pt x="951" y="5"/>
                  </a:lnTo>
                  <a:lnTo>
                    <a:pt x="1004" y="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3FA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5" name="Freeform 267"/>
            <p:cNvSpPr>
              <a:spLocks/>
            </p:cNvSpPr>
            <p:nvPr/>
          </p:nvSpPr>
          <p:spPr bwMode="auto">
            <a:xfrm>
              <a:off x="5483225" y="3376613"/>
              <a:ext cx="1119187" cy="1119188"/>
            </a:xfrm>
            <a:custGeom>
              <a:avLst/>
              <a:gdLst>
                <a:gd name="T0" fmla="*/ 2147483646 w 2114"/>
                <a:gd name="T1" fmla="*/ 2147483646 h 2116"/>
                <a:gd name="T2" fmla="*/ 2147483646 w 2114"/>
                <a:gd name="T3" fmla="*/ 2147483646 h 2116"/>
                <a:gd name="T4" fmla="*/ 2147483646 w 2114"/>
                <a:gd name="T5" fmla="*/ 2147483646 h 2116"/>
                <a:gd name="T6" fmla="*/ 2147483646 w 2114"/>
                <a:gd name="T7" fmla="*/ 2147483646 h 2116"/>
                <a:gd name="T8" fmla="*/ 2147483646 w 2114"/>
                <a:gd name="T9" fmla="*/ 2147483646 h 2116"/>
                <a:gd name="T10" fmla="*/ 2147483646 w 2114"/>
                <a:gd name="T11" fmla="*/ 2147483646 h 2116"/>
                <a:gd name="T12" fmla="*/ 2147483646 w 2114"/>
                <a:gd name="T13" fmla="*/ 2147483646 h 2116"/>
                <a:gd name="T14" fmla="*/ 2147483646 w 2114"/>
                <a:gd name="T15" fmla="*/ 2147483646 h 2116"/>
                <a:gd name="T16" fmla="*/ 2147483646 w 2114"/>
                <a:gd name="T17" fmla="*/ 2147483646 h 2116"/>
                <a:gd name="T18" fmla="*/ 2147483646 w 2114"/>
                <a:gd name="T19" fmla="*/ 2147483646 h 2116"/>
                <a:gd name="T20" fmla="*/ 2147483646 w 2114"/>
                <a:gd name="T21" fmla="*/ 2147483646 h 2116"/>
                <a:gd name="T22" fmla="*/ 2147483646 w 2114"/>
                <a:gd name="T23" fmla="*/ 2147483646 h 2116"/>
                <a:gd name="T24" fmla="*/ 2147483646 w 2114"/>
                <a:gd name="T25" fmla="*/ 2147483646 h 2116"/>
                <a:gd name="T26" fmla="*/ 2147483646 w 2114"/>
                <a:gd name="T27" fmla="*/ 2147483646 h 2116"/>
                <a:gd name="T28" fmla="*/ 2147483646 w 2114"/>
                <a:gd name="T29" fmla="*/ 2147483646 h 2116"/>
                <a:gd name="T30" fmla="*/ 2147483646 w 2114"/>
                <a:gd name="T31" fmla="*/ 2147483646 h 2116"/>
                <a:gd name="T32" fmla="*/ 2147483646 w 2114"/>
                <a:gd name="T33" fmla="*/ 2147483646 h 2116"/>
                <a:gd name="T34" fmla="*/ 2147483646 w 2114"/>
                <a:gd name="T35" fmla="*/ 2147483646 h 2116"/>
                <a:gd name="T36" fmla="*/ 2147483646 w 2114"/>
                <a:gd name="T37" fmla="*/ 2147483646 h 2116"/>
                <a:gd name="T38" fmla="*/ 2147483646 w 2114"/>
                <a:gd name="T39" fmla="*/ 2147483646 h 2116"/>
                <a:gd name="T40" fmla="*/ 2147483646 w 2114"/>
                <a:gd name="T41" fmla="*/ 2147483646 h 2116"/>
                <a:gd name="T42" fmla="*/ 2147483646 w 2114"/>
                <a:gd name="T43" fmla="*/ 2147483646 h 2116"/>
                <a:gd name="T44" fmla="*/ 2147483646 w 2114"/>
                <a:gd name="T45" fmla="*/ 2147483646 h 2116"/>
                <a:gd name="T46" fmla="*/ 2147483646 w 2114"/>
                <a:gd name="T47" fmla="*/ 2147483646 h 2116"/>
                <a:gd name="T48" fmla="*/ 2147483646 w 2114"/>
                <a:gd name="T49" fmla="*/ 2147483646 h 2116"/>
                <a:gd name="T50" fmla="*/ 2147483646 w 2114"/>
                <a:gd name="T51" fmla="*/ 2147483646 h 2116"/>
                <a:gd name="T52" fmla="*/ 2147483646 w 2114"/>
                <a:gd name="T53" fmla="*/ 2147483646 h 2116"/>
                <a:gd name="T54" fmla="*/ 2147483646 w 2114"/>
                <a:gd name="T55" fmla="*/ 2147483646 h 2116"/>
                <a:gd name="T56" fmla="*/ 2147483646 w 2114"/>
                <a:gd name="T57" fmla="*/ 2147483646 h 2116"/>
                <a:gd name="T58" fmla="*/ 2147483646 w 2114"/>
                <a:gd name="T59" fmla="*/ 2147483646 h 2116"/>
                <a:gd name="T60" fmla="*/ 2147483646 w 2114"/>
                <a:gd name="T61" fmla="*/ 2147483646 h 2116"/>
                <a:gd name="T62" fmla="*/ 2147483646 w 2114"/>
                <a:gd name="T63" fmla="*/ 2147483646 h 2116"/>
                <a:gd name="T64" fmla="*/ 2147483646 w 2114"/>
                <a:gd name="T65" fmla="*/ 2147483646 h 2116"/>
                <a:gd name="T66" fmla="*/ 2147483646 w 2114"/>
                <a:gd name="T67" fmla="*/ 2147483646 h 2116"/>
                <a:gd name="T68" fmla="*/ 2147483646 w 2114"/>
                <a:gd name="T69" fmla="*/ 2147483646 h 2116"/>
                <a:gd name="T70" fmla="*/ 2147483646 w 2114"/>
                <a:gd name="T71" fmla="*/ 2147483646 h 2116"/>
                <a:gd name="T72" fmla="*/ 2147483646 w 2114"/>
                <a:gd name="T73" fmla="*/ 2147483646 h 2116"/>
                <a:gd name="T74" fmla="*/ 2147483646 w 2114"/>
                <a:gd name="T75" fmla="*/ 2147483646 h 2116"/>
                <a:gd name="T76" fmla="*/ 2147483646 w 2114"/>
                <a:gd name="T77" fmla="*/ 2147483646 h 2116"/>
                <a:gd name="T78" fmla="*/ 2147483646 w 2114"/>
                <a:gd name="T79" fmla="*/ 2147483646 h 2116"/>
                <a:gd name="T80" fmla="*/ 2147483646 w 2114"/>
                <a:gd name="T81" fmla="*/ 2147483646 h 2116"/>
                <a:gd name="T82" fmla="*/ 2147483646 w 2114"/>
                <a:gd name="T83" fmla="*/ 2147483646 h 2116"/>
                <a:gd name="T84" fmla="*/ 2147483646 w 2114"/>
                <a:gd name="T85" fmla="*/ 0 h 211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14" h="2116">
                  <a:moveTo>
                    <a:pt x="1057" y="0"/>
                  </a:moveTo>
                  <a:lnTo>
                    <a:pt x="1112" y="2"/>
                  </a:lnTo>
                  <a:lnTo>
                    <a:pt x="1165" y="6"/>
                  </a:lnTo>
                  <a:lnTo>
                    <a:pt x="1218" y="13"/>
                  </a:lnTo>
                  <a:lnTo>
                    <a:pt x="1270" y="22"/>
                  </a:lnTo>
                  <a:lnTo>
                    <a:pt x="1321" y="34"/>
                  </a:lnTo>
                  <a:lnTo>
                    <a:pt x="1372" y="48"/>
                  </a:lnTo>
                  <a:lnTo>
                    <a:pt x="1420" y="65"/>
                  </a:lnTo>
                  <a:lnTo>
                    <a:pt x="1468" y="84"/>
                  </a:lnTo>
                  <a:lnTo>
                    <a:pt x="1516" y="105"/>
                  </a:lnTo>
                  <a:lnTo>
                    <a:pt x="1561" y="128"/>
                  </a:lnTo>
                  <a:lnTo>
                    <a:pt x="1606" y="154"/>
                  </a:lnTo>
                  <a:lnTo>
                    <a:pt x="1648" y="181"/>
                  </a:lnTo>
                  <a:lnTo>
                    <a:pt x="1689" y="210"/>
                  </a:lnTo>
                  <a:lnTo>
                    <a:pt x="1729" y="242"/>
                  </a:lnTo>
                  <a:lnTo>
                    <a:pt x="1768" y="276"/>
                  </a:lnTo>
                  <a:lnTo>
                    <a:pt x="1805" y="310"/>
                  </a:lnTo>
                  <a:lnTo>
                    <a:pt x="1840" y="347"/>
                  </a:lnTo>
                  <a:lnTo>
                    <a:pt x="1873" y="386"/>
                  </a:lnTo>
                  <a:lnTo>
                    <a:pt x="1905" y="425"/>
                  </a:lnTo>
                  <a:lnTo>
                    <a:pt x="1934" y="467"/>
                  </a:lnTo>
                  <a:lnTo>
                    <a:pt x="1961" y="510"/>
                  </a:lnTo>
                  <a:lnTo>
                    <a:pt x="1987" y="554"/>
                  </a:lnTo>
                  <a:lnTo>
                    <a:pt x="2010" y="600"/>
                  </a:lnTo>
                  <a:lnTo>
                    <a:pt x="2031" y="647"/>
                  </a:lnTo>
                  <a:lnTo>
                    <a:pt x="2050" y="695"/>
                  </a:lnTo>
                  <a:lnTo>
                    <a:pt x="2067" y="744"/>
                  </a:lnTo>
                  <a:lnTo>
                    <a:pt x="2081" y="795"/>
                  </a:lnTo>
                  <a:lnTo>
                    <a:pt x="2093" y="846"/>
                  </a:lnTo>
                  <a:lnTo>
                    <a:pt x="2102" y="898"/>
                  </a:lnTo>
                  <a:lnTo>
                    <a:pt x="2108" y="951"/>
                  </a:lnTo>
                  <a:lnTo>
                    <a:pt x="2113" y="1004"/>
                  </a:lnTo>
                  <a:lnTo>
                    <a:pt x="2114" y="1058"/>
                  </a:lnTo>
                  <a:lnTo>
                    <a:pt x="2113" y="1113"/>
                  </a:lnTo>
                  <a:lnTo>
                    <a:pt x="2108" y="1166"/>
                  </a:lnTo>
                  <a:lnTo>
                    <a:pt x="2102" y="1219"/>
                  </a:lnTo>
                  <a:lnTo>
                    <a:pt x="2093" y="1271"/>
                  </a:lnTo>
                  <a:lnTo>
                    <a:pt x="2081" y="1322"/>
                  </a:lnTo>
                  <a:lnTo>
                    <a:pt x="2067" y="1373"/>
                  </a:lnTo>
                  <a:lnTo>
                    <a:pt x="2050" y="1422"/>
                  </a:lnTo>
                  <a:lnTo>
                    <a:pt x="2031" y="1470"/>
                  </a:lnTo>
                  <a:lnTo>
                    <a:pt x="2010" y="1517"/>
                  </a:lnTo>
                  <a:lnTo>
                    <a:pt x="1987" y="1563"/>
                  </a:lnTo>
                  <a:lnTo>
                    <a:pt x="1961" y="1607"/>
                  </a:lnTo>
                  <a:lnTo>
                    <a:pt x="1934" y="1650"/>
                  </a:lnTo>
                  <a:lnTo>
                    <a:pt x="1905" y="1691"/>
                  </a:lnTo>
                  <a:lnTo>
                    <a:pt x="1873" y="1731"/>
                  </a:lnTo>
                  <a:lnTo>
                    <a:pt x="1840" y="1770"/>
                  </a:lnTo>
                  <a:lnTo>
                    <a:pt x="1805" y="1807"/>
                  </a:lnTo>
                  <a:lnTo>
                    <a:pt x="1768" y="1841"/>
                  </a:lnTo>
                  <a:lnTo>
                    <a:pt x="1729" y="1875"/>
                  </a:lnTo>
                  <a:lnTo>
                    <a:pt x="1689" y="1906"/>
                  </a:lnTo>
                  <a:lnTo>
                    <a:pt x="1648" y="1936"/>
                  </a:lnTo>
                  <a:lnTo>
                    <a:pt x="1606" y="1963"/>
                  </a:lnTo>
                  <a:lnTo>
                    <a:pt x="1561" y="1989"/>
                  </a:lnTo>
                  <a:lnTo>
                    <a:pt x="1516" y="2012"/>
                  </a:lnTo>
                  <a:lnTo>
                    <a:pt x="1468" y="2033"/>
                  </a:lnTo>
                  <a:lnTo>
                    <a:pt x="1420" y="2052"/>
                  </a:lnTo>
                  <a:lnTo>
                    <a:pt x="1372" y="2069"/>
                  </a:lnTo>
                  <a:lnTo>
                    <a:pt x="1321" y="2083"/>
                  </a:lnTo>
                  <a:lnTo>
                    <a:pt x="1270" y="2095"/>
                  </a:lnTo>
                  <a:lnTo>
                    <a:pt x="1218" y="2104"/>
                  </a:lnTo>
                  <a:lnTo>
                    <a:pt x="1165" y="2110"/>
                  </a:lnTo>
                  <a:lnTo>
                    <a:pt x="1112" y="2115"/>
                  </a:lnTo>
                  <a:lnTo>
                    <a:pt x="1057" y="2116"/>
                  </a:lnTo>
                  <a:lnTo>
                    <a:pt x="1002" y="2115"/>
                  </a:lnTo>
                  <a:lnTo>
                    <a:pt x="949" y="2110"/>
                  </a:lnTo>
                  <a:lnTo>
                    <a:pt x="896" y="2104"/>
                  </a:lnTo>
                  <a:lnTo>
                    <a:pt x="844" y="2095"/>
                  </a:lnTo>
                  <a:lnTo>
                    <a:pt x="793" y="2083"/>
                  </a:lnTo>
                  <a:lnTo>
                    <a:pt x="742" y="2069"/>
                  </a:lnTo>
                  <a:lnTo>
                    <a:pt x="693" y="2052"/>
                  </a:lnTo>
                  <a:lnTo>
                    <a:pt x="646" y="2033"/>
                  </a:lnTo>
                  <a:lnTo>
                    <a:pt x="598" y="2012"/>
                  </a:lnTo>
                  <a:lnTo>
                    <a:pt x="552" y="1989"/>
                  </a:lnTo>
                  <a:lnTo>
                    <a:pt x="508" y="1963"/>
                  </a:lnTo>
                  <a:lnTo>
                    <a:pt x="466" y="1936"/>
                  </a:lnTo>
                  <a:lnTo>
                    <a:pt x="425" y="1906"/>
                  </a:lnTo>
                  <a:lnTo>
                    <a:pt x="384" y="1875"/>
                  </a:lnTo>
                  <a:lnTo>
                    <a:pt x="345" y="1841"/>
                  </a:lnTo>
                  <a:lnTo>
                    <a:pt x="309" y="1807"/>
                  </a:lnTo>
                  <a:lnTo>
                    <a:pt x="274" y="1770"/>
                  </a:lnTo>
                  <a:lnTo>
                    <a:pt x="240" y="1731"/>
                  </a:lnTo>
                  <a:lnTo>
                    <a:pt x="209" y="1691"/>
                  </a:lnTo>
                  <a:lnTo>
                    <a:pt x="180" y="1650"/>
                  </a:lnTo>
                  <a:lnTo>
                    <a:pt x="153" y="1607"/>
                  </a:lnTo>
                  <a:lnTo>
                    <a:pt x="127" y="1563"/>
                  </a:lnTo>
                  <a:lnTo>
                    <a:pt x="104" y="1517"/>
                  </a:lnTo>
                  <a:lnTo>
                    <a:pt x="82" y="1470"/>
                  </a:lnTo>
                  <a:lnTo>
                    <a:pt x="64" y="1422"/>
                  </a:lnTo>
                  <a:lnTo>
                    <a:pt x="46" y="1373"/>
                  </a:lnTo>
                  <a:lnTo>
                    <a:pt x="32" y="1322"/>
                  </a:lnTo>
                  <a:lnTo>
                    <a:pt x="20" y="1271"/>
                  </a:lnTo>
                  <a:lnTo>
                    <a:pt x="12" y="1219"/>
                  </a:lnTo>
                  <a:lnTo>
                    <a:pt x="5" y="1166"/>
                  </a:lnTo>
                  <a:lnTo>
                    <a:pt x="1" y="1113"/>
                  </a:lnTo>
                  <a:lnTo>
                    <a:pt x="0" y="1058"/>
                  </a:lnTo>
                  <a:lnTo>
                    <a:pt x="1" y="1004"/>
                  </a:lnTo>
                  <a:lnTo>
                    <a:pt x="5" y="951"/>
                  </a:lnTo>
                  <a:lnTo>
                    <a:pt x="12" y="898"/>
                  </a:lnTo>
                  <a:lnTo>
                    <a:pt x="20" y="846"/>
                  </a:lnTo>
                  <a:lnTo>
                    <a:pt x="32" y="795"/>
                  </a:lnTo>
                  <a:lnTo>
                    <a:pt x="46" y="744"/>
                  </a:lnTo>
                  <a:lnTo>
                    <a:pt x="64" y="695"/>
                  </a:lnTo>
                  <a:lnTo>
                    <a:pt x="82" y="647"/>
                  </a:lnTo>
                  <a:lnTo>
                    <a:pt x="104" y="600"/>
                  </a:lnTo>
                  <a:lnTo>
                    <a:pt x="127" y="554"/>
                  </a:lnTo>
                  <a:lnTo>
                    <a:pt x="153" y="510"/>
                  </a:lnTo>
                  <a:lnTo>
                    <a:pt x="180" y="467"/>
                  </a:lnTo>
                  <a:lnTo>
                    <a:pt x="209" y="425"/>
                  </a:lnTo>
                  <a:lnTo>
                    <a:pt x="240" y="386"/>
                  </a:lnTo>
                  <a:lnTo>
                    <a:pt x="274" y="347"/>
                  </a:lnTo>
                  <a:lnTo>
                    <a:pt x="309" y="310"/>
                  </a:lnTo>
                  <a:lnTo>
                    <a:pt x="345" y="276"/>
                  </a:lnTo>
                  <a:lnTo>
                    <a:pt x="384" y="242"/>
                  </a:lnTo>
                  <a:lnTo>
                    <a:pt x="425" y="210"/>
                  </a:lnTo>
                  <a:lnTo>
                    <a:pt x="466" y="181"/>
                  </a:lnTo>
                  <a:lnTo>
                    <a:pt x="508" y="154"/>
                  </a:lnTo>
                  <a:lnTo>
                    <a:pt x="552" y="128"/>
                  </a:lnTo>
                  <a:lnTo>
                    <a:pt x="598" y="105"/>
                  </a:lnTo>
                  <a:lnTo>
                    <a:pt x="646" y="84"/>
                  </a:lnTo>
                  <a:lnTo>
                    <a:pt x="693" y="65"/>
                  </a:lnTo>
                  <a:lnTo>
                    <a:pt x="742" y="48"/>
                  </a:lnTo>
                  <a:lnTo>
                    <a:pt x="793" y="34"/>
                  </a:lnTo>
                  <a:lnTo>
                    <a:pt x="844" y="22"/>
                  </a:lnTo>
                  <a:lnTo>
                    <a:pt x="896" y="13"/>
                  </a:lnTo>
                  <a:lnTo>
                    <a:pt x="949" y="6"/>
                  </a:lnTo>
                  <a:lnTo>
                    <a:pt x="1002" y="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3FA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6" name="Freeform 268"/>
            <p:cNvSpPr>
              <a:spLocks/>
            </p:cNvSpPr>
            <p:nvPr/>
          </p:nvSpPr>
          <p:spPr bwMode="auto">
            <a:xfrm>
              <a:off x="4256088" y="3376613"/>
              <a:ext cx="1119187" cy="1119188"/>
            </a:xfrm>
            <a:custGeom>
              <a:avLst/>
              <a:gdLst>
                <a:gd name="T0" fmla="*/ 2147483646 w 2115"/>
                <a:gd name="T1" fmla="*/ 2147483646 h 2116"/>
                <a:gd name="T2" fmla="*/ 2147483646 w 2115"/>
                <a:gd name="T3" fmla="*/ 2147483646 h 2116"/>
                <a:gd name="T4" fmla="*/ 2147483646 w 2115"/>
                <a:gd name="T5" fmla="*/ 2147483646 h 2116"/>
                <a:gd name="T6" fmla="*/ 2147483646 w 2115"/>
                <a:gd name="T7" fmla="*/ 2147483646 h 2116"/>
                <a:gd name="T8" fmla="*/ 2147483646 w 2115"/>
                <a:gd name="T9" fmla="*/ 2147483646 h 2116"/>
                <a:gd name="T10" fmla="*/ 2147483646 w 2115"/>
                <a:gd name="T11" fmla="*/ 2147483646 h 2116"/>
                <a:gd name="T12" fmla="*/ 2147483646 w 2115"/>
                <a:gd name="T13" fmla="*/ 2147483646 h 2116"/>
                <a:gd name="T14" fmla="*/ 2147483646 w 2115"/>
                <a:gd name="T15" fmla="*/ 2147483646 h 2116"/>
                <a:gd name="T16" fmla="*/ 2147483646 w 2115"/>
                <a:gd name="T17" fmla="*/ 2147483646 h 2116"/>
                <a:gd name="T18" fmla="*/ 2147483646 w 2115"/>
                <a:gd name="T19" fmla="*/ 2147483646 h 2116"/>
                <a:gd name="T20" fmla="*/ 2147483646 w 2115"/>
                <a:gd name="T21" fmla="*/ 2147483646 h 2116"/>
                <a:gd name="T22" fmla="*/ 2147483646 w 2115"/>
                <a:gd name="T23" fmla="*/ 2147483646 h 2116"/>
                <a:gd name="T24" fmla="*/ 2147483646 w 2115"/>
                <a:gd name="T25" fmla="*/ 2147483646 h 2116"/>
                <a:gd name="T26" fmla="*/ 2147483646 w 2115"/>
                <a:gd name="T27" fmla="*/ 2147483646 h 2116"/>
                <a:gd name="T28" fmla="*/ 2147483646 w 2115"/>
                <a:gd name="T29" fmla="*/ 2147483646 h 2116"/>
                <a:gd name="T30" fmla="*/ 2147483646 w 2115"/>
                <a:gd name="T31" fmla="*/ 2147483646 h 2116"/>
                <a:gd name="T32" fmla="*/ 2147483646 w 2115"/>
                <a:gd name="T33" fmla="*/ 2147483646 h 2116"/>
                <a:gd name="T34" fmla="*/ 2147483646 w 2115"/>
                <a:gd name="T35" fmla="*/ 2147483646 h 2116"/>
                <a:gd name="T36" fmla="*/ 2147483646 w 2115"/>
                <a:gd name="T37" fmla="*/ 2147483646 h 2116"/>
                <a:gd name="T38" fmla="*/ 2147483646 w 2115"/>
                <a:gd name="T39" fmla="*/ 2147483646 h 2116"/>
                <a:gd name="T40" fmla="*/ 2147483646 w 2115"/>
                <a:gd name="T41" fmla="*/ 2147483646 h 2116"/>
                <a:gd name="T42" fmla="*/ 2147483646 w 2115"/>
                <a:gd name="T43" fmla="*/ 2147483646 h 2116"/>
                <a:gd name="T44" fmla="*/ 2147483646 w 2115"/>
                <a:gd name="T45" fmla="*/ 2147483646 h 2116"/>
                <a:gd name="T46" fmla="*/ 2147483646 w 2115"/>
                <a:gd name="T47" fmla="*/ 2147483646 h 2116"/>
                <a:gd name="T48" fmla="*/ 2147483646 w 2115"/>
                <a:gd name="T49" fmla="*/ 2147483646 h 2116"/>
                <a:gd name="T50" fmla="*/ 2147483646 w 2115"/>
                <a:gd name="T51" fmla="*/ 2147483646 h 2116"/>
                <a:gd name="T52" fmla="*/ 2147483646 w 2115"/>
                <a:gd name="T53" fmla="*/ 2147483646 h 2116"/>
                <a:gd name="T54" fmla="*/ 2147483646 w 2115"/>
                <a:gd name="T55" fmla="*/ 2147483646 h 2116"/>
                <a:gd name="T56" fmla="*/ 2147483646 w 2115"/>
                <a:gd name="T57" fmla="*/ 2147483646 h 2116"/>
                <a:gd name="T58" fmla="*/ 2147483646 w 2115"/>
                <a:gd name="T59" fmla="*/ 2147483646 h 2116"/>
                <a:gd name="T60" fmla="*/ 2147483646 w 2115"/>
                <a:gd name="T61" fmla="*/ 2147483646 h 2116"/>
                <a:gd name="T62" fmla="*/ 2147483646 w 2115"/>
                <a:gd name="T63" fmla="*/ 2147483646 h 2116"/>
                <a:gd name="T64" fmla="*/ 2147483646 w 2115"/>
                <a:gd name="T65" fmla="*/ 2147483646 h 2116"/>
                <a:gd name="T66" fmla="*/ 2147483646 w 2115"/>
                <a:gd name="T67" fmla="*/ 2147483646 h 2116"/>
                <a:gd name="T68" fmla="*/ 2147483646 w 2115"/>
                <a:gd name="T69" fmla="*/ 2147483646 h 2116"/>
                <a:gd name="T70" fmla="*/ 2147483646 w 2115"/>
                <a:gd name="T71" fmla="*/ 2147483646 h 2116"/>
                <a:gd name="T72" fmla="*/ 2147483646 w 2115"/>
                <a:gd name="T73" fmla="*/ 2147483646 h 2116"/>
                <a:gd name="T74" fmla="*/ 2147483646 w 2115"/>
                <a:gd name="T75" fmla="*/ 2147483646 h 2116"/>
                <a:gd name="T76" fmla="*/ 2147483646 w 2115"/>
                <a:gd name="T77" fmla="*/ 2147483646 h 2116"/>
                <a:gd name="T78" fmla="*/ 2147483646 w 2115"/>
                <a:gd name="T79" fmla="*/ 2147483646 h 2116"/>
                <a:gd name="T80" fmla="*/ 2147483646 w 2115"/>
                <a:gd name="T81" fmla="*/ 2147483646 h 2116"/>
                <a:gd name="T82" fmla="*/ 2147483646 w 2115"/>
                <a:gd name="T83" fmla="*/ 2147483646 h 2116"/>
                <a:gd name="T84" fmla="*/ 2147483646 w 2115"/>
                <a:gd name="T85" fmla="*/ 0 h 211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15" h="2116">
                  <a:moveTo>
                    <a:pt x="1057" y="0"/>
                  </a:moveTo>
                  <a:lnTo>
                    <a:pt x="1112" y="2"/>
                  </a:lnTo>
                  <a:lnTo>
                    <a:pt x="1166" y="6"/>
                  </a:lnTo>
                  <a:lnTo>
                    <a:pt x="1219" y="13"/>
                  </a:lnTo>
                  <a:lnTo>
                    <a:pt x="1271" y="22"/>
                  </a:lnTo>
                  <a:lnTo>
                    <a:pt x="1322" y="34"/>
                  </a:lnTo>
                  <a:lnTo>
                    <a:pt x="1372" y="48"/>
                  </a:lnTo>
                  <a:lnTo>
                    <a:pt x="1422" y="65"/>
                  </a:lnTo>
                  <a:lnTo>
                    <a:pt x="1469" y="84"/>
                  </a:lnTo>
                  <a:lnTo>
                    <a:pt x="1516" y="105"/>
                  </a:lnTo>
                  <a:lnTo>
                    <a:pt x="1561" y="128"/>
                  </a:lnTo>
                  <a:lnTo>
                    <a:pt x="1606" y="154"/>
                  </a:lnTo>
                  <a:lnTo>
                    <a:pt x="1649" y="181"/>
                  </a:lnTo>
                  <a:lnTo>
                    <a:pt x="1690" y="210"/>
                  </a:lnTo>
                  <a:lnTo>
                    <a:pt x="1730" y="242"/>
                  </a:lnTo>
                  <a:lnTo>
                    <a:pt x="1768" y="276"/>
                  </a:lnTo>
                  <a:lnTo>
                    <a:pt x="1805" y="310"/>
                  </a:lnTo>
                  <a:lnTo>
                    <a:pt x="1841" y="347"/>
                  </a:lnTo>
                  <a:lnTo>
                    <a:pt x="1873" y="386"/>
                  </a:lnTo>
                  <a:lnTo>
                    <a:pt x="1905" y="425"/>
                  </a:lnTo>
                  <a:lnTo>
                    <a:pt x="1935" y="467"/>
                  </a:lnTo>
                  <a:lnTo>
                    <a:pt x="1962" y="510"/>
                  </a:lnTo>
                  <a:lnTo>
                    <a:pt x="1987" y="554"/>
                  </a:lnTo>
                  <a:lnTo>
                    <a:pt x="2011" y="600"/>
                  </a:lnTo>
                  <a:lnTo>
                    <a:pt x="2033" y="647"/>
                  </a:lnTo>
                  <a:lnTo>
                    <a:pt x="2051" y="695"/>
                  </a:lnTo>
                  <a:lnTo>
                    <a:pt x="2067" y="744"/>
                  </a:lnTo>
                  <a:lnTo>
                    <a:pt x="2083" y="795"/>
                  </a:lnTo>
                  <a:lnTo>
                    <a:pt x="2093" y="846"/>
                  </a:lnTo>
                  <a:lnTo>
                    <a:pt x="2103" y="898"/>
                  </a:lnTo>
                  <a:lnTo>
                    <a:pt x="2110" y="951"/>
                  </a:lnTo>
                  <a:lnTo>
                    <a:pt x="2114" y="1004"/>
                  </a:lnTo>
                  <a:lnTo>
                    <a:pt x="2115" y="1058"/>
                  </a:lnTo>
                  <a:lnTo>
                    <a:pt x="2114" y="1113"/>
                  </a:lnTo>
                  <a:lnTo>
                    <a:pt x="2110" y="1166"/>
                  </a:lnTo>
                  <a:lnTo>
                    <a:pt x="2103" y="1219"/>
                  </a:lnTo>
                  <a:lnTo>
                    <a:pt x="2093" y="1271"/>
                  </a:lnTo>
                  <a:lnTo>
                    <a:pt x="2083" y="1322"/>
                  </a:lnTo>
                  <a:lnTo>
                    <a:pt x="2067" y="1373"/>
                  </a:lnTo>
                  <a:lnTo>
                    <a:pt x="2051" y="1422"/>
                  </a:lnTo>
                  <a:lnTo>
                    <a:pt x="2033" y="1470"/>
                  </a:lnTo>
                  <a:lnTo>
                    <a:pt x="2011" y="1517"/>
                  </a:lnTo>
                  <a:lnTo>
                    <a:pt x="1987" y="1563"/>
                  </a:lnTo>
                  <a:lnTo>
                    <a:pt x="1962" y="1607"/>
                  </a:lnTo>
                  <a:lnTo>
                    <a:pt x="1935" y="1650"/>
                  </a:lnTo>
                  <a:lnTo>
                    <a:pt x="1905" y="1691"/>
                  </a:lnTo>
                  <a:lnTo>
                    <a:pt x="1873" y="1731"/>
                  </a:lnTo>
                  <a:lnTo>
                    <a:pt x="1841" y="1770"/>
                  </a:lnTo>
                  <a:lnTo>
                    <a:pt x="1805" y="1807"/>
                  </a:lnTo>
                  <a:lnTo>
                    <a:pt x="1768" y="1841"/>
                  </a:lnTo>
                  <a:lnTo>
                    <a:pt x="1730" y="1875"/>
                  </a:lnTo>
                  <a:lnTo>
                    <a:pt x="1690" y="1906"/>
                  </a:lnTo>
                  <a:lnTo>
                    <a:pt x="1649" y="1936"/>
                  </a:lnTo>
                  <a:lnTo>
                    <a:pt x="1606" y="1963"/>
                  </a:lnTo>
                  <a:lnTo>
                    <a:pt x="1561" y="1989"/>
                  </a:lnTo>
                  <a:lnTo>
                    <a:pt x="1516" y="2012"/>
                  </a:lnTo>
                  <a:lnTo>
                    <a:pt x="1469" y="2033"/>
                  </a:lnTo>
                  <a:lnTo>
                    <a:pt x="1422" y="2052"/>
                  </a:lnTo>
                  <a:lnTo>
                    <a:pt x="1372" y="2069"/>
                  </a:lnTo>
                  <a:lnTo>
                    <a:pt x="1322" y="2083"/>
                  </a:lnTo>
                  <a:lnTo>
                    <a:pt x="1271" y="2095"/>
                  </a:lnTo>
                  <a:lnTo>
                    <a:pt x="1219" y="2104"/>
                  </a:lnTo>
                  <a:lnTo>
                    <a:pt x="1166" y="2110"/>
                  </a:lnTo>
                  <a:lnTo>
                    <a:pt x="1112" y="2115"/>
                  </a:lnTo>
                  <a:lnTo>
                    <a:pt x="1057" y="2116"/>
                  </a:lnTo>
                  <a:lnTo>
                    <a:pt x="1003" y="2115"/>
                  </a:lnTo>
                  <a:lnTo>
                    <a:pt x="949" y="2110"/>
                  </a:lnTo>
                  <a:lnTo>
                    <a:pt x="897" y="2104"/>
                  </a:lnTo>
                  <a:lnTo>
                    <a:pt x="845" y="2095"/>
                  </a:lnTo>
                  <a:lnTo>
                    <a:pt x="793" y="2083"/>
                  </a:lnTo>
                  <a:lnTo>
                    <a:pt x="743" y="2069"/>
                  </a:lnTo>
                  <a:lnTo>
                    <a:pt x="694" y="2052"/>
                  </a:lnTo>
                  <a:lnTo>
                    <a:pt x="646" y="2033"/>
                  </a:lnTo>
                  <a:lnTo>
                    <a:pt x="599" y="2012"/>
                  </a:lnTo>
                  <a:lnTo>
                    <a:pt x="554" y="1989"/>
                  </a:lnTo>
                  <a:lnTo>
                    <a:pt x="509" y="1963"/>
                  </a:lnTo>
                  <a:lnTo>
                    <a:pt x="467" y="1936"/>
                  </a:lnTo>
                  <a:lnTo>
                    <a:pt x="425" y="1906"/>
                  </a:lnTo>
                  <a:lnTo>
                    <a:pt x="385" y="1875"/>
                  </a:lnTo>
                  <a:lnTo>
                    <a:pt x="347" y="1841"/>
                  </a:lnTo>
                  <a:lnTo>
                    <a:pt x="310" y="1807"/>
                  </a:lnTo>
                  <a:lnTo>
                    <a:pt x="275" y="1770"/>
                  </a:lnTo>
                  <a:lnTo>
                    <a:pt x="242" y="1731"/>
                  </a:lnTo>
                  <a:lnTo>
                    <a:pt x="210" y="1691"/>
                  </a:lnTo>
                  <a:lnTo>
                    <a:pt x="181" y="1650"/>
                  </a:lnTo>
                  <a:lnTo>
                    <a:pt x="154" y="1607"/>
                  </a:lnTo>
                  <a:lnTo>
                    <a:pt x="128" y="1563"/>
                  </a:lnTo>
                  <a:lnTo>
                    <a:pt x="105" y="1517"/>
                  </a:lnTo>
                  <a:lnTo>
                    <a:pt x="83" y="1470"/>
                  </a:lnTo>
                  <a:lnTo>
                    <a:pt x="64" y="1422"/>
                  </a:lnTo>
                  <a:lnTo>
                    <a:pt x="48" y="1373"/>
                  </a:lnTo>
                  <a:lnTo>
                    <a:pt x="33" y="1322"/>
                  </a:lnTo>
                  <a:lnTo>
                    <a:pt x="22" y="1271"/>
                  </a:lnTo>
                  <a:lnTo>
                    <a:pt x="13" y="1219"/>
                  </a:lnTo>
                  <a:lnTo>
                    <a:pt x="5" y="1166"/>
                  </a:lnTo>
                  <a:lnTo>
                    <a:pt x="2" y="1113"/>
                  </a:lnTo>
                  <a:lnTo>
                    <a:pt x="0" y="1058"/>
                  </a:lnTo>
                  <a:lnTo>
                    <a:pt x="2" y="1004"/>
                  </a:lnTo>
                  <a:lnTo>
                    <a:pt x="5" y="951"/>
                  </a:lnTo>
                  <a:lnTo>
                    <a:pt x="13" y="898"/>
                  </a:lnTo>
                  <a:lnTo>
                    <a:pt x="22" y="846"/>
                  </a:lnTo>
                  <a:lnTo>
                    <a:pt x="33" y="795"/>
                  </a:lnTo>
                  <a:lnTo>
                    <a:pt x="48" y="744"/>
                  </a:lnTo>
                  <a:lnTo>
                    <a:pt x="64" y="695"/>
                  </a:lnTo>
                  <a:lnTo>
                    <a:pt x="83" y="647"/>
                  </a:lnTo>
                  <a:lnTo>
                    <a:pt x="105" y="600"/>
                  </a:lnTo>
                  <a:lnTo>
                    <a:pt x="128" y="554"/>
                  </a:lnTo>
                  <a:lnTo>
                    <a:pt x="154" y="510"/>
                  </a:lnTo>
                  <a:lnTo>
                    <a:pt x="181" y="467"/>
                  </a:lnTo>
                  <a:lnTo>
                    <a:pt x="210" y="425"/>
                  </a:lnTo>
                  <a:lnTo>
                    <a:pt x="242" y="386"/>
                  </a:lnTo>
                  <a:lnTo>
                    <a:pt x="275" y="347"/>
                  </a:lnTo>
                  <a:lnTo>
                    <a:pt x="310" y="310"/>
                  </a:lnTo>
                  <a:lnTo>
                    <a:pt x="347" y="276"/>
                  </a:lnTo>
                  <a:lnTo>
                    <a:pt x="385" y="242"/>
                  </a:lnTo>
                  <a:lnTo>
                    <a:pt x="425" y="210"/>
                  </a:lnTo>
                  <a:lnTo>
                    <a:pt x="467" y="181"/>
                  </a:lnTo>
                  <a:lnTo>
                    <a:pt x="509" y="154"/>
                  </a:lnTo>
                  <a:lnTo>
                    <a:pt x="554" y="128"/>
                  </a:lnTo>
                  <a:lnTo>
                    <a:pt x="599" y="105"/>
                  </a:lnTo>
                  <a:lnTo>
                    <a:pt x="646" y="84"/>
                  </a:lnTo>
                  <a:lnTo>
                    <a:pt x="694" y="65"/>
                  </a:lnTo>
                  <a:lnTo>
                    <a:pt x="743" y="48"/>
                  </a:lnTo>
                  <a:lnTo>
                    <a:pt x="793" y="34"/>
                  </a:lnTo>
                  <a:lnTo>
                    <a:pt x="845" y="22"/>
                  </a:lnTo>
                  <a:lnTo>
                    <a:pt x="897" y="13"/>
                  </a:lnTo>
                  <a:lnTo>
                    <a:pt x="949" y="6"/>
                  </a:lnTo>
                  <a:lnTo>
                    <a:pt x="1003" y="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3FA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7" name="Freeform 269"/>
            <p:cNvSpPr>
              <a:spLocks/>
            </p:cNvSpPr>
            <p:nvPr/>
          </p:nvSpPr>
          <p:spPr bwMode="auto">
            <a:xfrm>
              <a:off x="5114925" y="2825750"/>
              <a:ext cx="195262" cy="212725"/>
            </a:xfrm>
            <a:custGeom>
              <a:avLst/>
              <a:gdLst>
                <a:gd name="T0" fmla="*/ 2147483646 w 368"/>
                <a:gd name="T1" fmla="*/ 2147483646 h 403"/>
                <a:gd name="T2" fmla="*/ 2147483646 w 368"/>
                <a:gd name="T3" fmla="*/ 2147483646 h 403"/>
                <a:gd name="T4" fmla="*/ 2147483646 w 368"/>
                <a:gd name="T5" fmla="*/ 2147483646 h 403"/>
                <a:gd name="T6" fmla="*/ 2147483646 w 368"/>
                <a:gd name="T7" fmla="*/ 2147483646 h 403"/>
                <a:gd name="T8" fmla="*/ 2147483646 w 368"/>
                <a:gd name="T9" fmla="*/ 2147483646 h 403"/>
                <a:gd name="T10" fmla="*/ 2147483646 w 368"/>
                <a:gd name="T11" fmla="*/ 2147483646 h 403"/>
                <a:gd name="T12" fmla="*/ 2147483646 w 368"/>
                <a:gd name="T13" fmla="*/ 2147483646 h 403"/>
                <a:gd name="T14" fmla="*/ 2147483646 w 368"/>
                <a:gd name="T15" fmla="*/ 2147483646 h 403"/>
                <a:gd name="T16" fmla="*/ 2147483646 w 368"/>
                <a:gd name="T17" fmla="*/ 2147483646 h 403"/>
                <a:gd name="T18" fmla="*/ 2147483646 w 368"/>
                <a:gd name="T19" fmla="*/ 2147483646 h 403"/>
                <a:gd name="T20" fmla="*/ 2147483646 w 368"/>
                <a:gd name="T21" fmla="*/ 2147483646 h 403"/>
                <a:gd name="T22" fmla="*/ 2147483646 w 368"/>
                <a:gd name="T23" fmla="*/ 2147483646 h 403"/>
                <a:gd name="T24" fmla="*/ 2147483646 w 368"/>
                <a:gd name="T25" fmla="*/ 2147483646 h 403"/>
                <a:gd name="T26" fmla="*/ 2147483646 w 368"/>
                <a:gd name="T27" fmla="*/ 2147483646 h 403"/>
                <a:gd name="T28" fmla="*/ 2147483646 w 368"/>
                <a:gd name="T29" fmla="*/ 2147483646 h 403"/>
                <a:gd name="T30" fmla="*/ 2147483646 w 368"/>
                <a:gd name="T31" fmla="*/ 2147483646 h 403"/>
                <a:gd name="T32" fmla="*/ 2147483646 w 368"/>
                <a:gd name="T33" fmla="*/ 2147483646 h 403"/>
                <a:gd name="T34" fmla="*/ 2147483646 w 368"/>
                <a:gd name="T35" fmla="*/ 2147483646 h 403"/>
                <a:gd name="T36" fmla="*/ 2147483646 w 368"/>
                <a:gd name="T37" fmla="*/ 2147483646 h 403"/>
                <a:gd name="T38" fmla="*/ 2147483646 w 368"/>
                <a:gd name="T39" fmla="*/ 2147483646 h 403"/>
                <a:gd name="T40" fmla="*/ 2147483646 w 368"/>
                <a:gd name="T41" fmla="*/ 2147483646 h 403"/>
                <a:gd name="T42" fmla="*/ 2147483646 w 368"/>
                <a:gd name="T43" fmla="*/ 2147483646 h 403"/>
                <a:gd name="T44" fmla="*/ 2147483646 w 368"/>
                <a:gd name="T45" fmla="*/ 2147483646 h 403"/>
                <a:gd name="T46" fmla="*/ 2147483646 w 368"/>
                <a:gd name="T47" fmla="*/ 2147483646 h 403"/>
                <a:gd name="T48" fmla="*/ 2147483646 w 368"/>
                <a:gd name="T49" fmla="*/ 2147483646 h 403"/>
                <a:gd name="T50" fmla="*/ 0 w 368"/>
                <a:gd name="T51" fmla="*/ 2147483646 h 403"/>
                <a:gd name="T52" fmla="*/ 2147483646 w 368"/>
                <a:gd name="T53" fmla="*/ 2147483646 h 403"/>
                <a:gd name="T54" fmla="*/ 0 w 368"/>
                <a:gd name="T55" fmla="*/ 2147483646 h 403"/>
                <a:gd name="T56" fmla="*/ 2147483646 w 368"/>
                <a:gd name="T57" fmla="*/ 2147483646 h 403"/>
                <a:gd name="T58" fmla="*/ 2147483646 w 368"/>
                <a:gd name="T59" fmla="*/ 2147483646 h 403"/>
                <a:gd name="T60" fmla="*/ 2147483646 w 368"/>
                <a:gd name="T61" fmla="*/ 2147483646 h 403"/>
                <a:gd name="T62" fmla="*/ 2147483646 w 368"/>
                <a:gd name="T63" fmla="*/ 2147483646 h 403"/>
                <a:gd name="T64" fmla="*/ 2147483646 w 368"/>
                <a:gd name="T65" fmla="*/ 2147483646 h 403"/>
                <a:gd name="T66" fmla="*/ 2147483646 w 368"/>
                <a:gd name="T67" fmla="*/ 2147483646 h 403"/>
                <a:gd name="T68" fmla="*/ 2147483646 w 368"/>
                <a:gd name="T69" fmla="*/ 2147483646 h 403"/>
                <a:gd name="T70" fmla="*/ 2147483646 w 368"/>
                <a:gd name="T71" fmla="*/ 2147483646 h 403"/>
                <a:gd name="T72" fmla="*/ 2147483646 w 368"/>
                <a:gd name="T73" fmla="*/ 0 h 403"/>
                <a:gd name="T74" fmla="*/ 2147483646 w 368"/>
                <a:gd name="T75" fmla="*/ 2147483646 h 403"/>
                <a:gd name="T76" fmla="*/ 2147483646 w 368"/>
                <a:gd name="T77" fmla="*/ 2147483646 h 403"/>
                <a:gd name="T78" fmla="*/ 2147483646 w 368"/>
                <a:gd name="T79" fmla="*/ 2147483646 h 403"/>
                <a:gd name="T80" fmla="*/ 2147483646 w 368"/>
                <a:gd name="T81" fmla="*/ 2147483646 h 403"/>
                <a:gd name="T82" fmla="*/ 2147483646 w 368"/>
                <a:gd name="T83" fmla="*/ 2147483646 h 403"/>
                <a:gd name="T84" fmla="*/ 2147483646 w 368"/>
                <a:gd name="T85" fmla="*/ 2147483646 h 403"/>
                <a:gd name="T86" fmla="*/ 2147483646 w 368"/>
                <a:gd name="T87" fmla="*/ 2147483646 h 403"/>
                <a:gd name="T88" fmla="*/ 2147483646 w 368"/>
                <a:gd name="T89" fmla="*/ 2147483646 h 403"/>
                <a:gd name="T90" fmla="*/ 2147483646 w 368"/>
                <a:gd name="T91" fmla="*/ 2147483646 h 403"/>
                <a:gd name="T92" fmla="*/ 2147483646 w 368"/>
                <a:gd name="T93" fmla="*/ 2147483646 h 403"/>
                <a:gd name="T94" fmla="*/ 2147483646 w 368"/>
                <a:gd name="T95" fmla="*/ 2147483646 h 403"/>
                <a:gd name="T96" fmla="*/ 2147483646 w 368"/>
                <a:gd name="T97" fmla="*/ 2147483646 h 4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8" h="403">
                  <a:moveTo>
                    <a:pt x="164" y="132"/>
                  </a:moveTo>
                  <a:lnTo>
                    <a:pt x="254" y="132"/>
                  </a:lnTo>
                  <a:lnTo>
                    <a:pt x="247" y="191"/>
                  </a:lnTo>
                  <a:lnTo>
                    <a:pt x="150" y="191"/>
                  </a:lnTo>
                  <a:lnTo>
                    <a:pt x="150" y="199"/>
                  </a:lnTo>
                  <a:lnTo>
                    <a:pt x="150" y="207"/>
                  </a:lnTo>
                  <a:lnTo>
                    <a:pt x="150" y="213"/>
                  </a:lnTo>
                  <a:lnTo>
                    <a:pt x="254" y="213"/>
                  </a:lnTo>
                  <a:lnTo>
                    <a:pt x="247" y="271"/>
                  </a:lnTo>
                  <a:lnTo>
                    <a:pt x="166" y="271"/>
                  </a:lnTo>
                  <a:lnTo>
                    <a:pt x="172" y="280"/>
                  </a:lnTo>
                  <a:lnTo>
                    <a:pt x="179" y="288"/>
                  </a:lnTo>
                  <a:lnTo>
                    <a:pt x="186" y="296"/>
                  </a:lnTo>
                  <a:lnTo>
                    <a:pt x="196" y="301"/>
                  </a:lnTo>
                  <a:lnTo>
                    <a:pt x="205" y="305"/>
                  </a:lnTo>
                  <a:lnTo>
                    <a:pt x="216" y="309"/>
                  </a:lnTo>
                  <a:lnTo>
                    <a:pt x="227" y="311"/>
                  </a:lnTo>
                  <a:lnTo>
                    <a:pt x="238" y="311"/>
                  </a:lnTo>
                  <a:lnTo>
                    <a:pt x="250" y="311"/>
                  </a:lnTo>
                  <a:lnTo>
                    <a:pt x="262" y="309"/>
                  </a:lnTo>
                  <a:lnTo>
                    <a:pt x="274" y="307"/>
                  </a:lnTo>
                  <a:lnTo>
                    <a:pt x="286" y="302"/>
                  </a:lnTo>
                  <a:lnTo>
                    <a:pt x="298" y="298"/>
                  </a:lnTo>
                  <a:lnTo>
                    <a:pt x="310" y="291"/>
                  </a:lnTo>
                  <a:lnTo>
                    <a:pt x="322" y="285"/>
                  </a:lnTo>
                  <a:lnTo>
                    <a:pt x="334" y="276"/>
                  </a:lnTo>
                  <a:lnTo>
                    <a:pt x="368" y="354"/>
                  </a:lnTo>
                  <a:lnTo>
                    <a:pt x="352" y="366"/>
                  </a:lnTo>
                  <a:lnTo>
                    <a:pt x="336" y="376"/>
                  </a:lnTo>
                  <a:lnTo>
                    <a:pt x="319" y="385"/>
                  </a:lnTo>
                  <a:lnTo>
                    <a:pt x="300" y="391"/>
                  </a:lnTo>
                  <a:lnTo>
                    <a:pt x="282" y="396"/>
                  </a:lnTo>
                  <a:lnTo>
                    <a:pt x="262" y="400"/>
                  </a:lnTo>
                  <a:lnTo>
                    <a:pt x="242" y="403"/>
                  </a:lnTo>
                  <a:lnTo>
                    <a:pt x="221" y="403"/>
                  </a:lnTo>
                  <a:lnTo>
                    <a:pt x="205" y="403"/>
                  </a:lnTo>
                  <a:lnTo>
                    <a:pt x="190" y="401"/>
                  </a:lnTo>
                  <a:lnTo>
                    <a:pt x="175" y="399"/>
                  </a:lnTo>
                  <a:lnTo>
                    <a:pt x="160" y="394"/>
                  </a:lnTo>
                  <a:lnTo>
                    <a:pt x="147" y="389"/>
                  </a:lnTo>
                  <a:lnTo>
                    <a:pt x="134" y="383"/>
                  </a:lnTo>
                  <a:lnTo>
                    <a:pt x="123" y="376"/>
                  </a:lnTo>
                  <a:lnTo>
                    <a:pt x="111" y="367"/>
                  </a:lnTo>
                  <a:lnTo>
                    <a:pt x="100" y="357"/>
                  </a:lnTo>
                  <a:lnTo>
                    <a:pt x="90" y="348"/>
                  </a:lnTo>
                  <a:lnTo>
                    <a:pt x="81" y="337"/>
                  </a:lnTo>
                  <a:lnTo>
                    <a:pt x="74" y="325"/>
                  </a:lnTo>
                  <a:lnTo>
                    <a:pt x="66" y="313"/>
                  </a:lnTo>
                  <a:lnTo>
                    <a:pt x="60" y="300"/>
                  </a:lnTo>
                  <a:lnTo>
                    <a:pt x="54" y="286"/>
                  </a:lnTo>
                  <a:lnTo>
                    <a:pt x="49" y="271"/>
                  </a:lnTo>
                  <a:lnTo>
                    <a:pt x="0" y="271"/>
                  </a:lnTo>
                  <a:lnTo>
                    <a:pt x="0" y="213"/>
                  </a:lnTo>
                  <a:lnTo>
                    <a:pt x="40" y="213"/>
                  </a:lnTo>
                  <a:lnTo>
                    <a:pt x="40" y="191"/>
                  </a:lnTo>
                  <a:lnTo>
                    <a:pt x="0" y="191"/>
                  </a:lnTo>
                  <a:lnTo>
                    <a:pt x="0" y="132"/>
                  </a:lnTo>
                  <a:lnTo>
                    <a:pt x="48" y="132"/>
                  </a:lnTo>
                  <a:lnTo>
                    <a:pt x="52" y="118"/>
                  </a:lnTo>
                  <a:lnTo>
                    <a:pt x="58" y="104"/>
                  </a:lnTo>
                  <a:lnTo>
                    <a:pt x="64" y="91"/>
                  </a:lnTo>
                  <a:lnTo>
                    <a:pt x="71" y="78"/>
                  </a:lnTo>
                  <a:lnTo>
                    <a:pt x="79" y="66"/>
                  </a:lnTo>
                  <a:lnTo>
                    <a:pt x="88" y="55"/>
                  </a:lnTo>
                  <a:lnTo>
                    <a:pt x="98" y="45"/>
                  </a:lnTo>
                  <a:lnTo>
                    <a:pt x="108" y="36"/>
                  </a:lnTo>
                  <a:lnTo>
                    <a:pt x="120" y="27"/>
                  </a:lnTo>
                  <a:lnTo>
                    <a:pt x="132" y="20"/>
                  </a:lnTo>
                  <a:lnTo>
                    <a:pt x="145" y="14"/>
                  </a:lnTo>
                  <a:lnTo>
                    <a:pt x="159" y="8"/>
                  </a:lnTo>
                  <a:lnTo>
                    <a:pt x="173" y="5"/>
                  </a:lnTo>
                  <a:lnTo>
                    <a:pt x="189" y="2"/>
                  </a:lnTo>
                  <a:lnTo>
                    <a:pt x="205" y="1"/>
                  </a:lnTo>
                  <a:lnTo>
                    <a:pt x="221" y="0"/>
                  </a:lnTo>
                  <a:lnTo>
                    <a:pt x="242" y="1"/>
                  </a:lnTo>
                  <a:lnTo>
                    <a:pt x="262" y="3"/>
                  </a:lnTo>
                  <a:lnTo>
                    <a:pt x="282" y="7"/>
                  </a:lnTo>
                  <a:lnTo>
                    <a:pt x="300" y="13"/>
                  </a:lnTo>
                  <a:lnTo>
                    <a:pt x="319" y="19"/>
                  </a:lnTo>
                  <a:lnTo>
                    <a:pt x="336" y="28"/>
                  </a:lnTo>
                  <a:lnTo>
                    <a:pt x="352" y="38"/>
                  </a:lnTo>
                  <a:lnTo>
                    <a:pt x="368" y="49"/>
                  </a:lnTo>
                  <a:lnTo>
                    <a:pt x="334" y="127"/>
                  </a:lnTo>
                  <a:lnTo>
                    <a:pt x="322" y="119"/>
                  </a:lnTo>
                  <a:lnTo>
                    <a:pt x="310" y="111"/>
                  </a:lnTo>
                  <a:lnTo>
                    <a:pt x="298" y="106"/>
                  </a:lnTo>
                  <a:lnTo>
                    <a:pt x="286" y="101"/>
                  </a:lnTo>
                  <a:lnTo>
                    <a:pt x="274" y="97"/>
                  </a:lnTo>
                  <a:lnTo>
                    <a:pt x="262" y="94"/>
                  </a:lnTo>
                  <a:lnTo>
                    <a:pt x="250" y="93"/>
                  </a:lnTo>
                  <a:lnTo>
                    <a:pt x="238" y="92"/>
                  </a:lnTo>
                  <a:lnTo>
                    <a:pt x="227" y="93"/>
                  </a:lnTo>
                  <a:lnTo>
                    <a:pt x="215" y="95"/>
                  </a:lnTo>
                  <a:lnTo>
                    <a:pt x="204" y="98"/>
                  </a:lnTo>
                  <a:lnTo>
                    <a:pt x="194" y="103"/>
                  </a:lnTo>
                  <a:lnTo>
                    <a:pt x="185" y="108"/>
                  </a:lnTo>
                  <a:lnTo>
                    <a:pt x="177" y="115"/>
                  </a:lnTo>
                  <a:lnTo>
                    <a:pt x="170" y="123"/>
                  </a:lnTo>
                  <a:lnTo>
                    <a:pt x="164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8" name="Freeform 270"/>
            <p:cNvSpPr>
              <a:spLocks/>
            </p:cNvSpPr>
            <p:nvPr/>
          </p:nvSpPr>
          <p:spPr bwMode="auto">
            <a:xfrm>
              <a:off x="5327650" y="2825750"/>
              <a:ext cx="195262" cy="212725"/>
            </a:xfrm>
            <a:custGeom>
              <a:avLst/>
              <a:gdLst>
                <a:gd name="T0" fmla="*/ 2147483646 w 369"/>
                <a:gd name="T1" fmla="*/ 2147483646 h 403"/>
                <a:gd name="T2" fmla="*/ 2147483646 w 369"/>
                <a:gd name="T3" fmla="*/ 2147483646 h 403"/>
                <a:gd name="T4" fmla="*/ 2147483646 w 369"/>
                <a:gd name="T5" fmla="*/ 2147483646 h 403"/>
                <a:gd name="T6" fmla="*/ 2147483646 w 369"/>
                <a:gd name="T7" fmla="*/ 2147483646 h 403"/>
                <a:gd name="T8" fmla="*/ 2147483646 w 369"/>
                <a:gd name="T9" fmla="*/ 2147483646 h 403"/>
                <a:gd name="T10" fmla="*/ 2147483646 w 369"/>
                <a:gd name="T11" fmla="*/ 2147483646 h 403"/>
                <a:gd name="T12" fmla="*/ 2147483646 w 369"/>
                <a:gd name="T13" fmla="*/ 2147483646 h 403"/>
                <a:gd name="T14" fmla="*/ 2147483646 w 369"/>
                <a:gd name="T15" fmla="*/ 2147483646 h 403"/>
                <a:gd name="T16" fmla="*/ 2147483646 w 369"/>
                <a:gd name="T17" fmla="*/ 2147483646 h 403"/>
                <a:gd name="T18" fmla="*/ 2147483646 w 369"/>
                <a:gd name="T19" fmla="*/ 2147483646 h 403"/>
                <a:gd name="T20" fmla="*/ 2147483646 w 369"/>
                <a:gd name="T21" fmla="*/ 2147483646 h 403"/>
                <a:gd name="T22" fmla="*/ 2147483646 w 369"/>
                <a:gd name="T23" fmla="*/ 2147483646 h 403"/>
                <a:gd name="T24" fmla="*/ 2147483646 w 369"/>
                <a:gd name="T25" fmla="*/ 2147483646 h 403"/>
                <a:gd name="T26" fmla="*/ 2147483646 w 369"/>
                <a:gd name="T27" fmla="*/ 2147483646 h 403"/>
                <a:gd name="T28" fmla="*/ 2147483646 w 369"/>
                <a:gd name="T29" fmla="*/ 2147483646 h 403"/>
                <a:gd name="T30" fmla="*/ 2147483646 w 369"/>
                <a:gd name="T31" fmla="*/ 2147483646 h 403"/>
                <a:gd name="T32" fmla="*/ 2147483646 w 369"/>
                <a:gd name="T33" fmla="*/ 2147483646 h 403"/>
                <a:gd name="T34" fmla="*/ 2147483646 w 369"/>
                <a:gd name="T35" fmla="*/ 2147483646 h 403"/>
                <a:gd name="T36" fmla="*/ 2147483646 w 369"/>
                <a:gd name="T37" fmla="*/ 2147483646 h 403"/>
                <a:gd name="T38" fmla="*/ 2147483646 w 369"/>
                <a:gd name="T39" fmla="*/ 2147483646 h 403"/>
                <a:gd name="T40" fmla="*/ 2147483646 w 369"/>
                <a:gd name="T41" fmla="*/ 2147483646 h 403"/>
                <a:gd name="T42" fmla="*/ 2147483646 w 369"/>
                <a:gd name="T43" fmla="*/ 2147483646 h 403"/>
                <a:gd name="T44" fmla="*/ 2147483646 w 369"/>
                <a:gd name="T45" fmla="*/ 2147483646 h 403"/>
                <a:gd name="T46" fmla="*/ 2147483646 w 369"/>
                <a:gd name="T47" fmla="*/ 2147483646 h 403"/>
                <a:gd name="T48" fmla="*/ 2147483646 w 369"/>
                <a:gd name="T49" fmla="*/ 2147483646 h 403"/>
                <a:gd name="T50" fmla="*/ 0 w 369"/>
                <a:gd name="T51" fmla="*/ 2147483646 h 403"/>
                <a:gd name="T52" fmla="*/ 2147483646 w 369"/>
                <a:gd name="T53" fmla="*/ 2147483646 h 403"/>
                <a:gd name="T54" fmla="*/ 0 w 369"/>
                <a:gd name="T55" fmla="*/ 2147483646 h 403"/>
                <a:gd name="T56" fmla="*/ 2147483646 w 369"/>
                <a:gd name="T57" fmla="*/ 2147483646 h 403"/>
                <a:gd name="T58" fmla="*/ 2147483646 w 369"/>
                <a:gd name="T59" fmla="*/ 2147483646 h 403"/>
                <a:gd name="T60" fmla="*/ 2147483646 w 369"/>
                <a:gd name="T61" fmla="*/ 2147483646 h 403"/>
                <a:gd name="T62" fmla="*/ 2147483646 w 369"/>
                <a:gd name="T63" fmla="*/ 2147483646 h 403"/>
                <a:gd name="T64" fmla="*/ 2147483646 w 369"/>
                <a:gd name="T65" fmla="*/ 2147483646 h 403"/>
                <a:gd name="T66" fmla="*/ 2147483646 w 369"/>
                <a:gd name="T67" fmla="*/ 2147483646 h 403"/>
                <a:gd name="T68" fmla="*/ 2147483646 w 369"/>
                <a:gd name="T69" fmla="*/ 2147483646 h 403"/>
                <a:gd name="T70" fmla="*/ 2147483646 w 369"/>
                <a:gd name="T71" fmla="*/ 2147483646 h 403"/>
                <a:gd name="T72" fmla="*/ 2147483646 w 369"/>
                <a:gd name="T73" fmla="*/ 0 h 403"/>
                <a:gd name="T74" fmla="*/ 2147483646 w 369"/>
                <a:gd name="T75" fmla="*/ 2147483646 h 403"/>
                <a:gd name="T76" fmla="*/ 2147483646 w 369"/>
                <a:gd name="T77" fmla="*/ 2147483646 h 403"/>
                <a:gd name="T78" fmla="*/ 2147483646 w 369"/>
                <a:gd name="T79" fmla="*/ 2147483646 h 403"/>
                <a:gd name="T80" fmla="*/ 2147483646 w 369"/>
                <a:gd name="T81" fmla="*/ 2147483646 h 403"/>
                <a:gd name="T82" fmla="*/ 2147483646 w 369"/>
                <a:gd name="T83" fmla="*/ 2147483646 h 403"/>
                <a:gd name="T84" fmla="*/ 2147483646 w 369"/>
                <a:gd name="T85" fmla="*/ 2147483646 h 403"/>
                <a:gd name="T86" fmla="*/ 2147483646 w 369"/>
                <a:gd name="T87" fmla="*/ 2147483646 h 403"/>
                <a:gd name="T88" fmla="*/ 2147483646 w 369"/>
                <a:gd name="T89" fmla="*/ 2147483646 h 403"/>
                <a:gd name="T90" fmla="*/ 2147483646 w 369"/>
                <a:gd name="T91" fmla="*/ 2147483646 h 403"/>
                <a:gd name="T92" fmla="*/ 2147483646 w 369"/>
                <a:gd name="T93" fmla="*/ 2147483646 h 403"/>
                <a:gd name="T94" fmla="*/ 2147483646 w 369"/>
                <a:gd name="T95" fmla="*/ 2147483646 h 403"/>
                <a:gd name="T96" fmla="*/ 2147483646 w 369"/>
                <a:gd name="T97" fmla="*/ 2147483646 h 4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9" h="403">
                  <a:moveTo>
                    <a:pt x="164" y="132"/>
                  </a:moveTo>
                  <a:lnTo>
                    <a:pt x="254" y="132"/>
                  </a:lnTo>
                  <a:lnTo>
                    <a:pt x="247" y="191"/>
                  </a:lnTo>
                  <a:lnTo>
                    <a:pt x="150" y="191"/>
                  </a:lnTo>
                  <a:lnTo>
                    <a:pt x="150" y="199"/>
                  </a:lnTo>
                  <a:lnTo>
                    <a:pt x="150" y="207"/>
                  </a:lnTo>
                  <a:lnTo>
                    <a:pt x="150" y="213"/>
                  </a:lnTo>
                  <a:lnTo>
                    <a:pt x="254" y="213"/>
                  </a:lnTo>
                  <a:lnTo>
                    <a:pt x="247" y="271"/>
                  </a:lnTo>
                  <a:lnTo>
                    <a:pt x="166" y="271"/>
                  </a:lnTo>
                  <a:lnTo>
                    <a:pt x="172" y="280"/>
                  </a:lnTo>
                  <a:lnTo>
                    <a:pt x="179" y="288"/>
                  </a:lnTo>
                  <a:lnTo>
                    <a:pt x="187" y="296"/>
                  </a:lnTo>
                  <a:lnTo>
                    <a:pt x="196" y="301"/>
                  </a:lnTo>
                  <a:lnTo>
                    <a:pt x="205" y="305"/>
                  </a:lnTo>
                  <a:lnTo>
                    <a:pt x="216" y="309"/>
                  </a:lnTo>
                  <a:lnTo>
                    <a:pt x="227" y="311"/>
                  </a:lnTo>
                  <a:lnTo>
                    <a:pt x="239" y="311"/>
                  </a:lnTo>
                  <a:lnTo>
                    <a:pt x="250" y="311"/>
                  </a:lnTo>
                  <a:lnTo>
                    <a:pt x="262" y="309"/>
                  </a:lnTo>
                  <a:lnTo>
                    <a:pt x="274" y="307"/>
                  </a:lnTo>
                  <a:lnTo>
                    <a:pt x="286" y="302"/>
                  </a:lnTo>
                  <a:lnTo>
                    <a:pt x="298" y="298"/>
                  </a:lnTo>
                  <a:lnTo>
                    <a:pt x="310" y="291"/>
                  </a:lnTo>
                  <a:lnTo>
                    <a:pt x="322" y="285"/>
                  </a:lnTo>
                  <a:lnTo>
                    <a:pt x="334" y="276"/>
                  </a:lnTo>
                  <a:lnTo>
                    <a:pt x="369" y="354"/>
                  </a:lnTo>
                  <a:lnTo>
                    <a:pt x="352" y="366"/>
                  </a:lnTo>
                  <a:lnTo>
                    <a:pt x="336" y="376"/>
                  </a:lnTo>
                  <a:lnTo>
                    <a:pt x="319" y="385"/>
                  </a:lnTo>
                  <a:lnTo>
                    <a:pt x="300" y="391"/>
                  </a:lnTo>
                  <a:lnTo>
                    <a:pt x="282" y="396"/>
                  </a:lnTo>
                  <a:lnTo>
                    <a:pt x="262" y="400"/>
                  </a:lnTo>
                  <a:lnTo>
                    <a:pt x="242" y="403"/>
                  </a:lnTo>
                  <a:lnTo>
                    <a:pt x="221" y="403"/>
                  </a:lnTo>
                  <a:lnTo>
                    <a:pt x="205" y="403"/>
                  </a:lnTo>
                  <a:lnTo>
                    <a:pt x="190" y="401"/>
                  </a:lnTo>
                  <a:lnTo>
                    <a:pt x="175" y="399"/>
                  </a:lnTo>
                  <a:lnTo>
                    <a:pt x="161" y="394"/>
                  </a:lnTo>
                  <a:lnTo>
                    <a:pt x="148" y="389"/>
                  </a:lnTo>
                  <a:lnTo>
                    <a:pt x="135" y="383"/>
                  </a:lnTo>
                  <a:lnTo>
                    <a:pt x="123" y="376"/>
                  </a:lnTo>
                  <a:lnTo>
                    <a:pt x="111" y="367"/>
                  </a:lnTo>
                  <a:lnTo>
                    <a:pt x="100" y="357"/>
                  </a:lnTo>
                  <a:lnTo>
                    <a:pt x="90" y="348"/>
                  </a:lnTo>
                  <a:lnTo>
                    <a:pt x="81" y="337"/>
                  </a:lnTo>
                  <a:lnTo>
                    <a:pt x="74" y="325"/>
                  </a:lnTo>
                  <a:lnTo>
                    <a:pt x="66" y="313"/>
                  </a:lnTo>
                  <a:lnTo>
                    <a:pt x="60" y="300"/>
                  </a:lnTo>
                  <a:lnTo>
                    <a:pt x="54" y="286"/>
                  </a:lnTo>
                  <a:lnTo>
                    <a:pt x="49" y="271"/>
                  </a:lnTo>
                  <a:lnTo>
                    <a:pt x="0" y="271"/>
                  </a:lnTo>
                  <a:lnTo>
                    <a:pt x="0" y="213"/>
                  </a:lnTo>
                  <a:lnTo>
                    <a:pt x="40" y="213"/>
                  </a:lnTo>
                  <a:lnTo>
                    <a:pt x="40" y="191"/>
                  </a:lnTo>
                  <a:lnTo>
                    <a:pt x="0" y="191"/>
                  </a:lnTo>
                  <a:lnTo>
                    <a:pt x="0" y="132"/>
                  </a:lnTo>
                  <a:lnTo>
                    <a:pt x="48" y="132"/>
                  </a:lnTo>
                  <a:lnTo>
                    <a:pt x="52" y="118"/>
                  </a:lnTo>
                  <a:lnTo>
                    <a:pt x="58" y="104"/>
                  </a:lnTo>
                  <a:lnTo>
                    <a:pt x="64" y="91"/>
                  </a:lnTo>
                  <a:lnTo>
                    <a:pt x="71" y="78"/>
                  </a:lnTo>
                  <a:lnTo>
                    <a:pt x="79" y="66"/>
                  </a:lnTo>
                  <a:lnTo>
                    <a:pt x="88" y="55"/>
                  </a:lnTo>
                  <a:lnTo>
                    <a:pt x="98" y="45"/>
                  </a:lnTo>
                  <a:lnTo>
                    <a:pt x="109" y="36"/>
                  </a:lnTo>
                  <a:lnTo>
                    <a:pt x="120" y="27"/>
                  </a:lnTo>
                  <a:lnTo>
                    <a:pt x="132" y="20"/>
                  </a:lnTo>
                  <a:lnTo>
                    <a:pt x="145" y="14"/>
                  </a:lnTo>
                  <a:lnTo>
                    <a:pt x="159" y="8"/>
                  </a:lnTo>
                  <a:lnTo>
                    <a:pt x="174" y="5"/>
                  </a:lnTo>
                  <a:lnTo>
                    <a:pt x="189" y="2"/>
                  </a:lnTo>
                  <a:lnTo>
                    <a:pt x="205" y="1"/>
                  </a:lnTo>
                  <a:lnTo>
                    <a:pt x="221" y="0"/>
                  </a:lnTo>
                  <a:lnTo>
                    <a:pt x="242" y="1"/>
                  </a:lnTo>
                  <a:lnTo>
                    <a:pt x="262" y="3"/>
                  </a:lnTo>
                  <a:lnTo>
                    <a:pt x="282" y="7"/>
                  </a:lnTo>
                  <a:lnTo>
                    <a:pt x="300" y="13"/>
                  </a:lnTo>
                  <a:lnTo>
                    <a:pt x="319" y="19"/>
                  </a:lnTo>
                  <a:lnTo>
                    <a:pt x="336" y="28"/>
                  </a:lnTo>
                  <a:lnTo>
                    <a:pt x="352" y="38"/>
                  </a:lnTo>
                  <a:lnTo>
                    <a:pt x="369" y="49"/>
                  </a:lnTo>
                  <a:lnTo>
                    <a:pt x="334" y="127"/>
                  </a:lnTo>
                  <a:lnTo>
                    <a:pt x="322" y="119"/>
                  </a:lnTo>
                  <a:lnTo>
                    <a:pt x="310" y="111"/>
                  </a:lnTo>
                  <a:lnTo>
                    <a:pt x="298" y="106"/>
                  </a:lnTo>
                  <a:lnTo>
                    <a:pt x="286" y="101"/>
                  </a:lnTo>
                  <a:lnTo>
                    <a:pt x="274" y="97"/>
                  </a:lnTo>
                  <a:lnTo>
                    <a:pt x="262" y="94"/>
                  </a:lnTo>
                  <a:lnTo>
                    <a:pt x="250" y="93"/>
                  </a:lnTo>
                  <a:lnTo>
                    <a:pt x="239" y="92"/>
                  </a:lnTo>
                  <a:lnTo>
                    <a:pt x="227" y="93"/>
                  </a:lnTo>
                  <a:lnTo>
                    <a:pt x="215" y="95"/>
                  </a:lnTo>
                  <a:lnTo>
                    <a:pt x="204" y="98"/>
                  </a:lnTo>
                  <a:lnTo>
                    <a:pt x="194" y="103"/>
                  </a:lnTo>
                  <a:lnTo>
                    <a:pt x="185" y="108"/>
                  </a:lnTo>
                  <a:lnTo>
                    <a:pt x="177" y="115"/>
                  </a:lnTo>
                  <a:lnTo>
                    <a:pt x="170" y="123"/>
                  </a:lnTo>
                  <a:lnTo>
                    <a:pt x="164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9" name="Freeform 271"/>
            <p:cNvSpPr>
              <a:spLocks/>
            </p:cNvSpPr>
            <p:nvPr/>
          </p:nvSpPr>
          <p:spPr bwMode="auto">
            <a:xfrm>
              <a:off x="5541963" y="2825750"/>
              <a:ext cx="195262" cy="212725"/>
            </a:xfrm>
            <a:custGeom>
              <a:avLst/>
              <a:gdLst>
                <a:gd name="T0" fmla="*/ 2147483646 w 369"/>
                <a:gd name="T1" fmla="*/ 2147483646 h 403"/>
                <a:gd name="T2" fmla="*/ 2147483646 w 369"/>
                <a:gd name="T3" fmla="*/ 2147483646 h 403"/>
                <a:gd name="T4" fmla="*/ 2147483646 w 369"/>
                <a:gd name="T5" fmla="*/ 2147483646 h 403"/>
                <a:gd name="T6" fmla="*/ 2147483646 w 369"/>
                <a:gd name="T7" fmla="*/ 2147483646 h 403"/>
                <a:gd name="T8" fmla="*/ 2147483646 w 369"/>
                <a:gd name="T9" fmla="*/ 2147483646 h 403"/>
                <a:gd name="T10" fmla="*/ 2147483646 w 369"/>
                <a:gd name="T11" fmla="*/ 2147483646 h 403"/>
                <a:gd name="T12" fmla="*/ 2147483646 w 369"/>
                <a:gd name="T13" fmla="*/ 2147483646 h 403"/>
                <a:gd name="T14" fmla="*/ 2147483646 w 369"/>
                <a:gd name="T15" fmla="*/ 2147483646 h 403"/>
                <a:gd name="T16" fmla="*/ 2147483646 w 369"/>
                <a:gd name="T17" fmla="*/ 2147483646 h 403"/>
                <a:gd name="T18" fmla="*/ 2147483646 w 369"/>
                <a:gd name="T19" fmla="*/ 2147483646 h 403"/>
                <a:gd name="T20" fmla="*/ 2147483646 w 369"/>
                <a:gd name="T21" fmla="*/ 2147483646 h 403"/>
                <a:gd name="T22" fmla="*/ 2147483646 w 369"/>
                <a:gd name="T23" fmla="*/ 2147483646 h 403"/>
                <a:gd name="T24" fmla="*/ 2147483646 w 369"/>
                <a:gd name="T25" fmla="*/ 2147483646 h 403"/>
                <a:gd name="T26" fmla="*/ 2147483646 w 369"/>
                <a:gd name="T27" fmla="*/ 2147483646 h 403"/>
                <a:gd name="T28" fmla="*/ 2147483646 w 369"/>
                <a:gd name="T29" fmla="*/ 2147483646 h 403"/>
                <a:gd name="T30" fmla="*/ 2147483646 w 369"/>
                <a:gd name="T31" fmla="*/ 2147483646 h 403"/>
                <a:gd name="T32" fmla="*/ 2147483646 w 369"/>
                <a:gd name="T33" fmla="*/ 2147483646 h 403"/>
                <a:gd name="T34" fmla="*/ 2147483646 w 369"/>
                <a:gd name="T35" fmla="*/ 2147483646 h 403"/>
                <a:gd name="T36" fmla="*/ 2147483646 w 369"/>
                <a:gd name="T37" fmla="*/ 2147483646 h 403"/>
                <a:gd name="T38" fmla="*/ 2147483646 w 369"/>
                <a:gd name="T39" fmla="*/ 2147483646 h 403"/>
                <a:gd name="T40" fmla="*/ 2147483646 w 369"/>
                <a:gd name="T41" fmla="*/ 2147483646 h 403"/>
                <a:gd name="T42" fmla="*/ 2147483646 w 369"/>
                <a:gd name="T43" fmla="*/ 2147483646 h 403"/>
                <a:gd name="T44" fmla="*/ 2147483646 w 369"/>
                <a:gd name="T45" fmla="*/ 2147483646 h 403"/>
                <a:gd name="T46" fmla="*/ 2147483646 w 369"/>
                <a:gd name="T47" fmla="*/ 2147483646 h 403"/>
                <a:gd name="T48" fmla="*/ 2147483646 w 369"/>
                <a:gd name="T49" fmla="*/ 2147483646 h 403"/>
                <a:gd name="T50" fmla="*/ 0 w 369"/>
                <a:gd name="T51" fmla="*/ 2147483646 h 403"/>
                <a:gd name="T52" fmla="*/ 2147483646 w 369"/>
                <a:gd name="T53" fmla="*/ 2147483646 h 403"/>
                <a:gd name="T54" fmla="*/ 0 w 369"/>
                <a:gd name="T55" fmla="*/ 2147483646 h 403"/>
                <a:gd name="T56" fmla="*/ 2147483646 w 369"/>
                <a:gd name="T57" fmla="*/ 2147483646 h 403"/>
                <a:gd name="T58" fmla="*/ 2147483646 w 369"/>
                <a:gd name="T59" fmla="*/ 2147483646 h 403"/>
                <a:gd name="T60" fmla="*/ 2147483646 w 369"/>
                <a:gd name="T61" fmla="*/ 2147483646 h 403"/>
                <a:gd name="T62" fmla="*/ 2147483646 w 369"/>
                <a:gd name="T63" fmla="*/ 2147483646 h 403"/>
                <a:gd name="T64" fmla="*/ 2147483646 w 369"/>
                <a:gd name="T65" fmla="*/ 2147483646 h 403"/>
                <a:gd name="T66" fmla="*/ 2147483646 w 369"/>
                <a:gd name="T67" fmla="*/ 2147483646 h 403"/>
                <a:gd name="T68" fmla="*/ 2147483646 w 369"/>
                <a:gd name="T69" fmla="*/ 2147483646 h 403"/>
                <a:gd name="T70" fmla="*/ 2147483646 w 369"/>
                <a:gd name="T71" fmla="*/ 2147483646 h 403"/>
                <a:gd name="T72" fmla="*/ 2147483646 w 369"/>
                <a:gd name="T73" fmla="*/ 0 h 403"/>
                <a:gd name="T74" fmla="*/ 2147483646 w 369"/>
                <a:gd name="T75" fmla="*/ 2147483646 h 403"/>
                <a:gd name="T76" fmla="*/ 2147483646 w 369"/>
                <a:gd name="T77" fmla="*/ 2147483646 h 403"/>
                <a:gd name="T78" fmla="*/ 2147483646 w 369"/>
                <a:gd name="T79" fmla="*/ 2147483646 h 403"/>
                <a:gd name="T80" fmla="*/ 2147483646 w 369"/>
                <a:gd name="T81" fmla="*/ 2147483646 h 403"/>
                <a:gd name="T82" fmla="*/ 2147483646 w 369"/>
                <a:gd name="T83" fmla="*/ 2147483646 h 403"/>
                <a:gd name="T84" fmla="*/ 2147483646 w 369"/>
                <a:gd name="T85" fmla="*/ 2147483646 h 403"/>
                <a:gd name="T86" fmla="*/ 2147483646 w 369"/>
                <a:gd name="T87" fmla="*/ 2147483646 h 403"/>
                <a:gd name="T88" fmla="*/ 2147483646 w 369"/>
                <a:gd name="T89" fmla="*/ 2147483646 h 403"/>
                <a:gd name="T90" fmla="*/ 2147483646 w 369"/>
                <a:gd name="T91" fmla="*/ 2147483646 h 403"/>
                <a:gd name="T92" fmla="*/ 2147483646 w 369"/>
                <a:gd name="T93" fmla="*/ 2147483646 h 403"/>
                <a:gd name="T94" fmla="*/ 2147483646 w 369"/>
                <a:gd name="T95" fmla="*/ 2147483646 h 403"/>
                <a:gd name="T96" fmla="*/ 2147483646 w 369"/>
                <a:gd name="T97" fmla="*/ 2147483646 h 4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9" h="403">
                  <a:moveTo>
                    <a:pt x="164" y="132"/>
                  </a:moveTo>
                  <a:lnTo>
                    <a:pt x="254" y="132"/>
                  </a:lnTo>
                  <a:lnTo>
                    <a:pt x="247" y="191"/>
                  </a:lnTo>
                  <a:lnTo>
                    <a:pt x="150" y="191"/>
                  </a:lnTo>
                  <a:lnTo>
                    <a:pt x="150" y="199"/>
                  </a:lnTo>
                  <a:lnTo>
                    <a:pt x="150" y="207"/>
                  </a:lnTo>
                  <a:lnTo>
                    <a:pt x="150" y="213"/>
                  </a:lnTo>
                  <a:lnTo>
                    <a:pt x="254" y="213"/>
                  </a:lnTo>
                  <a:lnTo>
                    <a:pt x="247" y="271"/>
                  </a:lnTo>
                  <a:lnTo>
                    <a:pt x="166" y="271"/>
                  </a:lnTo>
                  <a:lnTo>
                    <a:pt x="173" y="280"/>
                  </a:lnTo>
                  <a:lnTo>
                    <a:pt x="179" y="288"/>
                  </a:lnTo>
                  <a:lnTo>
                    <a:pt x="187" y="296"/>
                  </a:lnTo>
                  <a:lnTo>
                    <a:pt x="196" y="301"/>
                  </a:lnTo>
                  <a:lnTo>
                    <a:pt x="205" y="305"/>
                  </a:lnTo>
                  <a:lnTo>
                    <a:pt x="216" y="309"/>
                  </a:lnTo>
                  <a:lnTo>
                    <a:pt x="227" y="311"/>
                  </a:lnTo>
                  <a:lnTo>
                    <a:pt x="239" y="311"/>
                  </a:lnTo>
                  <a:lnTo>
                    <a:pt x="251" y="311"/>
                  </a:lnTo>
                  <a:lnTo>
                    <a:pt x="262" y="309"/>
                  </a:lnTo>
                  <a:lnTo>
                    <a:pt x="274" y="307"/>
                  </a:lnTo>
                  <a:lnTo>
                    <a:pt x="286" y="302"/>
                  </a:lnTo>
                  <a:lnTo>
                    <a:pt x="298" y="298"/>
                  </a:lnTo>
                  <a:lnTo>
                    <a:pt x="310" y="291"/>
                  </a:lnTo>
                  <a:lnTo>
                    <a:pt x="322" y="285"/>
                  </a:lnTo>
                  <a:lnTo>
                    <a:pt x="334" y="276"/>
                  </a:lnTo>
                  <a:lnTo>
                    <a:pt x="369" y="354"/>
                  </a:lnTo>
                  <a:lnTo>
                    <a:pt x="352" y="366"/>
                  </a:lnTo>
                  <a:lnTo>
                    <a:pt x="336" y="376"/>
                  </a:lnTo>
                  <a:lnTo>
                    <a:pt x="319" y="385"/>
                  </a:lnTo>
                  <a:lnTo>
                    <a:pt x="300" y="391"/>
                  </a:lnTo>
                  <a:lnTo>
                    <a:pt x="282" y="396"/>
                  </a:lnTo>
                  <a:lnTo>
                    <a:pt x="262" y="400"/>
                  </a:lnTo>
                  <a:lnTo>
                    <a:pt x="242" y="403"/>
                  </a:lnTo>
                  <a:lnTo>
                    <a:pt x="221" y="403"/>
                  </a:lnTo>
                  <a:lnTo>
                    <a:pt x="205" y="403"/>
                  </a:lnTo>
                  <a:lnTo>
                    <a:pt x="190" y="401"/>
                  </a:lnTo>
                  <a:lnTo>
                    <a:pt x="175" y="399"/>
                  </a:lnTo>
                  <a:lnTo>
                    <a:pt x="161" y="394"/>
                  </a:lnTo>
                  <a:lnTo>
                    <a:pt x="148" y="389"/>
                  </a:lnTo>
                  <a:lnTo>
                    <a:pt x="135" y="383"/>
                  </a:lnTo>
                  <a:lnTo>
                    <a:pt x="123" y="376"/>
                  </a:lnTo>
                  <a:lnTo>
                    <a:pt x="111" y="367"/>
                  </a:lnTo>
                  <a:lnTo>
                    <a:pt x="100" y="357"/>
                  </a:lnTo>
                  <a:lnTo>
                    <a:pt x="90" y="348"/>
                  </a:lnTo>
                  <a:lnTo>
                    <a:pt x="82" y="337"/>
                  </a:lnTo>
                  <a:lnTo>
                    <a:pt x="74" y="325"/>
                  </a:lnTo>
                  <a:lnTo>
                    <a:pt x="66" y="313"/>
                  </a:lnTo>
                  <a:lnTo>
                    <a:pt x="60" y="300"/>
                  </a:lnTo>
                  <a:lnTo>
                    <a:pt x="54" y="286"/>
                  </a:lnTo>
                  <a:lnTo>
                    <a:pt x="49" y="271"/>
                  </a:lnTo>
                  <a:lnTo>
                    <a:pt x="0" y="271"/>
                  </a:lnTo>
                  <a:lnTo>
                    <a:pt x="0" y="213"/>
                  </a:lnTo>
                  <a:lnTo>
                    <a:pt x="40" y="213"/>
                  </a:lnTo>
                  <a:lnTo>
                    <a:pt x="40" y="191"/>
                  </a:lnTo>
                  <a:lnTo>
                    <a:pt x="0" y="191"/>
                  </a:lnTo>
                  <a:lnTo>
                    <a:pt x="0" y="132"/>
                  </a:lnTo>
                  <a:lnTo>
                    <a:pt x="48" y="132"/>
                  </a:lnTo>
                  <a:lnTo>
                    <a:pt x="52" y="118"/>
                  </a:lnTo>
                  <a:lnTo>
                    <a:pt x="58" y="104"/>
                  </a:lnTo>
                  <a:lnTo>
                    <a:pt x="64" y="91"/>
                  </a:lnTo>
                  <a:lnTo>
                    <a:pt x="71" y="78"/>
                  </a:lnTo>
                  <a:lnTo>
                    <a:pt x="79" y="66"/>
                  </a:lnTo>
                  <a:lnTo>
                    <a:pt x="88" y="55"/>
                  </a:lnTo>
                  <a:lnTo>
                    <a:pt x="98" y="45"/>
                  </a:lnTo>
                  <a:lnTo>
                    <a:pt x="109" y="36"/>
                  </a:lnTo>
                  <a:lnTo>
                    <a:pt x="121" y="27"/>
                  </a:lnTo>
                  <a:lnTo>
                    <a:pt x="132" y="20"/>
                  </a:lnTo>
                  <a:lnTo>
                    <a:pt x="145" y="14"/>
                  </a:lnTo>
                  <a:lnTo>
                    <a:pt x="160" y="8"/>
                  </a:lnTo>
                  <a:lnTo>
                    <a:pt x="174" y="5"/>
                  </a:lnTo>
                  <a:lnTo>
                    <a:pt x="189" y="2"/>
                  </a:lnTo>
                  <a:lnTo>
                    <a:pt x="205" y="1"/>
                  </a:lnTo>
                  <a:lnTo>
                    <a:pt x="221" y="0"/>
                  </a:lnTo>
                  <a:lnTo>
                    <a:pt x="242" y="1"/>
                  </a:lnTo>
                  <a:lnTo>
                    <a:pt x="262" y="3"/>
                  </a:lnTo>
                  <a:lnTo>
                    <a:pt x="282" y="7"/>
                  </a:lnTo>
                  <a:lnTo>
                    <a:pt x="300" y="13"/>
                  </a:lnTo>
                  <a:lnTo>
                    <a:pt x="319" y="19"/>
                  </a:lnTo>
                  <a:lnTo>
                    <a:pt x="336" y="28"/>
                  </a:lnTo>
                  <a:lnTo>
                    <a:pt x="352" y="38"/>
                  </a:lnTo>
                  <a:lnTo>
                    <a:pt x="369" y="49"/>
                  </a:lnTo>
                  <a:lnTo>
                    <a:pt x="334" y="127"/>
                  </a:lnTo>
                  <a:lnTo>
                    <a:pt x="322" y="119"/>
                  </a:lnTo>
                  <a:lnTo>
                    <a:pt x="310" y="111"/>
                  </a:lnTo>
                  <a:lnTo>
                    <a:pt x="298" y="106"/>
                  </a:lnTo>
                  <a:lnTo>
                    <a:pt x="286" y="101"/>
                  </a:lnTo>
                  <a:lnTo>
                    <a:pt x="274" y="97"/>
                  </a:lnTo>
                  <a:lnTo>
                    <a:pt x="262" y="94"/>
                  </a:lnTo>
                  <a:lnTo>
                    <a:pt x="251" y="93"/>
                  </a:lnTo>
                  <a:lnTo>
                    <a:pt x="239" y="92"/>
                  </a:lnTo>
                  <a:lnTo>
                    <a:pt x="227" y="93"/>
                  </a:lnTo>
                  <a:lnTo>
                    <a:pt x="215" y="95"/>
                  </a:lnTo>
                  <a:lnTo>
                    <a:pt x="204" y="98"/>
                  </a:lnTo>
                  <a:lnTo>
                    <a:pt x="194" y="103"/>
                  </a:lnTo>
                  <a:lnTo>
                    <a:pt x="186" y="108"/>
                  </a:lnTo>
                  <a:lnTo>
                    <a:pt x="177" y="115"/>
                  </a:lnTo>
                  <a:lnTo>
                    <a:pt x="170" y="123"/>
                  </a:lnTo>
                  <a:lnTo>
                    <a:pt x="164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0" name="Freeform 272"/>
            <p:cNvSpPr>
              <a:spLocks/>
            </p:cNvSpPr>
            <p:nvPr/>
          </p:nvSpPr>
          <p:spPr bwMode="auto">
            <a:xfrm>
              <a:off x="4541838" y="3829050"/>
              <a:ext cx="63500" cy="85725"/>
            </a:xfrm>
            <a:custGeom>
              <a:avLst/>
              <a:gdLst>
                <a:gd name="T0" fmla="*/ 2147483646 w 118"/>
                <a:gd name="T1" fmla="*/ 0 h 164"/>
                <a:gd name="T2" fmla="*/ 2147483646 w 118"/>
                <a:gd name="T3" fmla="*/ 2147483646 h 164"/>
                <a:gd name="T4" fmla="*/ 2147483646 w 118"/>
                <a:gd name="T5" fmla="*/ 2147483646 h 164"/>
                <a:gd name="T6" fmla="*/ 2147483646 w 118"/>
                <a:gd name="T7" fmla="*/ 2147483646 h 164"/>
                <a:gd name="T8" fmla="*/ 2147483646 w 118"/>
                <a:gd name="T9" fmla="*/ 2147483646 h 164"/>
                <a:gd name="T10" fmla="*/ 2147483646 w 118"/>
                <a:gd name="T11" fmla="*/ 2147483646 h 164"/>
                <a:gd name="T12" fmla="*/ 2147483646 w 118"/>
                <a:gd name="T13" fmla="*/ 2147483646 h 164"/>
                <a:gd name="T14" fmla="*/ 2147483646 w 118"/>
                <a:gd name="T15" fmla="*/ 2147483646 h 164"/>
                <a:gd name="T16" fmla="*/ 2147483646 w 118"/>
                <a:gd name="T17" fmla="*/ 2147483646 h 164"/>
                <a:gd name="T18" fmla="*/ 2147483646 w 118"/>
                <a:gd name="T19" fmla="*/ 2147483646 h 164"/>
                <a:gd name="T20" fmla="*/ 0 w 118"/>
                <a:gd name="T21" fmla="*/ 2147483646 h 164"/>
                <a:gd name="T22" fmla="*/ 0 w 118"/>
                <a:gd name="T23" fmla="*/ 0 h 164"/>
                <a:gd name="T24" fmla="*/ 2147483646 w 118"/>
                <a:gd name="T25" fmla="*/ 0 h 1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" h="164">
                  <a:moveTo>
                    <a:pt x="116" y="0"/>
                  </a:moveTo>
                  <a:lnTo>
                    <a:pt x="116" y="39"/>
                  </a:lnTo>
                  <a:lnTo>
                    <a:pt x="43" y="39"/>
                  </a:lnTo>
                  <a:lnTo>
                    <a:pt x="43" y="61"/>
                  </a:lnTo>
                  <a:lnTo>
                    <a:pt x="105" y="61"/>
                  </a:lnTo>
                  <a:lnTo>
                    <a:pt x="105" y="99"/>
                  </a:lnTo>
                  <a:lnTo>
                    <a:pt x="43" y="99"/>
                  </a:lnTo>
                  <a:lnTo>
                    <a:pt x="43" y="125"/>
                  </a:lnTo>
                  <a:lnTo>
                    <a:pt x="118" y="125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1" name="Freeform 273"/>
            <p:cNvSpPr>
              <a:spLocks/>
            </p:cNvSpPr>
            <p:nvPr/>
          </p:nvSpPr>
          <p:spPr bwMode="auto">
            <a:xfrm>
              <a:off x="4611688" y="3829050"/>
              <a:ext cx="92075" cy="85725"/>
            </a:xfrm>
            <a:custGeom>
              <a:avLst/>
              <a:gdLst>
                <a:gd name="T0" fmla="*/ 2147483646 w 172"/>
                <a:gd name="T1" fmla="*/ 0 h 164"/>
                <a:gd name="T2" fmla="*/ 2147483646 w 172"/>
                <a:gd name="T3" fmla="*/ 2147483646 h 164"/>
                <a:gd name="T4" fmla="*/ 2147483646 w 172"/>
                <a:gd name="T5" fmla="*/ 2147483646 h 164"/>
                <a:gd name="T6" fmla="*/ 2147483646 w 172"/>
                <a:gd name="T7" fmla="*/ 0 h 164"/>
                <a:gd name="T8" fmla="*/ 2147483646 w 172"/>
                <a:gd name="T9" fmla="*/ 0 h 164"/>
                <a:gd name="T10" fmla="*/ 2147483646 w 172"/>
                <a:gd name="T11" fmla="*/ 2147483646 h 164"/>
                <a:gd name="T12" fmla="*/ 2147483646 w 172"/>
                <a:gd name="T13" fmla="*/ 2147483646 h 164"/>
                <a:gd name="T14" fmla="*/ 2147483646 w 172"/>
                <a:gd name="T15" fmla="*/ 2147483646 h 164"/>
                <a:gd name="T16" fmla="*/ 2147483646 w 172"/>
                <a:gd name="T17" fmla="*/ 2147483646 h 164"/>
                <a:gd name="T18" fmla="*/ 2147483646 w 172"/>
                <a:gd name="T19" fmla="*/ 2147483646 h 164"/>
                <a:gd name="T20" fmla="*/ 2147483646 w 172"/>
                <a:gd name="T21" fmla="*/ 2147483646 h 164"/>
                <a:gd name="T22" fmla="*/ 2147483646 w 172"/>
                <a:gd name="T23" fmla="*/ 2147483646 h 164"/>
                <a:gd name="T24" fmla="*/ 2147483646 w 172"/>
                <a:gd name="T25" fmla="*/ 2147483646 h 164"/>
                <a:gd name="T26" fmla="*/ 2147483646 w 172"/>
                <a:gd name="T27" fmla="*/ 2147483646 h 164"/>
                <a:gd name="T28" fmla="*/ 0 w 172"/>
                <a:gd name="T29" fmla="*/ 2147483646 h 164"/>
                <a:gd name="T30" fmla="*/ 0 w 172"/>
                <a:gd name="T31" fmla="*/ 0 h 164"/>
                <a:gd name="T32" fmla="*/ 2147483646 w 17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2" h="164">
                  <a:moveTo>
                    <a:pt x="57" y="0"/>
                  </a:moveTo>
                  <a:lnTo>
                    <a:pt x="88" y="91"/>
                  </a:lnTo>
                  <a:lnTo>
                    <a:pt x="115" y="0"/>
                  </a:lnTo>
                  <a:lnTo>
                    <a:pt x="172" y="0"/>
                  </a:lnTo>
                  <a:lnTo>
                    <a:pt x="172" y="164"/>
                  </a:lnTo>
                  <a:lnTo>
                    <a:pt x="129" y="164"/>
                  </a:lnTo>
                  <a:lnTo>
                    <a:pt x="129" y="77"/>
                  </a:lnTo>
                  <a:lnTo>
                    <a:pt x="101" y="164"/>
                  </a:lnTo>
                  <a:lnTo>
                    <a:pt x="69" y="164"/>
                  </a:lnTo>
                  <a:lnTo>
                    <a:pt x="42" y="77"/>
                  </a:lnTo>
                  <a:lnTo>
                    <a:pt x="4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2" name="Freeform 274"/>
            <p:cNvSpPr>
              <a:spLocks noEditPoints="1"/>
            </p:cNvSpPr>
            <p:nvPr/>
          </p:nvSpPr>
          <p:spPr bwMode="auto">
            <a:xfrm>
              <a:off x="4713288" y="3829050"/>
              <a:ext cx="69850" cy="85725"/>
            </a:xfrm>
            <a:custGeom>
              <a:avLst/>
              <a:gdLst>
                <a:gd name="T0" fmla="*/ 2147483646 w 130"/>
                <a:gd name="T1" fmla="*/ 2147483646 h 164"/>
                <a:gd name="T2" fmla="*/ 2147483646 w 130"/>
                <a:gd name="T3" fmla="*/ 2147483646 h 164"/>
                <a:gd name="T4" fmla="*/ 2147483646 w 130"/>
                <a:gd name="T5" fmla="*/ 2147483646 h 164"/>
                <a:gd name="T6" fmla="*/ 0 w 130"/>
                <a:gd name="T7" fmla="*/ 2147483646 h 164"/>
                <a:gd name="T8" fmla="*/ 0 w 130"/>
                <a:gd name="T9" fmla="*/ 0 h 164"/>
                <a:gd name="T10" fmla="*/ 2147483646 w 130"/>
                <a:gd name="T11" fmla="*/ 0 h 164"/>
                <a:gd name="T12" fmla="*/ 2147483646 w 130"/>
                <a:gd name="T13" fmla="*/ 2147483646 h 164"/>
                <a:gd name="T14" fmla="*/ 2147483646 w 130"/>
                <a:gd name="T15" fmla="*/ 2147483646 h 164"/>
                <a:gd name="T16" fmla="*/ 2147483646 w 130"/>
                <a:gd name="T17" fmla="*/ 2147483646 h 164"/>
                <a:gd name="T18" fmla="*/ 2147483646 w 130"/>
                <a:gd name="T19" fmla="*/ 2147483646 h 164"/>
                <a:gd name="T20" fmla="*/ 2147483646 w 130"/>
                <a:gd name="T21" fmla="*/ 2147483646 h 164"/>
                <a:gd name="T22" fmla="*/ 2147483646 w 130"/>
                <a:gd name="T23" fmla="*/ 2147483646 h 164"/>
                <a:gd name="T24" fmla="*/ 2147483646 w 130"/>
                <a:gd name="T25" fmla="*/ 2147483646 h 164"/>
                <a:gd name="T26" fmla="*/ 2147483646 w 130"/>
                <a:gd name="T27" fmla="*/ 2147483646 h 164"/>
                <a:gd name="T28" fmla="*/ 2147483646 w 130"/>
                <a:gd name="T29" fmla="*/ 2147483646 h 164"/>
                <a:gd name="T30" fmla="*/ 2147483646 w 130"/>
                <a:gd name="T31" fmla="*/ 2147483646 h 164"/>
                <a:gd name="T32" fmla="*/ 2147483646 w 130"/>
                <a:gd name="T33" fmla="*/ 2147483646 h 164"/>
                <a:gd name="T34" fmla="*/ 2147483646 w 130"/>
                <a:gd name="T35" fmla="*/ 2147483646 h 164"/>
                <a:gd name="T36" fmla="*/ 2147483646 w 130"/>
                <a:gd name="T37" fmla="*/ 2147483646 h 164"/>
                <a:gd name="T38" fmla="*/ 2147483646 w 130"/>
                <a:gd name="T39" fmla="*/ 2147483646 h 164"/>
                <a:gd name="T40" fmla="*/ 2147483646 w 130"/>
                <a:gd name="T41" fmla="*/ 2147483646 h 164"/>
                <a:gd name="T42" fmla="*/ 2147483646 w 130"/>
                <a:gd name="T43" fmla="*/ 2147483646 h 164"/>
                <a:gd name="T44" fmla="*/ 2147483646 w 130"/>
                <a:gd name="T45" fmla="*/ 2147483646 h 164"/>
                <a:gd name="T46" fmla="*/ 2147483646 w 130"/>
                <a:gd name="T47" fmla="*/ 2147483646 h 164"/>
                <a:gd name="T48" fmla="*/ 2147483646 w 130"/>
                <a:gd name="T49" fmla="*/ 2147483646 h 164"/>
                <a:gd name="T50" fmla="*/ 2147483646 w 130"/>
                <a:gd name="T51" fmla="*/ 2147483646 h 164"/>
                <a:gd name="T52" fmla="*/ 2147483646 w 130"/>
                <a:gd name="T53" fmla="*/ 2147483646 h 164"/>
                <a:gd name="T54" fmla="*/ 2147483646 w 130"/>
                <a:gd name="T55" fmla="*/ 2147483646 h 164"/>
                <a:gd name="T56" fmla="*/ 2147483646 w 130"/>
                <a:gd name="T57" fmla="*/ 2147483646 h 164"/>
                <a:gd name="T58" fmla="*/ 2147483646 w 130"/>
                <a:gd name="T59" fmla="*/ 2147483646 h 164"/>
                <a:gd name="T60" fmla="*/ 2147483646 w 130"/>
                <a:gd name="T61" fmla="*/ 2147483646 h 164"/>
                <a:gd name="T62" fmla="*/ 2147483646 w 130"/>
                <a:gd name="T63" fmla="*/ 2147483646 h 164"/>
                <a:gd name="T64" fmla="*/ 2147483646 w 130"/>
                <a:gd name="T65" fmla="*/ 2147483646 h 164"/>
                <a:gd name="T66" fmla="*/ 2147483646 w 130"/>
                <a:gd name="T67" fmla="*/ 2147483646 h 164"/>
                <a:gd name="T68" fmla="*/ 2147483646 w 130"/>
                <a:gd name="T69" fmla="*/ 2147483646 h 164"/>
                <a:gd name="T70" fmla="*/ 2147483646 w 130"/>
                <a:gd name="T71" fmla="*/ 2147483646 h 164"/>
                <a:gd name="T72" fmla="*/ 2147483646 w 130"/>
                <a:gd name="T73" fmla="*/ 2147483646 h 164"/>
                <a:gd name="T74" fmla="*/ 2147483646 w 130"/>
                <a:gd name="T75" fmla="*/ 2147483646 h 164"/>
                <a:gd name="T76" fmla="*/ 2147483646 w 130"/>
                <a:gd name="T77" fmla="*/ 2147483646 h 164"/>
                <a:gd name="T78" fmla="*/ 2147483646 w 130"/>
                <a:gd name="T79" fmla="*/ 2147483646 h 164"/>
                <a:gd name="T80" fmla="*/ 2147483646 w 130"/>
                <a:gd name="T81" fmla="*/ 2147483646 h 164"/>
                <a:gd name="T82" fmla="*/ 2147483646 w 130"/>
                <a:gd name="T83" fmla="*/ 2147483646 h 164"/>
                <a:gd name="T84" fmla="*/ 2147483646 w 130"/>
                <a:gd name="T85" fmla="*/ 2147483646 h 164"/>
                <a:gd name="T86" fmla="*/ 2147483646 w 130"/>
                <a:gd name="T87" fmla="*/ 2147483646 h 164"/>
                <a:gd name="T88" fmla="*/ 2147483646 w 130"/>
                <a:gd name="T89" fmla="*/ 2147483646 h 164"/>
                <a:gd name="T90" fmla="*/ 2147483646 w 130"/>
                <a:gd name="T91" fmla="*/ 2147483646 h 164"/>
                <a:gd name="T92" fmla="*/ 2147483646 w 130"/>
                <a:gd name="T93" fmla="*/ 2147483646 h 164"/>
                <a:gd name="T94" fmla="*/ 2147483646 w 130"/>
                <a:gd name="T95" fmla="*/ 2147483646 h 164"/>
                <a:gd name="T96" fmla="*/ 2147483646 w 130"/>
                <a:gd name="T97" fmla="*/ 2147483646 h 164"/>
                <a:gd name="T98" fmla="*/ 2147483646 w 130"/>
                <a:gd name="T99" fmla="*/ 2147483646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30" h="164">
                  <a:moveTo>
                    <a:pt x="71" y="113"/>
                  </a:moveTo>
                  <a:lnTo>
                    <a:pt x="43" y="113"/>
                  </a:lnTo>
                  <a:lnTo>
                    <a:pt x="43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71" y="0"/>
                  </a:lnTo>
                  <a:lnTo>
                    <a:pt x="84" y="1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6" y="9"/>
                  </a:lnTo>
                  <a:lnTo>
                    <a:pt x="110" y="12"/>
                  </a:lnTo>
                  <a:lnTo>
                    <a:pt x="113" y="15"/>
                  </a:lnTo>
                  <a:lnTo>
                    <a:pt x="118" y="20"/>
                  </a:lnTo>
                  <a:lnTo>
                    <a:pt x="121" y="24"/>
                  </a:lnTo>
                  <a:lnTo>
                    <a:pt x="123" y="28"/>
                  </a:lnTo>
                  <a:lnTo>
                    <a:pt x="125" y="34"/>
                  </a:lnTo>
                  <a:lnTo>
                    <a:pt x="129" y="45"/>
                  </a:lnTo>
                  <a:lnTo>
                    <a:pt x="130" y="57"/>
                  </a:lnTo>
                  <a:lnTo>
                    <a:pt x="129" y="70"/>
                  </a:lnTo>
                  <a:lnTo>
                    <a:pt x="125" y="80"/>
                  </a:lnTo>
                  <a:lnTo>
                    <a:pt x="123" y="86"/>
                  </a:lnTo>
                  <a:lnTo>
                    <a:pt x="121" y="90"/>
                  </a:lnTo>
                  <a:lnTo>
                    <a:pt x="118" y="95"/>
                  </a:lnTo>
                  <a:lnTo>
                    <a:pt x="113" y="98"/>
                  </a:lnTo>
                  <a:lnTo>
                    <a:pt x="110" y="102"/>
                  </a:lnTo>
                  <a:lnTo>
                    <a:pt x="106" y="105"/>
                  </a:lnTo>
                  <a:lnTo>
                    <a:pt x="100" y="108"/>
                  </a:lnTo>
                  <a:lnTo>
                    <a:pt x="96" y="110"/>
                  </a:lnTo>
                  <a:lnTo>
                    <a:pt x="84" y="112"/>
                  </a:lnTo>
                  <a:lnTo>
                    <a:pt x="71" y="113"/>
                  </a:lnTo>
                  <a:close/>
                  <a:moveTo>
                    <a:pt x="43" y="39"/>
                  </a:moveTo>
                  <a:lnTo>
                    <a:pt x="43" y="75"/>
                  </a:lnTo>
                  <a:lnTo>
                    <a:pt x="67" y="75"/>
                  </a:lnTo>
                  <a:lnTo>
                    <a:pt x="71" y="75"/>
                  </a:lnTo>
                  <a:lnTo>
                    <a:pt x="74" y="74"/>
                  </a:lnTo>
                  <a:lnTo>
                    <a:pt x="78" y="73"/>
                  </a:lnTo>
                  <a:lnTo>
                    <a:pt x="80" y="71"/>
                  </a:lnTo>
                  <a:lnTo>
                    <a:pt x="82" y="67"/>
                  </a:lnTo>
                  <a:lnTo>
                    <a:pt x="84" y="65"/>
                  </a:lnTo>
                  <a:lnTo>
                    <a:pt x="84" y="61"/>
                  </a:lnTo>
                  <a:lnTo>
                    <a:pt x="85" y="57"/>
                  </a:lnTo>
                  <a:lnTo>
                    <a:pt x="84" y="52"/>
                  </a:lnTo>
                  <a:lnTo>
                    <a:pt x="84" y="49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4" y="40"/>
                  </a:lnTo>
                  <a:lnTo>
                    <a:pt x="71" y="39"/>
                  </a:lnTo>
                  <a:lnTo>
                    <a:pt x="67" y="39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3" name="Freeform 275"/>
            <p:cNvSpPr>
              <a:spLocks noEditPoints="1"/>
            </p:cNvSpPr>
            <p:nvPr/>
          </p:nvSpPr>
          <p:spPr bwMode="auto">
            <a:xfrm>
              <a:off x="4789488" y="3829050"/>
              <a:ext cx="71437" cy="85725"/>
            </a:xfrm>
            <a:custGeom>
              <a:avLst/>
              <a:gdLst>
                <a:gd name="T0" fmla="*/ 2147483646 w 135"/>
                <a:gd name="T1" fmla="*/ 2147483646 h 164"/>
                <a:gd name="T2" fmla="*/ 2147483646 w 135"/>
                <a:gd name="T3" fmla="*/ 2147483646 h 164"/>
                <a:gd name="T4" fmla="*/ 2147483646 w 135"/>
                <a:gd name="T5" fmla="*/ 2147483646 h 164"/>
                <a:gd name="T6" fmla="*/ 2147483646 w 135"/>
                <a:gd name="T7" fmla="*/ 2147483646 h 164"/>
                <a:gd name="T8" fmla="*/ 2147483646 w 135"/>
                <a:gd name="T9" fmla="*/ 2147483646 h 164"/>
                <a:gd name="T10" fmla="*/ 0 w 135"/>
                <a:gd name="T11" fmla="*/ 2147483646 h 164"/>
                <a:gd name="T12" fmla="*/ 0 w 135"/>
                <a:gd name="T13" fmla="*/ 0 h 164"/>
                <a:gd name="T14" fmla="*/ 2147483646 w 135"/>
                <a:gd name="T15" fmla="*/ 0 h 164"/>
                <a:gd name="T16" fmla="*/ 2147483646 w 135"/>
                <a:gd name="T17" fmla="*/ 2147483646 h 164"/>
                <a:gd name="T18" fmla="*/ 2147483646 w 135"/>
                <a:gd name="T19" fmla="*/ 2147483646 h 164"/>
                <a:gd name="T20" fmla="*/ 2147483646 w 135"/>
                <a:gd name="T21" fmla="*/ 2147483646 h 164"/>
                <a:gd name="T22" fmla="*/ 2147483646 w 135"/>
                <a:gd name="T23" fmla="*/ 2147483646 h 164"/>
                <a:gd name="T24" fmla="*/ 2147483646 w 135"/>
                <a:gd name="T25" fmla="*/ 2147483646 h 164"/>
                <a:gd name="T26" fmla="*/ 2147483646 w 135"/>
                <a:gd name="T27" fmla="*/ 2147483646 h 164"/>
                <a:gd name="T28" fmla="*/ 2147483646 w 135"/>
                <a:gd name="T29" fmla="*/ 2147483646 h 164"/>
                <a:gd name="T30" fmla="*/ 2147483646 w 135"/>
                <a:gd name="T31" fmla="*/ 2147483646 h 164"/>
                <a:gd name="T32" fmla="*/ 2147483646 w 135"/>
                <a:gd name="T33" fmla="*/ 2147483646 h 164"/>
                <a:gd name="T34" fmla="*/ 2147483646 w 135"/>
                <a:gd name="T35" fmla="*/ 2147483646 h 164"/>
                <a:gd name="T36" fmla="*/ 2147483646 w 135"/>
                <a:gd name="T37" fmla="*/ 2147483646 h 164"/>
                <a:gd name="T38" fmla="*/ 2147483646 w 135"/>
                <a:gd name="T39" fmla="*/ 2147483646 h 164"/>
                <a:gd name="T40" fmla="*/ 2147483646 w 135"/>
                <a:gd name="T41" fmla="*/ 2147483646 h 164"/>
                <a:gd name="T42" fmla="*/ 2147483646 w 135"/>
                <a:gd name="T43" fmla="*/ 2147483646 h 164"/>
                <a:gd name="T44" fmla="*/ 2147483646 w 135"/>
                <a:gd name="T45" fmla="*/ 2147483646 h 164"/>
                <a:gd name="T46" fmla="*/ 2147483646 w 135"/>
                <a:gd name="T47" fmla="*/ 2147483646 h 164"/>
                <a:gd name="T48" fmla="*/ 2147483646 w 135"/>
                <a:gd name="T49" fmla="*/ 2147483646 h 164"/>
                <a:gd name="T50" fmla="*/ 2147483646 w 135"/>
                <a:gd name="T51" fmla="*/ 2147483646 h 164"/>
                <a:gd name="T52" fmla="*/ 2147483646 w 135"/>
                <a:gd name="T53" fmla="*/ 2147483646 h 164"/>
                <a:gd name="T54" fmla="*/ 2147483646 w 135"/>
                <a:gd name="T55" fmla="*/ 2147483646 h 164"/>
                <a:gd name="T56" fmla="*/ 2147483646 w 135"/>
                <a:gd name="T57" fmla="*/ 2147483646 h 164"/>
                <a:gd name="T58" fmla="*/ 2147483646 w 135"/>
                <a:gd name="T59" fmla="*/ 2147483646 h 164"/>
                <a:gd name="T60" fmla="*/ 2147483646 w 135"/>
                <a:gd name="T61" fmla="*/ 2147483646 h 164"/>
                <a:gd name="T62" fmla="*/ 2147483646 w 135"/>
                <a:gd name="T63" fmla="*/ 2147483646 h 164"/>
                <a:gd name="T64" fmla="*/ 2147483646 w 135"/>
                <a:gd name="T65" fmla="*/ 2147483646 h 164"/>
                <a:gd name="T66" fmla="*/ 2147483646 w 135"/>
                <a:gd name="T67" fmla="*/ 2147483646 h 164"/>
                <a:gd name="T68" fmla="*/ 2147483646 w 135"/>
                <a:gd name="T69" fmla="*/ 2147483646 h 164"/>
                <a:gd name="T70" fmla="*/ 2147483646 w 135"/>
                <a:gd name="T71" fmla="*/ 2147483646 h 164"/>
                <a:gd name="T72" fmla="*/ 2147483646 w 135"/>
                <a:gd name="T73" fmla="*/ 2147483646 h 164"/>
                <a:gd name="T74" fmla="*/ 2147483646 w 135"/>
                <a:gd name="T75" fmla="*/ 2147483646 h 164"/>
                <a:gd name="T76" fmla="*/ 2147483646 w 135"/>
                <a:gd name="T77" fmla="*/ 2147483646 h 164"/>
                <a:gd name="T78" fmla="*/ 2147483646 w 135"/>
                <a:gd name="T79" fmla="*/ 2147483646 h 164"/>
                <a:gd name="T80" fmla="*/ 2147483646 w 135"/>
                <a:gd name="T81" fmla="*/ 2147483646 h 164"/>
                <a:gd name="T82" fmla="*/ 2147483646 w 135"/>
                <a:gd name="T83" fmla="*/ 2147483646 h 164"/>
                <a:gd name="T84" fmla="*/ 2147483646 w 135"/>
                <a:gd name="T85" fmla="*/ 2147483646 h 164"/>
                <a:gd name="T86" fmla="*/ 2147483646 w 135"/>
                <a:gd name="T87" fmla="*/ 2147483646 h 164"/>
                <a:gd name="T88" fmla="*/ 2147483646 w 135"/>
                <a:gd name="T89" fmla="*/ 2147483646 h 16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5" h="164">
                  <a:moveTo>
                    <a:pt x="135" y="164"/>
                  </a:moveTo>
                  <a:lnTo>
                    <a:pt x="84" y="164"/>
                  </a:lnTo>
                  <a:lnTo>
                    <a:pt x="55" y="111"/>
                  </a:lnTo>
                  <a:lnTo>
                    <a:pt x="42" y="111"/>
                  </a:lnTo>
                  <a:lnTo>
                    <a:pt x="4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71" y="0"/>
                  </a:lnTo>
                  <a:lnTo>
                    <a:pt x="84" y="1"/>
                  </a:lnTo>
                  <a:lnTo>
                    <a:pt x="95" y="5"/>
                  </a:lnTo>
                  <a:lnTo>
                    <a:pt x="100" y="7"/>
                  </a:lnTo>
                  <a:lnTo>
                    <a:pt x="105" y="9"/>
                  </a:lnTo>
                  <a:lnTo>
                    <a:pt x="109" y="12"/>
                  </a:lnTo>
                  <a:lnTo>
                    <a:pt x="113" y="15"/>
                  </a:lnTo>
                  <a:lnTo>
                    <a:pt x="117" y="19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5" y="33"/>
                  </a:lnTo>
                  <a:lnTo>
                    <a:pt x="127" y="44"/>
                  </a:lnTo>
                  <a:lnTo>
                    <a:pt x="128" y="56"/>
                  </a:lnTo>
                  <a:lnTo>
                    <a:pt x="128" y="64"/>
                  </a:lnTo>
                  <a:lnTo>
                    <a:pt x="127" y="73"/>
                  </a:lnTo>
                  <a:lnTo>
                    <a:pt x="124" y="79"/>
                  </a:lnTo>
                  <a:lnTo>
                    <a:pt x="122" y="86"/>
                  </a:lnTo>
                  <a:lnTo>
                    <a:pt x="118" y="91"/>
                  </a:lnTo>
                  <a:lnTo>
                    <a:pt x="112" y="97"/>
                  </a:lnTo>
                  <a:lnTo>
                    <a:pt x="107" y="100"/>
                  </a:lnTo>
                  <a:lnTo>
                    <a:pt x="100" y="103"/>
                  </a:lnTo>
                  <a:lnTo>
                    <a:pt x="135" y="164"/>
                  </a:lnTo>
                  <a:close/>
                  <a:moveTo>
                    <a:pt x="42" y="39"/>
                  </a:moveTo>
                  <a:lnTo>
                    <a:pt x="42" y="73"/>
                  </a:lnTo>
                  <a:lnTo>
                    <a:pt x="67" y="73"/>
                  </a:lnTo>
                  <a:lnTo>
                    <a:pt x="74" y="72"/>
                  </a:lnTo>
                  <a:lnTo>
                    <a:pt x="80" y="69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4" y="60"/>
                  </a:lnTo>
                  <a:lnTo>
                    <a:pt x="84" y="56"/>
                  </a:lnTo>
                  <a:lnTo>
                    <a:pt x="84" y="51"/>
                  </a:lnTo>
                  <a:lnTo>
                    <a:pt x="83" y="48"/>
                  </a:lnTo>
                  <a:lnTo>
                    <a:pt x="82" y="45"/>
                  </a:lnTo>
                  <a:lnTo>
                    <a:pt x="80" y="43"/>
                  </a:lnTo>
                  <a:lnTo>
                    <a:pt x="74" y="40"/>
                  </a:lnTo>
                  <a:lnTo>
                    <a:pt x="67" y="3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4" name="Freeform 276"/>
            <p:cNvSpPr>
              <a:spLocks/>
            </p:cNvSpPr>
            <p:nvPr/>
          </p:nvSpPr>
          <p:spPr bwMode="auto">
            <a:xfrm>
              <a:off x="4864100" y="3829050"/>
              <a:ext cx="63500" cy="85725"/>
            </a:xfrm>
            <a:custGeom>
              <a:avLst/>
              <a:gdLst>
                <a:gd name="T0" fmla="*/ 2147483646 w 118"/>
                <a:gd name="T1" fmla="*/ 0 h 164"/>
                <a:gd name="T2" fmla="*/ 2147483646 w 118"/>
                <a:gd name="T3" fmla="*/ 2147483646 h 164"/>
                <a:gd name="T4" fmla="*/ 2147483646 w 118"/>
                <a:gd name="T5" fmla="*/ 2147483646 h 164"/>
                <a:gd name="T6" fmla="*/ 2147483646 w 118"/>
                <a:gd name="T7" fmla="*/ 2147483646 h 164"/>
                <a:gd name="T8" fmla="*/ 2147483646 w 118"/>
                <a:gd name="T9" fmla="*/ 2147483646 h 164"/>
                <a:gd name="T10" fmla="*/ 2147483646 w 118"/>
                <a:gd name="T11" fmla="*/ 2147483646 h 164"/>
                <a:gd name="T12" fmla="*/ 2147483646 w 118"/>
                <a:gd name="T13" fmla="*/ 2147483646 h 164"/>
                <a:gd name="T14" fmla="*/ 2147483646 w 118"/>
                <a:gd name="T15" fmla="*/ 2147483646 h 164"/>
                <a:gd name="T16" fmla="*/ 2147483646 w 118"/>
                <a:gd name="T17" fmla="*/ 2147483646 h 164"/>
                <a:gd name="T18" fmla="*/ 2147483646 w 118"/>
                <a:gd name="T19" fmla="*/ 2147483646 h 164"/>
                <a:gd name="T20" fmla="*/ 0 w 118"/>
                <a:gd name="T21" fmla="*/ 2147483646 h 164"/>
                <a:gd name="T22" fmla="*/ 0 w 118"/>
                <a:gd name="T23" fmla="*/ 0 h 164"/>
                <a:gd name="T24" fmla="*/ 2147483646 w 118"/>
                <a:gd name="T25" fmla="*/ 0 h 1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" h="164">
                  <a:moveTo>
                    <a:pt x="117" y="0"/>
                  </a:moveTo>
                  <a:lnTo>
                    <a:pt x="117" y="39"/>
                  </a:lnTo>
                  <a:lnTo>
                    <a:pt x="43" y="39"/>
                  </a:lnTo>
                  <a:lnTo>
                    <a:pt x="43" y="61"/>
                  </a:lnTo>
                  <a:lnTo>
                    <a:pt x="106" y="61"/>
                  </a:lnTo>
                  <a:lnTo>
                    <a:pt x="106" y="99"/>
                  </a:lnTo>
                  <a:lnTo>
                    <a:pt x="43" y="99"/>
                  </a:lnTo>
                  <a:lnTo>
                    <a:pt x="43" y="125"/>
                  </a:lnTo>
                  <a:lnTo>
                    <a:pt x="118" y="125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5" name="Freeform 277"/>
            <p:cNvSpPr>
              <a:spLocks/>
            </p:cNvSpPr>
            <p:nvPr/>
          </p:nvSpPr>
          <p:spPr bwMode="auto">
            <a:xfrm>
              <a:off x="4930775" y="3827463"/>
              <a:ext cx="73025" cy="88900"/>
            </a:xfrm>
            <a:custGeom>
              <a:avLst/>
              <a:gdLst>
                <a:gd name="T0" fmla="*/ 2147483646 w 137"/>
                <a:gd name="T1" fmla="*/ 2147483646 h 168"/>
                <a:gd name="T2" fmla="*/ 2147483646 w 137"/>
                <a:gd name="T3" fmla="*/ 2147483646 h 168"/>
                <a:gd name="T4" fmla="*/ 2147483646 w 137"/>
                <a:gd name="T5" fmla="*/ 2147483646 h 168"/>
                <a:gd name="T6" fmla="*/ 2147483646 w 137"/>
                <a:gd name="T7" fmla="*/ 2147483646 h 168"/>
                <a:gd name="T8" fmla="*/ 2147483646 w 137"/>
                <a:gd name="T9" fmla="*/ 2147483646 h 168"/>
                <a:gd name="T10" fmla="*/ 2147483646 w 137"/>
                <a:gd name="T11" fmla="*/ 2147483646 h 168"/>
                <a:gd name="T12" fmla="*/ 2147483646 w 137"/>
                <a:gd name="T13" fmla="*/ 2147483646 h 168"/>
                <a:gd name="T14" fmla="*/ 0 w 137"/>
                <a:gd name="T15" fmla="*/ 2147483646 h 168"/>
                <a:gd name="T16" fmla="*/ 0 w 137"/>
                <a:gd name="T17" fmla="*/ 2147483646 h 168"/>
                <a:gd name="T18" fmla="*/ 2147483646 w 137"/>
                <a:gd name="T19" fmla="*/ 2147483646 h 168"/>
                <a:gd name="T20" fmla="*/ 2147483646 w 137"/>
                <a:gd name="T21" fmla="*/ 2147483646 h 168"/>
                <a:gd name="T22" fmla="*/ 2147483646 w 137"/>
                <a:gd name="T23" fmla="*/ 2147483646 h 168"/>
                <a:gd name="T24" fmla="*/ 2147483646 w 137"/>
                <a:gd name="T25" fmla="*/ 2147483646 h 168"/>
                <a:gd name="T26" fmla="*/ 2147483646 w 137"/>
                <a:gd name="T27" fmla="*/ 2147483646 h 168"/>
                <a:gd name="T28" fmla="*/ 2147483646 w 137"/>
                <a:gd name="T29" fmla="*/ 2147483646 h 168"/>
                <a:gd name="T30" fmla="*/ 2147483646 w 137"/>
                <a:gd name="T31" fmla="*/ 0 h 168"/>
                <a:gd name="T32" fmla="*/ 2147483646 w 137"/>
                <a:gd name="T33" fmla="*/ 2147483646 h 168"/>
                <a:gd name="T34" fmla="*/ 2147483646 w 137"/>
                <a:gd name="T35" fmla="*/ 2147483646 h 168"/>
                <a:gd name="T36" fmla="*/ 2147483646 w 137"/>
                <a:gd name="T37" fmla="*/ 2147483646 h 168"/>
                <a:gd name="T38" fmla="*/ 2147483646 w 137"/>
                <a:gd name="T39" fmla="*/ 2147483646 h 168"/>
                <a:gd name="T40" fmla="*/ 2147483646 w 137"/>
                <a:gd name="T41" fmla="*/ 2147483646 h 168"/>
                <a:gd name="T42" fmla="*/ 2147483646 w 137"/>
                <a:gd name="T43" fmla="*/ 2147483646 h 168"/>
                <a:gd name="T44" fmla="*/ 2147483646 w 137"/>
                <a:gd name="T45" fmla="*/ 2147483646 h 168"/>
                <a:gd name="T46" fmla="*/ 2147483646 w 137"/>
                <a:gd name="T47" fmla="*/ 2147483646 h 168"/>
                <a:gd name="T48" fmla="*/ 2147483646 w 137"/>
                <a:gd name="T49" fmla="*/ 2147483646 h 168"/>
                <a:gd name="T50" fmla="*/ 2147483646 w 137"/>
                <a:gd name="T51" fmla="*/ 2147483646 h 168"/>
                <a:gd name="T52" fmla="*/ 2147483646 w 137"/>
                <a:gd name="T53" fmla="*/ 2147483646 h 168"/>
                <a:gd name="T54" fmla="*/ 2147483646 w 137"/>
                <a:gd name="T55" fmla="*/ 2147483646 h 168"/>
                <a:gd name="T56" fmla="*/ 2147483646 w 137"/>
                <a:gd name="T57" fmla="*/ 2147483646 h 168"/>
                <a:gd name="T58" fmla="*/ 2147483646 w 137"/>
                <a:gd name="T59" fmla="*/ 2147483646 h 168"/>
                <a:gd name="T60" fmla="*/ 2147483646 w 137"/>
                <a:gd name="T61" fmla="*/ 2147483646 h 168"/>
                <a:gd name="T62" fmla="*/ 2147483646 w 137"/>
                <a:gd name="T63" fmla="*/ 2147483646 h 168"/>
                <a:gd name="T64" fmla="*/ 2147483646 w 137"/>
                <a:gd name="T65" fmla="*/ 2147483646 h 168"/>
                <a:gd name="T66" fmla="*/ 2147483646 w 137"/>
                <a:gd name="T67" fmla="*/ 2147483646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7" h="168">
                  <a:moveTo>
                    <a:pt x="75" y="168"/>
                  </a:moveTo>
                  <a:lnTo>
                    <a:pt x="66" y="168"/>
                  </a:lnTo>
                  <a:lnTo>
                    <a:pt x="58" y="167"/>
                  </a:lnTo>
                  <a:lnTo>
                    <a:pt x="50" y="165"/>
                  </a:lnTo>
                  <a:lnTo>
                    <a:pt x="43" y="163"/>
                  </a:lnTo>
                  <a:lnTo>
                    <a:pt x="36" y="159"/>
                  </a:lnTo>
                  <a:lnTo>
                    <a:pt x="30" y="156"/>
                  </a:lnTo>
                  <a:lnTo>
                    <a:pt x="24" y="152"/>
                  </a:lnTo>
                  <a:lnTo>
                    <a:pt x="19" y="146"/>
                  </a:lnTo>
                  <a:lnTo>
                    <a:pt x="14" y="141"/>
                  </a:lnTo>
                  <a:lnTo>
                    <a:pt x="10" y="135"/>
                  </a:lnTo>
                  <a:lnTo>
                    <a:pt x="7" y="128"/>
                  </a:lnTo>
                  <a:lnTo>
                    <a:pt x="5" y="120"/>
                  </a:lnTo>
                  <a:lnTo>
                    <a:pt x="2" y="112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65"/>
                  </a:lnTo>
                  <a:lnTo>
                    <a:pt x="2" y="58"/>
                  </a:lnTo>
                  <a:lnTo>
                    <a:pt x="4" y="50"/>
                  </a:lnTo>
                  <a:lnTo>
                    <a:pt x="6" y="43"/>
                  </a:lnTo>
                  <a:lnTo>
                    <a:pt x="8" y="37"/>
                  </a:lnTo>
                  <a:lnTo>
                    <a:pt x="11" y="30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5" y="14"/>
                  </a:lnTo>
                  <a:lnTo>
                    <a:pt x="32" y="10"/>
                  </a:lnTo>
                  <a:lnTo>
                    <a:pt x="39" y="7"/>
                  </a:lnTo>
                  <a:lnTo>
                    <a:pt x="47" y="3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75" y="0"/>
                  </a:lnTo>
                  <a:lnTo>
                    <a:pt x="90" y="1"/>
                  </a:lnTo>
                  <a:lnTo>
                    <a:pt x="105" y="2"/>
                  </a:lnTo>
                  <a:lnTo>
                    <a:pt x="121" y="6"/>
                  </a:lnTo>
                  <a:lnTo>
                    <a:pt x="137" y="10"/>
                  </a:lnTo>
                  <a:lnTo>
                    <a:pt x="127" y="46"/>
                  </a:lnTo>
                  <a:lnTo>
                    <a:pt x="112" y="42"/>
                  </a:lnTo>
                  <a:lnTo>
                    <a:pt x="99" y="40"/>
                  </a:lnTo>
                  <a:lnTo>
                    <a:pt x="88" y="39"/>
                  </a:lnTo>
                  <a:lnTo>
                    <a:pt x="79" y="38"/>
                  </a:lnTo>
                  <a:lnTo>
                    <a:pt x="71" y="39"/>
                  </a:lnTo>
                  <a:lnTo>
                    <a:pt x="64" y="41"/>
                  </a:lnTo>
                  <a:lnTo>
                    <a:pt x="59" y="45"/>
                  </a:lnTo>
                  <a:lnTo>
                    <a:pt x="53" y="50"/>
                  </a:lnTo>
                  <a:lnTo>
                    <a:pt x="50" y="55"/>
                  </a:lnTo>
                  <a:lnTo>
                    <a:pt x="48" y="64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4"/>
                  </a:lnTo>
                  <a:lnTo>
                    <a:pt x="48" y="104"/>
                  </a:lnTo>
                  <a:lnTo>
                    <a:pt x="50" y="112"/>
                  </a:lnTo>
                  <a:lnTo>
                    <a:pt x="53" y="118"/>
                  </a:lnTo>
                  <a:lnTo>
                    <a:pt x="59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6" y="129"/>
                  </a:lnTo>
                  <a:lnTo>
                    <a:pt x="93" y="129"/>
                  </a:lnTo>
                  <a:lnTo>
                    <a:pt x="93" y="113"/>
                  </a:lnTo>
                  <a:lnTo>
                    <a:pt x="74" y="113"/>
                  </a:lnTo>
                  <a:lnTo>
                    <a:pt x="74" y="75"/>
                  </a:lnTo>
                  <a:lnTo>
                    <a:pt x="137" y="75"/>
                  </a:lnTo>
                  <a:lnTo>
                    <a:pt x="137" y="158"/>
                  </a:lnTo>
                  <a:lnTo>
                    <a:pt x="121" y="163"/>
                  </a:lnTo>
                  <a:lnTo>
                    <a:pt x="105" y="166"/>
                  </a:lnTo>
                  <a:lnTo>
                    <a:pt x="90" y="168"/>
                  </a:lnTo>
                  <a:lnTo>
                    <a:pt x="75" y="1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6" name="Freeform 278"/>
            <p:cNvSpPr>
              <a:spLocks noEditPoints="1"/>
            </p:cNvSpPr>
            <p:nvPr/>
          </p:nvSpPr>
          <p:spPr bwMode="auto">
            <a:xfrm>
              <a:off x="5010150" y="3827463"/>
              <a:ext cx="80962" cy="88900"/>
            </a:xfrm>
            <a:custGeom>
              <a:avLst/>
              <a:gdLst>
                <a:gd name="T0" fmla="*/ 2147483646 w 152"/>
                <a:gd name="T1" fmla="*/ 2147483646 h 168"/>
                <a:gd name="T2" fmla="*/ 2147483646 w 152"/>
                <a:gd name="T3" fmla="*/ 2147483646 h 168"/>
                <a:gd name="T4" fmla="*/ 2147483646 w 152"/>
                <a:gd name="T5" fmla="*/ 2147483646 h 168"/>
                <a:gd name="T6" fmla="*/ 2147483646 w 152"/>
                <a:gd name="T7" fmla="*/ 2147483646 h 168"/>
                <a:gd name="T8" fmla="*/ 2147483646 w 152"/>
                <a:gd name="T9" fmla="*/ 2147483646 h 168"/>
                <a:gd name="T10" fmla="*/ 2147483646 w 152"/>
                <a:gd name="T11" fmla="*/ 2147483646 h 168"/>
                <a:gd name="T12" fmla="*/ 2147483646 w 152"/>
                <a:gd name="T13" fmla="*/ 2147483646 h 168"/>
                <a:gd name="T14" fmla="*/ 2147483646 w 152"/>
                <a:gd name="T15" fmla="*/ 2147483646 h 168"/>
                <a:gd name="T16" fmla="*/ 2147483646 w 152"/>
                <a:gd name="T17" fmla="*/ 2147483646 h 168"/>
                <a:gd name="T18" fmla="*/ 2147483646 w 152"/>
                <a:gd name="T19" fmla="*/ 2147483646 h 168"/>
                <a:gd name="T20" fmla="*/ 2147483646 w 152"/>
                <a:gd name="T21" fmla="*/ 2147483646 h 168"/>
                <a:gd name="T22" fmla="*/ 2147483646 w 152"/>
                <a:gd name="T23" fmla="*/ 2147483646 h 168"/>
                <a:gd name="T24" fmla="*/ 2147483646 w 152"/>
                <a:gd name="T25" fmla="*/ 2147483646 h 168"/>
                <a:gd name="T26" fmla="*/ 2147483646 w 152"/>
                <a:gd name="T27" fmla="*/ 2147483646 h 168"/>
                <a:gd name="T28" fmla="*/ 2147483646 w 152"/>
                <a:gd name="T29" fmla="*/ 2147483646 h 168"/>
                <a:gd name="T30" fmla="*/ 2147483646 w 152"/>
                <a:gd name="T31" fmla="*/ 2147483646 h 168"/>
                <a:gd name="T32" fmla="*/ 2147483646 w 152"/>
                <a:gd name="T33" fmla="*/ 2147483646 h 168"/>
                <a:gd name="T34" fmla="*/ 2147483646 w 152"/>
                <a:gd name="T35" fmla="*/ 2147483646 h 168"/>
                <a:gd name="T36" fmla="*/ 2147483646 w 152"/>
                <a:gd name="T37" fmla="*/ 2147483646 h 168"/>
                <a:gd name="T38" fmla="*/ 2147483646 w 152"/>
                <a:gd name="T39" fmla="*/ 2147483646 h 168"/>
                <a:gd name="T40" fmla="*/ 2147483646 w 152"/>
                <a:gd name="T41" fmla="*/ 2147483646 h 168"/>
                <a:gd name="T42" fmla="*/ 2147483646 w 152"/>
                <a:gd name="T43" fmla="*/ 2147483646 h 168"/>
                <a:gd name="T44" fmla="*/ 2147483646 w 152"/>
                <a:gd name="T45" fmla="*/ 2147483646 h 168"/>
                <a:gd name="T46" fmla="*/ 2147483646 w 152"/>
                <a:gd name="T47" fmla="*/ 2147483646 h 168"/>
                <a:gd name="T48" fmla="*/ 2147483646 w 152"/>
                <a:gd name="T49" fmla="*/ 2147483646 h 168"/>
                <a:gd name="T50" fmla="*/ 2147483646 w 152"/>
                <a:gd name="T51" fmla="*/ 2147483646 h 168"/>
                <a:gd name="T52" fmla="*/ 2147483646 w 152"/>
                <a:gd name="T53" fmla="*/ 2147483646 h 168"/>
                <a:gd name="T54" fmla="*/ 2147483646 w 152"/>
                <a:gd name="T55" fmla="*/ 2147483646 h 168"/>
                <a:gd name="T56" fmla="*/ 2147483646 w 152"/>
                <a:gd name="T57" fmla="*/ 2147483646 h 168"/>
                <a:gd name="T58" fmla="*/ 2147483646 w 152"/>
                <a:gd name="T59" fmla="*/ 2147483646 h 168"/>
                <a:gd name="T60" fmla="*/ 2147483646 w 152"/>
                <a:gd name="T61" fmla="*/ 2147483646 h 168"/>
                <a:gd name="T62" fmla="*/ 2147483646 w 152"/>
                <a:gd name="T63" fmla="*/ 2147483646 h 168"/>
                <a:gd name="T64" fmla="*/ 0 w 152"/>
                <a:gd name="T65" fmla="*/ 2147483646 h 168"/>
                <a:gd name="T66" fmla="*/ 2147483646 w 152"/>
                <a:gd name="T67" fmla="*/ 2147483646 h 168"/>
                <a:gd name="T68" fmla="*/ 2147483646 w 152"/>
                <a:gd name="T69" fmla="*/ 2147483646 h 168"/>
                <a:gd name="T70" fmla="*/ 2147483646 w 152"/>
                <a:gd name="T71" fmla="*/ 2147483646 h 168"/>
                <a:gd name="T72" fmla="*/ 2147483646 w 152"/>
                <a:gd name="T73" fmla="*/ 2147483646 h 168"/>
                <a:gd name="T74" fmla="*/ 2147483646 w 152"/>
                <a:gd name="T75" fmla="*/ 2147483646 h 168"/>
                <a:gd name="T76" fmla="*/ 2147483646 w 152"/>
                <a:gd name="T77" fmla="*/ 2147483646 h 168"/>
                <a:gd name="T78" fmla="*/ 2147483646 w 152"/>
                <a:gd name="T79" fmla="*/ 2147483646 h 168"/>
                <a:gd name="T80" fmla="*/ 2147483646 w 152"/>
                <a:gd name="T81" fmla="*/ 0 h 168"/>
                <a:gd name="T82" fmla="*/ 2147483646 w 152"/>
                <a:gd name="T83" fmla="*/ 2147483646 h 168"/>
                <a:gd name="T84" fmla="*/ 2147483646 w 152"/>
                <a:gd name="T85" fmla="*/ 2147483646 h 168"/>
                <a:gd name="T86" fmla="*/ 2147483646 w 152"/>
                <a:gd name="T87" fmla="*/ 2147483646 h 168"/>
                <a:gd name="T88" fmla="*/ 2147483646 w 152"/>
                <a:gd name="T89" fmla="*/ 2147483646 h 168"/>
                <a:gd name="T90" fmla="*/ 2147483646 w 152"/>
                <a:gd name="T91" fmla="*/ 2147483646 h 168"/>
                <a:gd name="T92" fmla="*/ 2147483646 w 152"/>
                <a:gd name="T93" fmla="*/ 2147483646 h 168"/>
                <a:gd name="T94" fmla="*/ 2147483646 w 152"/>
                <a:gd name="T95" fmla="*/ 2147483646 h 168"/>
                <a:gd name="T96" fmla="*/ 2147483646 w 152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2" h="168">
                  <a:moveTo>
                    <a:pt x="100" y="48"/>
                  </a:moveTo>
                  <a:lnTo>
                    <a:pt x="95" y="42"/>
                  </a:lnTo>
                  <a:lnTo>
                    <a:pt x="91" y="39"/>
                  </a:lnTo>
                  <a:lnTo>
                    <a:pt x="83" y="37"/>
                  </a:lnTo>
                  <a:lnTo>
                    <a:pt x="76" y="36"/>
                  </a:lnTo>
                  <a:lnTo>
                    <a:pt x="67" y="37"/>
                  </a:lnTo>
                  <a:lnTo>
                    <a:pt x="61" y="39"/>
                  </a:lnTo>
                  <a:lnTo>
                    <a:pt x="55" y="42"/>
                  </a:lnTo>
                  <a:lnTo>
                    <a:pt x="52" y="48"/>
                  </a:lnTo>
                  <a:lnTo>
                    <a:pt x="49" y="53"/>
                  </a:lnTo>
                  <a:lnTo>
                    <a:pt x="48" y="62"/>
                  </a:lnTo>
                  <a:lnTo>
                    <a:pt x="46" y="72"/>
                  </a:lnTo>
                  <a:lnTo>
                    <a:pt x="45" y="82"/>
                  </a:lnTo>
                  <a:lnTo>
                    <a:pt x="46" y="94"/>
                  </a:lnTo>
                  <a:lnTo>
                    <a:pt x="48" y="105"/>
                  </a:lnTo>
                  <a:lnTo>
                    <a:pt x="49" y="113"/>
                  </a:lnTo>
                  <a:lnTo>
                    <a:pt x="52" y="120"/>
                  </a:lnTo>
                  <a:lnTo>
                    <a:pt x="55" y="126"/>
                  </a:lnTo>
                  <a:lnTo>
                    <a:pt x="61" y="129"/>
                  </a:lnTo>
                  <a:lnTo>
                    <a:pt x="67" y="131"/>
                  </a:lnTo>
                  <a:lnTo>
                    <a:pt x="76" y="132"/>
                  </a:lnTo>
                  <a:lnTo>
                    <a:pt x="83" y="131"/>
                  </a:lnTo>
                  <a:lnTo>
                    <a:pt x="91" y="129"/>
                  </a:lnTo>
                  <a:lnTo>
                    <a:pt x="95" y="126"/>
                  </a:lnTo>
                  <a:lnTo>
                    <a:pt x="100" y="120"/>
                  </a:lnTo>
                  <a:lnTo>
                    <a:pt x="102" y="113"/>
                  </a:lnTo>
                  <a:lnTo>
                    <a:pt x="104" y="105"/>
                  </a:lnTo>
                  <a:lnTo>
                    <a:pt x="105" y="94"/>
                  </a:lnTo>
                  <a:lnTo>
                    <a:pt x="106" y="82"/>
                  </a:lnTo>
                  <a:lnTo>
                    <a:pt x="105" y="72"/>
                  </a:lnTo>
                  <a:lnTo>
                    <a:pt x="104" y="62"/>
                  </a:lnTo>
                  <a:lnTo>
                    <a:pt x="102" y="53"/>
                  </a:lnTo>
                  <a:lnTo>
                    <a:pt x="100" y="48"/>
                  </a:lnTo>
                  <a:close/>
                  <a:moveTo>
                    <a:pt x="152" y="82"/>
                  </a:moveTo>
                  <a:lnTo>
                    <a:pt x="150" y="93"/>
                  </a:lnTo>
                  <a:lnTo>
                    <a:pt x="150" y="103"/>
                  </a:lnTo>
                  <a:lnTo>
                    <a:pt x="148" y="112"/>
                  </a:lnTo>
                  <a:lnTo>
                    <a:pt x="146" y="120"/>
                  </a:lnTo>
                  <a:lnTo>
                    <a:pt x="144" y="128"/>
                  </a:lnTo>
                  <a:lnTo>
                    <a:pt x="141" y="135"/>
                  </a:lnTo>
                  <a:lnTo>
                    <a:pt x="136" y="141"/>
                  </a:lnTo>
                  <a:lnTo>
                    <a:pt x="132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6" y="159"/>
                  </a:lnTo>
                  <a:lnTo>
                    <a:pt x="108" y="163"/>
                  </a:lnTo>
                  <a:lnTo>
                    <a:pt x="102" y="165"/>
                  </a:lnTo>
                  <a:lnTo>
                    <a:pt x="93" y="167"/>
                  </a:lnTo>
                  <a:lnTo>
                    <a:pt x="84" y="168"/>
                  </a:lnTo>
                  <a:lnTo>
                    <a:pt x="76" y="168"/>
                  </a:lnTo>
                  <a:lnTo>
                    <a:pt x="66" y="168"/>
                  </a:lnTo>
                  <a:lnTo>
                    <a:pt x="58" y="167"/>
                  </a:lnTo>
                  <a:lnTo>
                    <a:pt x="50" y="165"/>
                  </a:lnTo>
                  <a:lnTo>
                    <a:pt x="42" y="163"/>
                  </a:lnTo>
                  <a:lnTo>
                    <a:pt x="36" y="159"/>
                  </a:lnTo>
                  <a:lnTo>
                    <a:pt x="29" y="156"/>
                  </a:lnTo>
                  <a:lnTo>
                    <a:pt x="24" y="152"/>
                  </a:lnTo>
                  <a:lnTo>
                    <a:pt x="19" y="146"/>
                  </a:lnTo>
                  <a:lnTo>
                    <a:pt x="14" y="141"/>
                  </a:lnTo>
                  <a:lnTo>
                    <a:pt x="11" y="135"/>
                  </a:lnTo>
                  <a:lnTo>
                    <a:pt x="7" y="128"/>
                  </a:lnTo>
                  <a:lnTo>
                    <a:pt x="4" y="120"/>
                  </a:lnTo>
                  <a:lnTo>
                    <a:pt x="3" y="112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1" y="65"/>
                  </a:lnTo>
                  <a:lnTo>
                    <a:pt x="2" y="58"/>
                  </a:lnTo>
                  <a:lnTo>
                    <a:pt x="3" y="50"/>
                  </a:lnTo>
                  <a:lnTo>
                    <a:pt x="5" y="43"/>
                  </a:lnTo>
                  <a:lnTo>
                    <a:pt x="9" y="37"/>
                  </a:lnTo>
                  <a:lnTo>
                    <a:pt x="12" y="30"/>
                  </a:lnTo>
                  <a:lnTo>
                    <a:pt x="16" y="24"/>
                  </a:lnTo>
                  <a:lnTo>
                    <a:pt x="20" y="19"/>
                  </a:lnTo>
                  <a:lnTo>
                    <a:pt x="26" y="14"/>
                  </a:lnTo>
                  <a:lnTo>
                    <a:pt x="32" y="10"/>
                  </a:lnTo>
                  <a:lnTo>
                    <a:pt x="39" y="7"/>
                  </a:lnTo>
                  <a:lnTo>
                    <a:pt x="48" y="3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3" y="7"/>
                  </a:lnTo>
                  <a:lnTo>
                    <a:pt x="119" y="10"/>
                  </a:lnTo>
                  <a:lnTo>
                    <a:pt x="126" y="14"/>
                  </a:lnTo>
                  <a:lnTo>
                    <a:pt x="131" y="19"/>
                  </a:lnTo>
                  <a:lnTo>
                    <a:pt x="135" y="24"/>
                  </a:lnTo>
                  <a:lnTo>
                    <a:pt x="140" y="30"/>
                  </a:lnTo>
                  <a:lnTo>
                    <a:pt x="143" y="37"/>
                  </a:lnTo>
                  <a:lnTo>
                    <a:pt x="145" y="43"/>
                  </a:lnTo>
                  <a:lnTo>
                    <a:pt x="147" y="50"/>
                  </a:lnTo>
                  <a:lnTo>
                    <a:pt x="149" y="58"/>
                  </a:lnTo>
                  <a:lnTo>
                    <a:pt x="150" y="65"/>
                  </a:lnTo>
                  <a:lnTo>
                    <a:pt x="150" y="74"/>
                  </a:lnTo>
                  <a:lnTo>
                    <a:pt x="152" y="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7" name="Freeform 279"/>
            <p:cNvSpPr>
              <a:spLocks noEditPoints="1"/>
            </p:cNvSpPr>
            <p:nvPr/>
          </p:nvSpPr>
          <p:spPr bwMode="auto">
            <a:xfrm>
              <a:off x="4433888" y="3986213"/>
              <a:ext cx="80962" cy="101600"/>
            </a:xfrm>
            <a:custGeom>
              <a:avLst/>
              <a:gdLst>
                <a:gd name="T0" fmla="*/ 0 w 151"/>
                <a:gd name="T1" fmla="*/ 2147483646 h 193"/>
                <a:gd name="T2" fmla="*/ 2147483646 w 151"/>
                <a:gd name="T3" fmla="*/ 2147483646 h 193"/>
                <a:gd name="T4" fmla="*/ 2147483646 w 151"/>
                <a:gd name="T5" fmla="*/ 2147483646 h 193"/>
                <a:gd name="T6" fmla="*/ 2147483646 w 151"/>
                <a:gd name="T7" fmla="*/ 2147483646 h 193"/>
                <a:gd name="T8" fmla="*/ 2147483646 w 151"/>
                <a:gd name="T9" fmla="*/ 2147483646 h 193"/>
                <a:gd name="T10" fmla="*/ 2147483646 w 151"/>
                <a:gd name="T11" fmla="*/ 2147483646 h 193"/>
                <a:gd name="T12" fmla="*/ 2147483646 w 151"/>
                <a:gd name="T13" fmla="*/ 2147483646 h 193"/>
                <a:gd name="T14" fmla="*/ 2147483646 w 151"/>
                <a:gd name="T15" fmla="*/ 0 h 193"/>
                <a:gd name="T16" fmla="*/ 2147483646 w 151"/>
                <a:gd name="T17" fmla="*/ 0 h 193"/>
                <a:gd name="T18" fmla="*/ 2147483646 w 151"/>
                <a:gd name="T19" fmla="*/ 2147483646 h 193"/>
                <a:gd name="T20" fmla="*/ 2147483646 w 151"/>
                <a:gd name="T21" fmla="*/ 2147483646 h 193"/>
                <a:gd name="T22" fmla="*/ 2147483646 w 151"/>
                <a:gd name="T23" fmla="*/ 2147483646 h 193"/>
                <a:gd name="T24" fmla="*/ 2147483646 w 151"/>
                <a:gd name="T25" fmla="*/ 2147483646 h 193"/>
                <a:gd name="T26" fmla="*/ 2147483646 w 151"/>
                <a:gd name="T27" fmla="*/ 2147483646 h 193"/>
                <a:gd name="T28" fmla="*/ 2147483646 w 151"/>
                <a:gd name="T29" fmla="*/ 2147483646 h 193"/>
                <a:gd name="T30" fmla="*/ 2147483646 w 151"/>
                <a:gd name="T31" fmla="*/ 2147483646 h 193"/>
                <a:gd name="T32" fmla="*/ 2147483646 w 151"/>
                <a:gd name="T33" fmla="*/ 2147483646 h 193"/>
                <a:gd name="T34" fmla="*/ 2147483646 w 151"/>
                <a:gd name="T35" fmla="*/ 2147483646 h 193"/>
                <a:gd name="T36" fmla="*/ 2147483646 w 151"/>
                <a:gd name="T37" fmla="*/ 2147483646 h 193"/>
                <a:gd name="T38" fmla="*/ 2147483646 w 151"/>
                <a:gd name="T39" fmla="*/ 2147483646 h 193"/>
                <a:gd name="T40" fmla="*/ 2147483646 w 151"/>
                <a:gd name="T41" fmla="*/ 2147483646 h 193"/>
                <a:gd name="T42" fmla="*/ 2147483646 w 151"/>
                <a:gd name="T43" fmla="*/ 2147483646 h 193"/>
                <a:gd name="T44" fmla="*/ 2147483646 w 151"/>
                <a:gd name="T45" fmla="*/ 2147483646 h 193"/>
                <a:gd name="T46" fmla="*/ 2147483646 w 151"/>
                <a:gd name="T47" fmla="*/ 2147483646 h 193"/>
                <a:gd name="T48" fmla="*/ 2147483646 w 151"/>
                <a:gd name="T49" fmla="*/ 2147483646 h 193"/>
                <a:gd name="T50" fmla="*/ 2147483646 w 151"/>
                <a:gd name="T51" fmla="*/ 2147483646 h 193"/>
                <a:gd name="T52" fmla="*/ 2147483646 w 151"/>
                <a:gd name="T53" fmla="*/ 2147483646 h 193"/>
                <a:gd name="T54" fmla="*/ 2147483646 w 151"/>
                <a:gd name="T55" fmla="*/ 2147483646 h 193"/>
                <a:gd name="T56" fmla="*/ 2147483646 w 151"/>
                <a:gd name="T57" fmla="*/ 2147483646 h 193"/>
                <a:gd name="T58" fmla="*/ 2147483646 w 151"/>
                <a:gd name="T59" fmla="*/ 2147483646 h 193"/>
                <a:gd name="T60" fmla="*/ 2147483646 w 151"/>
                <a:gd name="T61" fmla="*/ 2147483646 h 193"/>
                <a:gd name="T62" fmla="*/ 2147483646 w 151"/>
                <a:gd name="T63" fmla="*/ 2147483646 h 193"/>
                <a:gd name="T64" fmla="*/ 2147483646 w 151"/>
                <a:gd name="T65" fmla="*/ 2147483646 h 193"/>
                <a:gd name="T66" fmla="*/ 2147483646 w 151"/>
                <a:gd name="T67" fmla="*/ 2147483646 h 193"/>
                <a:gd name="T68" fmla="*/ 2147483646 w 151"/>
                <a:gd name="T69" fmla="*/ 2147483646 h 193"/>
                <a:gd name="T70" fmla="*/ 2147483646 w 151"/>
                <a:gd name="T71" fmla="*/ 2147483646 h 193"/>
                <a:gd name="T72" fmla="*/ 0 w 151"/>
                <a:gd name="T73" fmla="*/ 2147483646 h 193"/>
                <a:gd name="T74" fmla="*/ 2147483646 w 151"/>
                <a:gd name="T75" fmla="*/ 2147483646 h 193"/>
                <a:gd name="T76" fmla="*/ 2147483646 w 151"/>
                <a:gd name="T77" fmla="*/ 2147483646 h 193"/>
                <a:gd name="T78" fmla="*/ 2147483646 w 151"/>
                <a:gd name="T79" fmla="*/ 2147483646 h 193"/>
                <a:gd name="T80" fmla="*/ 2147483646 w 151"/>
                <a:gd name="T81" fmla="*/ 2147483646 h 193"/>
                <a:gd name="T82" fmla="*/ 2147483646 w 151"/>
                <a:gd name="T83" fmla="*/ 2147483646 h 193"/>
                <a:gd name="T84" fmla="*/ 2147483646 w 151"/>
                <a:gd name="T85" fmla="*/ 2147483646 h 193"/>
                <a:gd name="T86" fmla="*/ 2147483646 w 151"/>
                <a:gd name="T87" fmla="*/ 2147483646 h 193"/>
                <a:gd name="T88" fmla="*/ 2147483646 w 151"/>
                <a:gd name="T89" fmla="*/ 2147483646 h 193"/>
                <a:gd name="T90" fmla="*/ 2147483646 w 151"/>
                <a:gd name="T91" fmla="*/ 2147483646 h 193"/>
                <a:gd name="T92" fmla="*/ 2147483646 w 151"/>
                <a:gd name="T93" fmla="*/ 2147483646 h 193"/>
                <a:gd name="T94" fmla="*/ 2147483646 w 151"/>
                <a:gd name="T95" fmla="*/ 2147483646 h 193"/>
                <a:gd name="T96" fmla="*/ 2147483646 w 151"/>
                <a:gd name="T97" fmla="*/ 2147483646 h 193"/>
                <a:gd name="T98" fmla="*/ 2147483646 w 151"/>
                <a:gd name="T99" fmla="*/ 2147483646 h 193"/>
                <a:gd name="T100" fmla="*/ 2147483646 w 151"/>
                <a:gd name="T101" fmla="*/ 2147483646 h 193"/>
                <a:gd name="T102" fmla="*/ 2147483646 w 151"/>
                <a:gd name="T103" fmla="*/ 2147483646 h 193"/>
                <a:gd name="T104" fmla="*/ 2147483646 w 151"/>
                <a:gd name="T105" fmla="*/ 2147483646 h 1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1" h="193">
                  <a:moveTo>
                    <a:pt x="0" y="83"/>
                  </a:moveTo>
                  <a:lnTo>
                    <a:pt x="0" y="74"/>
                  </a:lnTo>
                  <a:lnTo>
                    <a:pt x="1" y="65"/>
                  </a:lnTo>
                  <a:lnTo>
                    <a:pt x="2" y="58"/>
                  </a:lnTo>
                  <a:lnTo>
                    <a:pt x="3" y="50"/>
                  </a:lnTo>
                  <a:lnTo>
                    <a:pt x="5" y="44"/>
                  </a:lnTo>
                  <a:lnTo>
                    <a:pt x="9" y="36"/>
                  </a:lnTo>
                  <a:lnTo>
                    <a:pt x="12" y="31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6" y="14"/>
                  </a:lnTo>
                  <a:lnTo>
                    <a:pt x="31" y="10"/>
                  </a:lnTo>
                  <a:lnTo>
                    <a:pt x="39" y="7"/>
                  </a:lnTo>
                  <a:lnTo>
                    <a:pt x="46" y="4"/>
                  </a:lnTo>
                  <a:lnTo>
                    <a:pt x="55" y="1"/>
                  </a:lnTo>
                  <a:lnTo>
                    <a:pt x="65" y="0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4"/>
                  </a:lnTo>
                  <a:lnTo>
                    <a:pt x="111" y="7"/>
                  </a:lnTo>
                  <a:lnTo>
                    <a:pt x="119" y="10"/>
                  </a:lnTo>
                  <a:lnTo>
                    <a:pt x="126" y="14"/>
                  </a:lnTo>
                  <a:lnTo>
                    <a:pt x="131" y="19"/>
                  </a:lnTo>
                  <a:lnTo>
                    <a:pt x="135" y="24"/>
                  </a:lnTo>
                  <a:lnTo>
                    <a:pt x="140" y="31"/>
                  </a:lnTo>
                  <a:lnTo>
                    <a:pt x="143" y="36"/>
                  </a:lnTo>
                  <a:lnTo>
                    <a:pt x="145" y="44"/>
                  </a:lnTo>
                  <a:lnTo>
                    <a:pt x="147" y="50"/>
                  </a:lnTo>
                  <a:lnTo>
                    <a:pt x="148" y="58"/>
                  </a:lnTo>
                  <a:lnTo>
                    <a:pt x="151" y="65"/>
                  </a:lnTo>
                  <a:lnTo>
                    <a:pt x="151" y="74"/>
                  </a:lnTo>
                  <a:lnTo>
                    <a:pt x="151" y="83"/>
                  </a:lnTo>
                  <a:lnTo>
                    <a:pt x="151" y="98"/>
                  </a:lnTo>
                  <a:lnTo>
                    <a:pt x="147" y="111"/>
                  </a:lnTo>
                  <a:lnTo>
                    <a:pt x="144" y="122"/>
                  </a:lnTo>
                  <a:lnTo>
                    <a:pt x="139" y="131"/>
                  </a:lnTo>
                  <a:lnTo>
                    <a:pt x="131" y="140"/>
                  </a:lnTo>
                  <a:lnTo>
                    <a:pt x="123" y="146"/>
                  </a:lnTo>
                  <a:lnTo>
                    <a:pt x="115" y="150"/>
                  </a:lnTo>
                  <a:lnTo>
                    <a:pt x="104" y="152"/>
                  </a:lnTo>
                  <a:lnTo>
                    <a:pt x="105" y="154"/>
                  </a:lnTo>
                  <a:lnTo>
                    <a:pt x="109" y="155"/>
                  </a:lnTo>
                  <a:lnTo>
                    <a:pt x="115" y="155"/>
                  </a:lnTo>
                  <a:lnTo>
                    <a:pt x="123" y="155"/>
                  </a:lnTo>
                  <a:lnTo>
                    <a:pt x="135" y="154"/>
                  </a:lnTo>
                  <a:lnTo>
                    <a:pt x="146" y="154"/>
                  </a:lnTo>
                  <a:lnTo>
                    <a:pt x="146" y="192"/>
                  </a:lnTo>
                  <a:lnTo>
                    <a:pt x="133" y="193"/>
                  </a:lnTo>
                  <a:lnTo>
                    <a:pt x="120" y="193"/>
                  </a:lnTo>
                  <a:lnTo>
                    <a:pt x="110" y="192"/>
                  </a:lnTo>
                  <a:lnTo>
                    <a:pt x="102" y="191"/>
                  </a:lnTo>
                  <a:lnTo>
                    <a:pt x="94" y="189"/>
                  </a:lnTo>
                  <a:lnTo>
                    <a:pt x="88" y="186"/>
                  </a:lnTo>
                  <a:lnTo>
                    <a:pt x="81" y="182"/>
                  </a:lnTo>
                  <a:lnTo>
                    <a:pt x="76" y="178"/>
                  </a:lnTo>
                  <a:lnTo>
                    <a:pt x="70" y="174"/>
                  </a:lnTo>
                  <a:lnTo>
                    <a:pt x="67" y="168"/>
                  </a:lnTo>
                  <a:lnTo>
                    <a:pt x="58" y="167"/>
                  </a:lnTo>
                  <a:lnTo>
                    <a:pt x="51" y="165"/>
                  </a:lnTo>
                  <a:lnTo>
                    <a:pt x="43" y="163"/>
                  </a:lnTo>
                  <a:lnTo>
                    <a:pt x="37" y="161"/>
                  </a:lnTo>
                  <a:lnTo>
                    <a:pt x="30" y="156"/>
                  </a:lnTo>
                  <a:lnTo>
                    <a:pt x="25" y="153"/>
                  </a:lnTo>
                  <a:lnTo>
                    <a:pt x="19" y="148"/>
                  </a:lnTo>
                  <a:lnTo>
                    <a:pt x="15" y="142"/>
                  </a:lnTo>
                  <a:lnTo>
                    <a:pt x="12" y="137"/>
                  </a:lnTo>
                  <a:lnTo>
                    <a:pt x="9" y="130"/>
                  </a:lnTo>
                  <a:lnTo>
                    <a:pt x="6" y="123"/>
                  </a:lnTo>
                  <a:lnTo>
                    <a:pt x="3" y="116"/>
                  </a:lnTo>
                  <a:lnTo>
                    <a:pt x="2" y="109"/>
                  </a:lnTo>
                  <a:lnTo>
                    <a:pt x="1" y="100"/>
                  </a:lnTo>
                  <a:lnTo>
                    <a:pt x="0" y="91"/>
                  </a:lnTo>
                  <a:lnTo>
                    <a:pt x="0" y="83"/>
                  </a:lnTo>
                  <a:close/>
                  <a:moveTo>
                    <a:pt x="100" y="47"/>
                  </a:moveTo>
                  <a:lnTo>
                    <a:pt x="95" y="43"/>
                  </a:lnTo>
                  <a:lnTo>
                    <a:pt x="90" y="39"/>
                  </a:lnTo>
                  <a:lnTo>
                    <a:pt x="83" y="37"/>
                  </a:lnTo>
                  <a:lnTo>
                    <a:pt x="76" y="36"/>
                  </a:lnTo>
                  <a:lnTo>
                    <a:pt x="67" y="37"/>
                  </a:lnTo>
                  <a:lnTo>
                    <a:pt x="61" y="39"/>
                  </a:lnTo>
                  <a:lnTo>
                    <a:pt x="55" y="43"/>
                  </a:lnTo>
                  <a:lnTo>
                    <a:pt x="52" y="47"/>
                  </a:lnTo>
                  <a:lnTo>
                    <a:pt x="49" y="53"/>
                  </a:lnTo>
                  <a:lnTo>
                    <a:pt x="46" y="62"/>
                  </a:lnTo>
                  <a:lnTo>
                    <a:pt x="45" y="72"/>
                  </a:lnTo>
                  <a:lnTo>
                    <a:pt x="45" y="83"/>
                  </a:lnTo>
                  <a:lnTo>
                    <a:pt x="45" y="95"/>
                  </a:lnTo>
                  <a:lnTo>
                    <a:pt x="46" y="104"/>
                  </a:lnTo>
                  <a:lnTo>
                    <a:pt x="49" y="113"/>
                  </a:lnTo>
                  <a:lnTo>
                    <a:pt x="52" y="120"/>
                  </a:lnTo>
                  <a:lnTo>
                    <a:pt x="55" y="125"/>
                  </a:lnTo>
                  <a:lnTo>
                    <a:pt x="61" y="129"/>
                  </a:lnTo>
                  <a:lnTo>
                    <a:pt x="67" y="131"/>
                  </a:lnTo>
                  <a:lnTo>
                    <a:pt x="76" y="133"/>
                  </a:lnTo>
                  <a:lnTo>
                    <a:pt x="83" y="131"/>
                  </a:lnTo>
                  <a:lnTo>
                    <a:pt x="90" y="129"/>
                  </a:lnTo>
                  <a:lnTo>
                    <a:pt x="95" y="125"/>
                  </a:lnTo>
                  <a:lnTo>
                    <a:pt x="100" y="120"/>
                  </a:lnTo>
                  <a:lnTo>
                    <a:pt x="102" y="113"/>
                  </a:lnTo>
                  <a:lnTo>
                    <a:pt x="104" y="104"/>
                  </a:lnTo>
                  <a:lnTo>
                    <a:pt x="105" y="95"/>
                  </a:lnTo>
                  <a:lnTo>
                    <a:pt x="105" y="83"/>
                  </a:lnTo>
                  <a:lnTo>
                    <a:pt x="105" y="72"/>
                  </a:lnTo>
                  <a:lnTo>
                    <a:pt x="104" y="62"/>
                  </a:lnTo>
                  <a:lnTo>
                    <a:pt x="102" y="53"/>
                  </a:lnTo>
                  <a:lnTo>
                    <a:pt x="100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8" name="Freeform 280"/>
            <p:cNvSpPr>
              <a:spLocks/>
            </p:cNvSpPr>
            <p:nvPr/>
          </p:nvSpPr>
          <p:spPr bwMode="auto">
            <a:xfrm>
              <a:off x="4522788" y="3987800"/>
              <a:ext cx="69850" cy="87313"/>
            </a:xfrm>
            <a:custGeom>
              <a:avLst/>
              <a:gdLst>
                <a:gd name="T0" fmla="*/ 2147483646 w 134"/>
                <a:gd name="T1" fmla="*/ 2147483646 h 166"/>
                <a:gd name="T2" fmla="*/ 2147483646 w 134"/>
                <a:gd name="T3" fmla="*/ 2147483646 h 166"/>
                <a:gd name="T4" fmla="*/ 2147483646 w 134"/>
                <a:gd name="T5" fmla="*/ 2147483646 h 166"/>
                <a:gd name="T6" fmla="*/ 2147483646 w 134"/>
                <a:gd name="T7" fmla="*/ 2147483646 h 166"/>
                <a:gd name="T8" fmla="*/ 2147483646 w 134"/>
                <a:gd name="T9" fmla="*/ 2147483646 h 166"/>
                <a:gd name="T10" fmla="*/ 2147483646 w 134"/>
                <a:gd name="T11" fmla="*/ 2147483646 h 166"/>
                <a:gd name="T12" fmla="*/ 2147483646 w 134"/>
                <a:gd name="T13" fmla="*/ 2147483646 h 166"/>
                <a:gd name="T14" fmla="*/ 2147483646 w 134"/>
                <a:gd name="T15" fmla="*/ 2147483646 h 166"/>
                <a:gd name="T16" fmla="*/ 2147483646 w 134"/>
                <a:gd name="T17" fmla="*/ 2147483646 h 166"/>
                <a:gd name="T18" fmla="*/ 2147483646 w 134"/>
                <a:gd name="T19" fmla="*/ 2147483646 h 166"/>
                <a:gd name="T20" fmla="*/ 2147483646 w 134"/>
                <a:gd name="T21" fmla="*/ 2147483646 h 166"/>
                <a:gd name="T22" fmla="*/ 2147483646 w 134"/>
                <a:gd name="T23" fmla="*/ 2147483646 h 166"/>
                <a:gd name="T24" fmla="*/ 2147483646 w 134"/>
                <a:gd name="T25" fmla="*/ 2147483646 h 166"/>
                <a:gd name="T26" fmla="*/ 2147483646 w 134"/>
                <a:gd name="T27" fmla="*/ 0 h 166"/>
                <a:gd name="T28" fmla="*/ 2147483646 w 134"/>
                <a:gd name="T29" fmla="*/ 0 h 166"/>
                <a:gd name="T30" fmla="*/ 2147483646 w 134"/>
                <a:gd name="T31" fmla="*/ 2147483646 h 166"/>
                <a:gd name="T32" fmla="*/ 2147483646 w 134"/>
                <a:gd name="T33" fmla="*/ 2147483646 h 166"/>
                <a:gd name="T34" fmla="*/ 2147483646 w 134"/>
                <a:gd name="T35" fmla="*/ 2147483646 h 166"/>
                <a:gd name="T36" fmla="*/ 2147483646 w 134"/>
                <a:gd name="T37" fmla="*/ 2147483646 h 166"/>
                <a:gd name="T38" fmla="*/ 2147483646 w 134"/>
                <a:gd name="T39" fmla="*/ 2147483646 h 166"/>
                <a:gd name="T40" fmla="*/ 2147483646 w 134"/>
                <a:gd name="T41" fmla="*/ 2147483646 h 166"/>
                <a:gd name="T42" fmla="*/ 2147483646 w 134"/>
                <a:gd name="T43" fmla="*/ 2147483646 h 166"/>
                <a:gd name="T44" fmla="*/ 2147483646 w 134"/>
                <a:gd name="T45" fmla="*/ 2147483646 h 166"/>
                <a:gd name="T46" fmla="*/ 2147483646 w 134"/>
                <a:gd name="T47" fmla="*/ 2147483646 h 166"/>
                <a:gd name="T48" fmla="*/ 2147483646 w 134"/>
                <a:gd name="T49" fmla="*/ 2147483646 h 166"/>
                <a:gd name="T50" fmla="*/ 2147483646 w 134"/>
                <a:gd name="T51" fmla="*/ 2147483646 h 166"/>
                <a:gd name="T52" fmla="*/ 2147483646 w 134"/>
                <a:gd name="T53" fmla="*/ 2147483646 h 166"/>
                <a:gd name="T54" fmla="*/ 2147483646 w 134"/>
                <a:gd name="T55" fmla="*/ 2147483646 h 166"/>
                <a:gd name="T56" fmla="*/ 2147483646 w 134"/>
                <a:gd name="T57" fmla="*/ 2147483646 h 166"/>
                <a:gd name="T58" fmla="*/ 2147483646 w 134"/>
                <a:gd name="T59" fmla="*/ 2147483646 h 166"/>
                <a:gd name="T60" fmla="*/ 2147483646 w 134"/>
                <a:gd name="T61" fmla="*/ 2147483646 h 166"/>
                <a:gd name="T62" fmla="*/ 2147483646 w 134"/>
                <a:gd name="T63" fmla="*/ 2147483646 h 166"/>
                <a:gd name="T64" fmla="*/ 2147483646 w 134"/>
                <a:gd name="T65" fmla="*/ 2147483646 h 166"/>
                <a:gd name="T66" fmla="*/ 2147483646 w 134"/>
                <a:gd name="T67" fmla="*/ 2147483646 h 166"/>
                <a:gd name="T68" fmla="*/ 2147483646 w 134"/>
                <a:gd name="T69" fmla="*/ 2147483646 h 166"/>
                <a:gd name="T70" fmla="*/ 2147483646 w 134"/>
                <a:gd name="T71" fmla="*/ 2147483646 h 166"/>
                <a:gd name="T72" fmla="*/ 2147483646 w 134"/>
                <a:gd name="T73" fmla="*/ 2147483646 h 166"/>
                <a:gd name="T74" fmla="*/ 2147483646 w 134"/>
                <a:gd name="T75" fmla="*/ 2147483646 h 166"/>
                <a:gd name="T76" fmla="*/ 2147483646 w 134"/>
                <a:gd name="T77" fmla="*/ 2147483646 h 166"/>
                <a:gd name="T78" fmla="*/ 2147483646 w 134"/>
                <a:gd name="T79" fmla="*/ 2147483646 h 166"/>
                <a:gd name="T80" fmla="*/ 2147483646 w 134"/>
                <a:gd name="T81" fmla="*/ 2147483646 h 166"/>
                <a:gd name="T82" fmla="*/ 2147483646 w 134"/>
                <a:gd name="T83" fmla="*/ 2147483646 h 166"/>
                <a:gd name="T84" fmla="*/ 0 w 134"/>
                <a:gd name="T85" fmla="*/ 2147483646 h 166"/>
                <a:gd name="T86" fmla="*/ 0 w 134"/>
                <a:gd name="T87" fmla="*/ 2147483646 h 166"/>
                <a:gd name="T88" fmla="*/ 0 w 134"/>
                <a:gd name="T89" fmla="*/ 0 h 166"/>
                <a:gd name="T90" fmla="*/ 2147483646 w 134"/>
                <a:gd name="T91" fmla="*/ 0 h 166"/>
                <a:gd name="T92" fmla="*/ 2147483646 w 134"/>
                <a:gd name="T93" fmla="*/ 2147483646 h 166"/>
                <a:gd name="T94" fmla="*/ 2147483646 w 134"/>
                <a:gd name="T95" fmla="*/ 2147483646 h 166"/>
                <a:gd name="T96" fmla="*/ 2147483646 w 134"/>
                <a:gd name="T97" fmla="*/ 2147483646 h 166"/>
                <a:gd name="T98" fmla="*/ 2147483646 w 134"/>
                <a:gd name="T99" fmla="*/ 2147483646 h 166"/>
                <a:gd name="T100" fmla="*/ 2147483646 w 134"/>
                <a:gd name="T101" fmla="*/ 2147483646 h 16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4" h="166">
                  <a:moveTo>
                    <a:pt x="48" y="124"/>
                  </a:moveTo>
                  <a:lnTo>
                    <a:pt x="52" y="127"/>
                  </a:lnTo>
                  <a:lnTo>
                    <a:pt x="56" y="128"/>
                  </a:lnTo>
                  <a:lnTo>
                    <a:pt x="60" y="129"/>
                  </a:lnTo>
                  <a:lnTo>
                    <a:pt x="67" y="131"/>
                  </a:lnTo>
                  <a:lnTo>
                    <a:pt x="72" y="129"/>
                  </a:lnTo>
                  <a:lnTo>
                    <a:pt x="78" y="128"/>
                  </a:lnTo>
                  <a:lnTo>
                    <a:pt x="81" y="127"/>
                  </a:lnTo>
                  <a:lnTo>
                    <a:pt x="84" y="124"/>
                  </a:lnTo>
                  <a:lnTo>
                    <a:pt x="87" y="121"/>
                  </a:lnTo>
                  <a:lnTo>
                    <a:pt x="89" y="116"/>
                  </a:lnTo>
                  <a:lnTo>
                    <a:pt x="90" y="112"/>
                  </a:lnTo>
                  <a:lnTo>
                    <a:pt x="91" y="107"/>
                  </a:lnTo>
                  <a:lnTo>
                    <a:pt x="91" y="0"/>
                  </a:lnTo>
                  <a:lnTo>
                    <a:pt x="134" y="0"/>
                  </a:lnTo>
                  <a:lnTo>
                    <a:pt x="134" y="107"/>
                  </a:lnTo>
                  <a:lnTo>
                    <a:pt x="133" y="113"/>
                  </a:lnTo>
                  <a:lnTo>
                    <a:pt x="133" y="121"/>
                  </a:lnTo>
                  <a:lnTo>
                    <a:pt x="131" y="127"/>
                  </a:lnTo>
                  <a:lnTo>
                    <a:pt x="129" y="133"/>
                  </a:lnTo>
                  <a:lnTo>
                    <a:pt x="126" y="138"/>
                  </a:lnTo>
                  <a:lnTo>
                    <a:pt x="123" y="144"/>
                  </a:lnTo>
                  <a:lnTo>
                    <a:pt x="120" y="148"/>
                  </a:lnTo>
                  <a:lnTo>
                    <a:pt x="116" y="151"/>
                  </a:lnTo>
                  <a:lnTo>
                    <a:pt x="110" y="155"/>
                  </a:lnTo>
                  <a:lnTo>
                    <a:pt x="106" y="158"/>
                  </a:lnTo>
                  <a:lnTo>
                    <a:pt x="100" y="161"/>
                  </a:lnTo>
                  <a:lnTo>
                    <a:pt x="94" y="162"/>
                  </a:lnTo>
                  <a:lnTo>
                    <a:pt x="81" y="165"/>
                  </a:lnTo>
                  <a:lnTo>
                    <a:pt x="67" y="166"/>
                  </a:lnTo>
                  <a:lnTo>
                    <a:pt x="52" y="165"/>
                  </a:lnTo>
                  <a:lnTo>
                    <a:pt x="39" y="162"/>
                  </a:lnTo>
                  <a:lnTo>
                    <a:pt x="33" y="161"/>
                  </a:lnTo>
                  <a:lnTo>
                    <a:pt x="28" y="158"/>
                  </a:lnTo>
                  <a:lnTo>
                    <a:pt x="22" y="155"/>
                  </a:lnTo>
                  <a:lnTo>
                    <a:pt x="17" y="151"/>
                  </a:lnTo>
                  <a:lnTo>
                    <a:pt x="14" y="148"/>
                  </a:lnTo>
                  <a:lnTo>
                    <a:pt x="9" y="144"/>
                  </a:lnTo>
                  <a:lnTo>
                    <a:pt x="6" y="138"/>
                  </a:lnTo>
                  <a:lnTo>
                    <a:pt x="4" y="133"/>
                  </a:lnTo>
                  <a:lnTo>
                    <a:pt x="2" y="127"/>
                  </a:lnTo>
                  <a:lnTo>
                    <a:pt x="1" y="121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107"/>
                  </a:lnTo>
                  <a:lnTo>
                    <a:pt x="43" y="112"/>
                  </a:lnTo>
                  <a:lnTo>
                    <a:pt x="44" y="116"/>
                  </a:lnTo>
                  <a:lnTo>
                    <a:pt x="45" y="121"/>
                  </a:lnTo>
                  <a:lnTo>
                    <a:pt x="48" y="12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19" name="Freeform 281"/>
            <p:cNvSpPr>
              <a:spLocks noEditPoints="1"/>
            </p:cNvSpPr>
            <p:nvPr/>
          </p:nvSpPr>
          <p:spPr bwMode="auto">
            <a:xfrm>
              <a:off x="4594225" y="3986213"/>
              <a:ext cx="79375" cy="87313"/>
            </a:xfrm>
            <a:custGeom>
              <a:avLst/>
              <a:gdLst>
                <a:gd name="T0" fmla="*/ 2147483646 w 151"/>
                <a:gd name="T1" fmla="*/ 2147483646 h 165"/>
                <a:gd name="T2" fmla="*/ 2147483646 w 151"/>
                <a:gd name="T3" fmla="*/ 2147483646 h 165"/>
                <a:gd name="T4" fmla="*/ 2147483646 w 151"/>
                <a:gd name="T5" fmla="*/ 2147483646 h 165"/>
                <a:gd name="T6" fmla="*/ 2147483646 w 151"/>
                <a:gd name="T7" fmla="*/ 2147483646 h 165"/>
                <a:gd name="T8" fmla="*/ 0 w 151"/>
                <a:gd name="T9" fmla="*/ 2147483646 h 165"/>
                <a:gd name="T10" fmla="*/ 2147483646 w 151"/>
                <a:gd name="T11" fmla="*/ 0 h 165"/>
                <a:gd name="T12" fmla="*/ 2147483646 w 151"/>
                <a:gd name="T13" fmla="*/ 0 h 165"/>
                <a:gd name="T14" fmla="*/ 2147483646 w 151"/>
                <a:gd name="T15" fmla="*/ 2147483646 h 165"/>
                <a:gd name="T16" fmla="*/ 2147483646 w 151"/>
                <a:gd name="T17" fmla="*/ 2147483646 h 165"/>
                <a:gd name="T18" fmla="*/ 2147483646 w 151"/>
                <a:gd name="T19" fmla="*/ 2147483646 h 165"/>
                <a:gd name="T20" fmla="*/ 2147483646 w 151"/>
                <a:gd name="T21" fmla="*/ 2147483646 h 165"/>
                <a:gd name="T22" fmla="*/ 2147483646 w 151"/>
                <a:gd name="T23" fmla="*/ 2147483646 h 165"/>
                <a:gd name="T24" fmla="*/ 2147483646 w 151"/>
                <a:gd name="T25" fmla="*/ 2147483646 h 165"/>
                <a:gd name="T26" fmla="*/ 2147483646 w 151"/>
                <a:gd name="T27" fmla="*/ 2147483646 h 1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165">
                  <a:moveTo>
                    <a:pt x="103" y="165"/>
                  </a:moveTo>
                  <a:lnTo>
                    <a:pt x="94" y="133"/>
                  </a:lnTo>
                  <a:lnTo>
                    <a:pt x="54" y="133"/>
                  </a:lnTo>
                  <a:lnTo>
                    <a:pt x="46" y="165"/>
                  </a:lnTo>
                  <a:lnTo>
                    <a:pt x="0" y="165"/>
                  </a:lnTo>
                  <a:lnTo>
                    <a:pt x="49" y="0"/>
                  </a:lnTo>
                  <a:lnTo>
                    <a:pt x="102" y="0"/>
                  </a:lnTo>
                  <a:lnTo>
                    <a:pt x="151" y="165"/>
                  </a:lnTo>
                  <a:lnTo>
                    <a:pt x="103" y="165"/>
                  </a:lnTo>
                  <a:close/>
                  <a:moveTo>
                    <a:pt x="75" y="55"/>
                  </a:moveTo>
                  <a:lnTo>
                    <a:pt x="74" y="55"/>
                  </a:lnTo>
                  <a:lnTo>
                    <a:pt x="63" y="97"/>
                  </a:lnTo>
                  <a:lnTo>
                    <a:pt x="86" y="97"/>
                  </a:lnTo>
                  <a:lnTo>
                    <a:pt x="7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0" name="Freeform 282"/>
            <p:cNvSpPr>
              <a:spLocks/>
            </p:cNvSpPr>
            <p:nvPr/>
          </p:nvSpPr>
          <p:spPr bwMode="auto">
            <a:xfrm>
              <a:off x="4679950" y="3987800"/>
              <a:ext cx="60325" cy="85725"/>
            </a:xfrm>
            <a:custGeom>
              <a:avLst/>
              <a:gdLst>
                <a:gd name="T0" fmla="*/ 0 w 114"/>
                <a:gd name="T1" fmla="*/ 0 h 164"/>
                <a:gd name="T2" fmla="*/ 2147483646 w 114"/>
                <a:gd name="T3" fmla="*/ 0 h 164"/>
                <a:gd name="T4" fmla="*/ 2147483646 w 114"/>
                <a:gd name="T5" fmla="*/ 2147483646 h 164"/>
                <a:gd name="T6" fmla="*/ 2147483646 w 114"/>
                <a:gd name="T7" fmla="*/ 2147483646 h 164"/>
                <a:gd name="T8" fmla="*/ 2147483646 w 114"/>
                <a:gd name="T9" fmla="*/ 2147483646 h 164"/>
                <a:gd name="T10" fmla="*/ 0 w 114"/>
                <a:gd name="T11" fmla="*/ 2147483646 h 164"/>
                <a:gd name="T12" fmla="*/ 0 w 114"/>
                <a:gd name="T13" fmla="*/ 0 h 1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4" h="164">
                  <a:moveTo>
                    <a:pt x="0" y="0"/>
                  </a:moveTo>
                  <a:lnTo>
                    <a:pt x="43" y="0"/>
                  </a:lnTo>
                  <a:lnTo>
                    <a:pt x="43" y="125"/>
                  </a:lnTo>
                  <a:lnTo>
                    <a:pt x="114" y="125"/>
                  </a:lnTo>
                  <a:lnTo>
                    <a:pt x="114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1" name="Rectangle 283"/>
            <p:cNvSpPr>
              <a:spLocks noChangeArrowheads="1"/>
            </p:cNvSpPr>
            <p:nvPr/>
          </p:nvSpPr>
          <p:spPr bwMode="auto">
            <a:xfrm>
              <a:off x="4746625" y="3987800"/>
              <a:ext cx="22225" cy="8572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2" name="Freeform 284"/>
            <p:cNvSpPr>
              <a:spLocks/>
            </p:cNvSpPr>
            <p:nvPr/>
          </p:nvSpPr>
          <p:spPr bwMode="auto">
            <a:xfrm>
              <a:off x="4779963" y="3987800"/>
              <a:ext cx="60325" cy="85725"/>
            </a:xfrm>
            <a:custGeom>
              <a:avLst/>
              <a:gdLst>
                <a:gd name="T0" fmla="*/ 2147483646 w 114"/>
                <a:gd name="T1" fmla="*/ 0 h 164"/>
                <a:gd name="T2" fmla="*/ 2147483646 w 114"/>
                <a:gd name="T3" fmla="*/ 2147483646 h 164"/>
                <a:gd name="T4" fmla="*/ 2147483646 w 114"/>
                <a:gd name="T5" fmla="*/ 2147483646 h 164"/>
                <a:gd name="T6" fmla="*/ 2147483646 w 114"/>
                <a:gd name="T7" fmla="*/ 2147483646 h 164"/>
                <a:gd name="T8" fmla="*/ 2147483646 w 114"/>
                <a:gd name="T9" fmla="*/ 2147483646 h 164"/>
                <a:gd name="T10" fmla="*/ 2147483646 w 114"/>
                <a:gd name="T11" fmla="*/ 2147483646 h 164"/>
                <a:gd name="T12" fmla="*/ 2147483646 w 114"/>
                <a:gd name="T13" fmla="*/ 2147483646 h 164"/>
                <a:gd name="T14" fmla="*/ 2147483646 w 114"/>
                <a:gd name="T15" fmla="*/ 2147483646 h 164"/>
                <a:gd name="T16" fmla="*/ 0 w 114"/>
                <a:gd name="T17" fmla="*/ 2147483646 h 164"/>
                <a:gd name="T18" fmla="*/ 0 w 114"/>
                <a:gd name="T19" fmla="*/ 0 h 164"/>
                <a:gd name="T20" fmla="*/ 2147483646 w 114"/>
                <a:gd name="T21" fmla="*/ 0 h 1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4" h="164">
                  <a:moveTo>
                    <a:pt x="114" y="0"/>
                  </a:moveTo>
                  <a:lnTo>
                    <a:pt x="114" y="39"/>
                  </a:lnTo>
                  <a:lnTo>
                    <a:pt x="44" y="39"/>
                  </a:lnTo>
                  <a:lnTo>
                    <a:pt x="44" y="65"/>
                  </a:lnTo>
                  <a:lnTo>
                    <a:pt x="103" y="65"/>
                  </a:lnTo>
                  <a:lnTo>
                    <a:pt x="103" y="103"/>
                  </a:lnTo>
                  <a:lnTo>
                    <a:pt x="44" y="103"/>
                  </a:lnTo>
                  <a:lnTo>
                    <a:pt x="44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3" name="Rectangle 285"/>
            <p:cNvSpPr>
              <a:spLocks noChangeArrowheads="1"/>
            </p:cNvSpPr>
            <p:nvPr/>
          </p:nvSpPr>
          <p:spPr bwMode="auto">
            <a:xfrm>
              <a:off x="4846638" y="3987800"/>
              <a:ext cx="22225" cy="8572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4" name="Freeform 286"/>
            <p:cNvSpPr>
              <a:spLocks/>
            </p:cNvSpPr>
            <p:nvPr/>
          </p:nvSpPr>
          <p:spPr bwMode="auto">
            <a:xfrm>
              <a:off x="4876800" y="3986213"/>
              <a:ext cx="73025" cy="88900"/>
            </a:xfrm>
            <a:custGeom>
              <a:avLst/>
              <a:gdLst>
                <a:gd name="T0" fmla="*/ 0 w 137"/>
                <a:gd name="T1" fmla="*/ 2147483646 h 168"/>
                <a:gd name="T2" fmla="*/ 2147483646 w 137"/>
                <a:gd name="T3" fmla="*/ 2147483646 h 168"/>
                <a:gd name="T4" fmla="*/ 2147483646 w 137"/>
                <a:gd name="T5" fmla="*/ 2147483646 h 168"/>
                <a:gd name="T6" fmla="*/ 2147483646 w 137"/>
                <a:gd name="T7" fmla="*/ 2147483646 h 168"/>
                <a:gd name="T8" fmla="*/ 2147483646 w 137"/>
                <a:gd name="T9" fmla="*/ 2147483646 h 168"/>
                <a:gd name="T10" fmla="*/ 2147483646 w 137"/>
                <a:gd name="T11" fmla="*/ 2147483646 h 168"/>
                <a:gd name="T12" fmla="*/ 2147483646 w 137"/>
                <a:gd name="T13" fmla="*/ 2147483646 h 168"/>
                <a:gd name="T14" fmla="*/ 2147483646 w 137"/>
                <a:gd name="T15" fmla="*/ 0 h 168"/>
                <a:gd name="T16" fmla="*/ 2147483646 w 137"/>
                <a:gd name="T17" fmla="*/ 0 h 168"/>
                <a:gd name="T18" fmla="*/ 2147483646 w 137"/>
                <a:gd name="T19" fmla="*/ 2147483646 h 168"/>
                <a:gd name="T20" fmla="*/ 2147483646 w 137"/>
                <a:gd name="T21" fmla="*/ 2147483646 h 168"/>
                <a:gd name="T22" fmla="*/ 2147483646 w 137"/>
                <a:gd name="T23" fmla="*/ 2147483646 h 168"/>
                <a:gd name="T24" fmla="*/ 2147483646 w 137"/>
                <a:gd name="T25" fmla="*/ 2147483646 h 168"/>
                <a:gd name="T26" fmla="*/ 2147483646 w 137"/>
                <a:gd name="T27" fmla="*/ 2147483646 h 168"/>
                <a:gd name="T28" fmla="*/ 2147483646 w 137"/>
                <a:gd name="T29" fmla="*/ 2147483646 h 168"/>
                <a:gd name="T30" fmla="*/ 2147483646 w 137"/>
                <a:gd name="T31" fmla="*/ 2147483646 h 168"/>
                <a:gd name="T32" fmla="*/ 2147483646 w 137"/>
                <a:gd name="T33" fmla="*/ 2147483646 h 168"/>
                <a:gd name="T34" fmla="*/ 2147483646 w 137"/>
                <a:gd name="T35" fmla="*/ 2147483646 h 168"/>
                <a:gd name="T36" fmla="*/ 2147483646 w 137"/>
                <a:gd name="T37" fmla="*/ 2147483646 h 168"/>
                <a:gd name="T38" fmla="*/ 2147483646 w 137"/>
                <a:gd name="T39" fmla="*/ 2147483646 h 168"/>
                <a:gd name="T40" fmla="*/ 2147483646 w 137"/>
                <a:gd name="T41" fmla="*/ 2147483646 h 168"/>
                <a:gd name="T42" fmla="*/ 2147483646 w 137"/>
                <a:gd name="T43" fmla="*/ 2147483646 h 168"/>
                <a:gd name="T44" fmla="*/ 2147483646 w 137"/>
                <a:gd name="T45" fmla="*/ 2147483646 h 168"/>
                <a:gd name="T46" fmla="*/ 2147483646 w 137"/>
                <a:gd name="T47" fmla="*/ 2147483646 h 168"/>
                <a:gd name="T48" fmla="*/ 2147483646 w 137"/>
                <a:gd name="T49" fmla="*/ 2147483646 h 168"/>
                <a:gd name="T50" fmla="*/ 2147483646 w 137"/>
                <a:gd name="T51" fmla="*/ 2147483646 h 168"/>
                <a:gd name="T52" fmla="*/ 2147483646 w 137"/>
                <a:gd name="T53" fmla="*/ 2147483646 h 168"/>
                <a:gd name="T54" fmla="*/ 2147483646 w 137"/>
                <a:gd name="T55" fmla="*/ 2147483646 h 168"/>
                <a:gd name="T56" fmla="*/ 2147483646 w 137"/>
                <a:gd name="T57" fmla="*/ 2147483646 h 168"/>
                <a:gd name="T58" fmla="*/ 2147483646 w 137"/>
                <a:gd name="T59" fmla="*/ 2147483646 h 168"/>
                <a:gd name="T60" fmla="*/ 2147483646 w 137"/>
                <a:gd name="T61" fmla="*/ 2147483646 h 168"/>
                <a:gd name="T62" fmla="*/ 2147483646 w 137"/>
                <a:gd name="T63" fmla="*/ 2147483646 h 168"/>
                <a:gd name="T64" fmla="*/ 0 w 137"/>
                <a:gd name="T65" fmla="*/ 2147483646 h 1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7" h="168">
                  <a:moveTo>
                    <a:pt x="0" y="83"/>
                  </a:moveTo>
                  <a:lnTo>
                    <a:pt x="0" y="74"/>
                  </a:lnTo>
                  <a:lnTo>
                    <a:pt x="0" y="65"/>
                  </a:lnTo>
                  <a:lnTo>
                    <a:pt x="1" y="58"/>
                  </a:lnTo>
                  <a:lnTo>
                    <a:pt x="4" y="50"/>
                  </a:lnTo>
                  <a:lnTo>
                    <a:pt x="6" y="44"/>
                  </a:lnTo>
                  <a:lnTo>
                    <a:pt x="8" y="36"/>
                  </a:lnTo>
                  <a:lnTo>
                    <a:pt x="11" y="31"/>
                  </a:lnTo>
                  <a:lnTo>
                    <a:pt x="16" y="24"/>
                  </a:lnTo>
                  <a:lnTo>
                    <a:pt x="20" y="19"/>
                  </a:lnTo>
                  <a:lnTo>
                    <a:pt x="25" y="14"/>
                  </a:lnTo>
                  <a:lnTo>
                    <a:pt x="32" y="10"/>
                  </a:lnTo>
                  <a:lnTo>
                    <a:pt x="39" y="7"/>
                  </a:lnTo>
                  <a:lnTo>
                    <a:pt x="47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75" y="0"/>
                  </a:lnTo>
                  <a:lnTo>
                    <a:pt x="90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7" y="10"/>
                  </a:lnTo>
                  <a:lnTo>
                    <a:pt x="127" y="46"/>
                  </a:lnTo>
                  <a:lnTo>
                    <a:pt x="112" y="43"/>
                  </a:lnTo>
                  <a:lnTo>
                    <a:pt x="99" y="40"/>
                  </a:lnTo>
                  <a:lnTo>
                    <a:pt x="88" y="39"/>
                  </a:lnTo>
                  <a:lnTo>
                    <a:pt x="80" y="38"/>
                  </a:lnTo>
                  <a:lnTo>
                    <a:pt x="71" y="39"/>
                  </a:lnTo>
                  <a:lnTo>
                    <a:pt x="64" y="41"/>
                  </a:lnTo>
                  <a:lnTo>
                    <a:pt x="59" y="45"/>
                  </a:lnTo>
                  <a:lnTo>
                    <a:pt x="53" y="50"/>
                  </a:lnTo>
                  <a:lnTo>
                    <a:pt x="50" y="56"/>
                  </a:lnTo>
                  <a:lnTo>
                    <a:pt x="48" y="63"/>
                  </a:lnTo>
                  <a:lnTo>
                    <a:pt x="46" y="73"/>
                  </a:lnTo>
                  <a:lnTo>
                    <a:pt x="46" y="83"/>
                  </a:lnTo>
                  <a:lnTo>
                    <a:pt x="46" y="95"/>
                  </a:lnTo>
                  <a:lnTo>
                    <a:pt x="47" y="104"/>
                  </a:lnTo>
                  <a:lnTo>
                    <a:pt x="50" y="112"/>
                  </a:lnTo>
                  <a:lnTo>
                    <a:pt x="53" y="118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80" y="129"/>
                  </a:lnTo>
                  <a:lnTo>
                    <a:pt x="88" y="129"/>
                  </a:lnTo>
                  <a:lnTo>
                    <a:pt x="99" y="128"/>
                  </a:lnTo>
                  <a:lnTo>
                    <a:pt x="112" y="126"/>
                  </a:lnTo>
                  <a:lnTo>
                    <a:pt x="127" y="123"/>
                  </a:lnTo>
                  <a:lnTo>
                    <a:pt x="137" y="159"/>
                  </a:lnTo>
                  <a:lnTo>
                    <a:pt x="121" y="163"/>
                  </a:lnTo>
                  <a:lnTo>
                    <a:pt x="106" y="166"/>
                  </a:lnTo>
                  <a:lnTo>
                    <a:pt x="90" y="167"/>
                  </a:lnTo>
                  <a:lnTo>
                    <a:pt x="75" y="168"/>
                  </a:lnTo>
                  <a:lnTo>
                    <a:pt x="67" y="168"/>
                  </a:lnTo>
                  <a:lnTo>
                    <a:pt x="58" y="167"/>
                  </a:lnTo>
                  <a:lnTo>
                    <a:pt x="50" y="165"/>
                  </a:lnTo>
                  <a:lnTo>
                    <a:pt x="43" y="163"/>
                  </a:lnTo>
                  <a:lnTo>
                    <a:pt x="36" y="160"/>
                  </a:lnTo>
                  <a:lnTo>
                    <a:pt x="30" y="156"/>
                  </a:lnTo>
                  <a:lnTo>
                    <a:pt x="24" y="152"/>
                  </a:lnTo>
                  <a:lnTo>
                    <a:pt x="19" y="147"/>
                  </a:lnTo>
                  <a:lnTo>
                    <a:pt x="14" y="141"/>
                  </a:lnTo>
                  <a:lnTo>
                    <a:pt x="10" y="135"/>
                  </a:lnTo>
                  <a:lnTo>
                    <a:pt x="7" y="128"/>
                  </a:lnTo>
                  <a:lnTo>
                    <a:pt x="5" y="121"/>
                  </a:lnTo>
                  <a:lnTo>
                    <a:pt x="3" y="112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5" name="Freeform 287"/>
            <p:cNvSpPr>
              <a:spLocks noEditPoints="1"/>
            </p:cNvSpPr>
            <p:nvPr/>
          </p:nvSpPr>
          <p:spPr bwMode="auto">
            <a:xfrm>
              <a:off x="4951413" y="3986213"/>
              <a:ext cx="80962" cy="87313"/>
            </a:xfrm>
            <a:custGeom>
              <a:avLst/>
              <a:gdLst>
                <a:gd name="T0" fmla="*/ 2147483646 w 152"/>
                <a:gd name="T1" fmla="*/ 2147483646 h 165"/>
                <a:gd name="T2" fmla="*/ 2147483646 w 152"/>
                <a:gd name="T3" fmla="*/ 2147483646 h 165"/>
                <a:gd name="T4" fmla="*/ 2147483646 w 152"/>
                <a:gd name="T5" fmla="*/ 2147483646 h 165"/>
                <a:gd name="T6" fmla="*/ 2147483646 w 152"/>
                <a:gd name="T7" fmla="*/ 2147483646 h 165"/>
                <a:gd name="T8" fmla="*/ 0 w 152"/>
                <a:gd name="T9" fmla="*/ 2147483646 h 165"/>
                <a:gd name="T10" fmla="*/ 2147483646 w 152"/>
                <a:gd name="T11" fmla="*/ 0 h 165"/>
                <a:gd name="T12" fmla="*/ 2147483646 w 152"/>
                <a:gd name="T13" fmla="*/ 0 h 165"/>
                <a:gd name="T14" fmla="*/ 2147483646 w 152"/>
                <a:gd name="T15" fmla="*/ 2147483646 h 165"/>
                <a:gd name="T16" fmla="*/ 2147483646 w 152"/>
                <a:gd name="T17" fmla="*/ 2147483646 h 165"/>
                <a:gd name="T18" fmla="*/ 2147483646 w 152"/>
                <a:gd name="T19" fmla="*/ 2147483646 h 165"/>
                <a:gd name="T20" fmla="*/ 2147483646 w 152"/>
                <a:gd name="T21" fmla="*/ 2147483646 h 165"/>
                <a:gd name="T22" fmla="*/ 2147483646 w 152"/>
                <a:gd name="T23" fmla="*/ 2147483646 h 165"/>
                <a:gd name="T24" fmla="*/ 2147483646 w 152"/>
                <a:gd name="T25" fmla="*/ 2147483646 h 165"/>
                <a:gd name="T26" fmla="*/ 2147483646 w 152"/>
                <a:gd name="T27" fmla="*/ 2147483646 h 1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2" h="165">
                  <a:moveTo>
                    <a:pt x="103" y="165"/>
                  </a:moveTo>
                  <a:lnTo>
                    <a:pt x="96" y="133"/>
                  </a:lnTo>
                  <a:lnTo>
                    <a:pt x="54" y="133"/>
                  </a:lnTo>
                  <a:lnTo>
                    <a:pt x="46" y="165"/>
                  </a:lnTo>
                  <a:lnTo>
                    <a:pt x="0" y="165"/>
                  </a:lnTo>
                  <a:lnTo>
                    <a:pt x="50" y="0"/>
                  </a:lnTo>
                  <a:lnTo>
                    <a:pt x="102" y="0"/>
                  </a:lnTo>
                  <a:lnTo>
                    <a:pt x="152" y="165"/>
                  </a:lnTo>
                  <a:lnTo>
                    <a:pt x="103" y="165"/>
                  </a:lnTo>
                  <a:close/>
                  <a:moveTo>
                    <a:pt x="75" y="55"/>
                  </a:moveTo>
                  <a:lnTo>
                    <a:pt x="75" y="55"/>
                  </a:lnTo>
                  <a:lnTo>
                    <a:pt x="63" y="97"/>
                  </a:lnTo>
                  <a:lnTo>
                    <a:pt x="87" y="97"/>
                  </a:lnTo>
                  <a:lnTo>
                    <a:pt x="7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6" name="Freeform 288"/>
            <p:cNvSpPr>
              <a:spLocks noEditPoints="1"/>
            </p:cNvSpPr>
            <p:nvPr/>
          </p:nvSpPr>
          <p:spPr bwMode="auto">
            <a:xfrm>
              <a:off x="5037138" y="3987800"/>
              <a:ext cx="73025" cy="85725"/>
            </a:xfrm>
            <a:custGeom>
              <a:avLst/>
              <a:gdLst>
                <a:gd name="T0" fmla="*/ 2147483646 w 138"/>
                <a:gd name="T1" fmla="*/ 2147483646 h 164"/>
                <a:gd name="T2" fmla="*/ 0 w 138"/>
                <a:gd name="T3" fmla="*/ 2147483646 h 164"/>
                <a:gd name="T4" fmla="*/ 0 w 138"/>
                <a:gd name="T5" fmla="*/ 0 h 164"/>
                <a:gd name="T6" fmla="*/ 2147483646 w 138"/>
                <a:gd name="T7" fmla="*/ 0 h 164"/>
                <a:gd name="T8" fmla="*/ 2147483646 w 138"/>
                <a:gd name="T9" fmla="*/ 0 h 164"/>
                <a:gd name="T10" fmla="*/ 2147483646 w 138"/>
                <a:gd name="T11" fmla="*/ 2147483646 h 164"/>
                <a:gd name="T12" fmla="*/ 2147483646 w 138"/>
                <a:gd name="T13" fmla="*/ 2147483646 h 164"/>
                <a:gd name="T14" fmla="*/ 2147483646 w 138"/>
                <a:gd name="T15" fmla="*/ 2147483646 h 164"/>
                <a:gd name="T16" fmla="*/ 2147483646 w 138"/>
                <a:gd name="T17" fmla="*/ 2147483646 h 164"/>
                <a:gd name="T18" fmla="*/ 2147483646 w 138"/>
                <a:gd name="T19" fmla="*/ 2147483646 h 164"/>
                <a:gd name="T20" fmla="*/ 2147483646 w 138"/>
                <a:gd name="T21" fmla="*/ 2147483646 h 164"/>
                <a:gd name="T22" fmla="*/ 2147483646 w 138"/>
                <a:gd name="T23" fmla="*/ 2147483646 h 164"/>
                <a:gd name="T24" fmla="*/ 2147483646 w 138"/>
                <a:gd name="T25" fmla="*/ 2147483646 h 164"/>
                <a:gd name="T26" fmla="*/ 2147483646 w 138"/>
                <a:gd name="T27" fmla="*/ 2147483646 h 164"/>
                <a:gd name="T28" fmla="*/ 2147483646 w 138"/>
                <a:gd name="T29" fmla="*/ 2147483646 h 164"/>
                <a:gd name="T30" fmla="*/ 2147483646 w 138"/>
                <a:gd name="T31" fmla="*/ 2147483646 h 164"/>
                <a:gd name="T32" fmla="*/ 2147483646 w 138"/>
                <a:gd name="T33" fmla="*/ 2147483646 h 164"/>
                <a:gd name="T34" fmla="*/ 2147483646 w 138"/>
                <a:gd name="T35" fmla="*/ 2147483646 h 164"/>
                <a:gd name="T36" fmla="*/ 2147483646 w 138"/>
                <a:gd name="T37" fmla="*/ 2147483646 h 164"/>
                <a:gd name="T38" fmla="*/ 2147483646 w 138"/>
                <a:gd name="T39" fmla="*/ 2147483646 h 164"/>
                <a:gd name="T40" fmla="*/ 2147483646 w 138"/>
                <a:gd name="T41" fmla="*/ 2147483646 h 164"/>
                <a:gd name="T42" fmla="*/ 2147483646 w 138"/>
                <a:gd name="T43" fmla="*/ 2147483646 h 164"/>
                <a:gd name="T44" fmla="*/ 2147483646 w 138"/>
                <a:gd name="T45" fmla="*/ 2147483646 h 164"/>
                <a:gd name="T46" fmla="*/ 2147483646 w 138"/>
                <a:gd name="T47" fmla="*/ 2147483646 h 164"/>
                <a:gd name="T48" fmla="*/ 2147483646 w 138"/>
                <a:gd name="T49" fmla="*/ 2147483646 h 164"/>
                <a:gd name="T50" fmla="*/ 2147483646 w 138"/>
                <a:gd name="T51" fmla="*/ 2147483646 h 164"/>
                <a:gd name="T52" fmla="*/ 2147483646 w 138"/>
                <a:gd name="T53" fmla="*/ 2147483646 h 164"/>
                <a:gd name="T54" fmla="*/ 2147483646 w 138"/>
                <a:gd name="T55" fmla="*/ 2147483646 h 164"/>
                <a:gd name="T56" fmla="*/ 2147483646 w 138"/>
                <a:gd name="T57" fmla="*/ 2147483646 h 164"/>
                <a:gd name="T58" fmla="*/ 2147483646 w 138"/>
                <a:gd name="T59" fmla="*/ 2147483646 h 164"/>
                <a:gd name="T60" fmla="*/ 2147483646 w 138"/>
                <a:gd name="T61" fmla="*/ 2147483646 h 164"/>
                <a:gd name="T62" fmla="*/ 2147483646 w 138"/>
                <a:gd name="T63" fmla="*/ 2147483646 h 164"/>
                <a:gd name="T64" fmla="*/ 2147483646 w 138"/>
                <a:gd name="T65" fmla="*/ 2147483646 h 164"/>
                <a:gd name="T66" fmla="*/ 2147483646 w 138"/>
                <a:gd name="T67" fmla="*/ 2147483646 h 164"/>
                <a:gd name="T68" fmla="*/ 2147483646 w 138"/>
                <a:gd name="T69" fmla="*/ 2147483646 h 164"/>
                <a:gd name="T70" fmla="*/ 2147483646 w 138"/>
                <a:gd name="T71" fmla="*/ 2147483646 h 164"/>
                <a:gd name="T72" fmla="*/ 2147483646 w 138"/>
                <a:gd name="T73" fmla="*/ 2147483646 h 164"/>
                <a:gd name="T74" fmla="*/ 2147483646 w 138"/>
                <a:gd name="T75" fmla="*/ 2147483646 h 164"/>
                <a:gd name="T76" fmla="*/ 2147483646 w 138"/>
                <a:gd name="T77" fmla="*/ 2147483646 h 164"/>
                <a:gd name="T78" fmla="*/ 2147483646 w 138"/>
                <a:gd name="T79" fmla="*/ 2147483646 h 164"/>
                <a:gd name="T80" fmla="*/ 2147483646 w 138"/>
                <a:gd name="T81" fmla="*/ 2147483646 h 164"/>
                <a:gd name="T82" fmla="*/ 2147483646 w 138"/>
                <a:gd name="T83" fmla="*/ 2147483646 h 164"/>
                <a:gd name="T84" fmla="*/ 2147483646 w 138"/>
                <a:gd name="T85" fmla="*/ 2147483646 h 164"/>
                <a:gd name="T86" fmla="*/ 2147483646 w 138"/>
                <a:gd name="T87" fmla="*/ 2147483646 h 164"/>
                <a:gd name="T88" fmla="*/ 2147483646 w 138"/>
                <a:gd name="T89" fmla="*/ 2147483646 h 164"/>
                <a:gd name="T90" fmla="*/ 2147483646 w 138"/>
                <a:gd name="T91" fmla="*/ 2147483646 h 164"/>
                <a:gd name="T92" fmla="*/ 2147483646 w 138"/>
                <a:gd name="T93" fmla="*/ 2147483646 h 164"/>
                <a:gd name="T94" fmla="*/ 2147483646 w 138"/>
                <a:gd name="T95" fmla="*/ 2147483646 h 164"/>
                <a:gd name="T96" fmla="*/ 2147483646 w 138"/>
                <a:gd name="T97" fmla="*/ 2147483646 h 164"/>
                <a:gd name="T98" fmla="*/ 2147483646 w 138"/>
                <a:gd name="T99" fmla="*/ 2147483646 h 164"/>
                <a:gd name="T100" fmla="*/ 2147483646 w 138"/>
                <a:gd name="T101" fmla="*/ 2147483646 h 164"/>
                <a:gd name="T102" fmla="*/ 2147483646 w 138"/>
                <a:gd name="T103" fmla="*/ 2147483646 h 164"/>
                <a:gd name="T104" fmla="*/ 2147483646 w 138"/>
                <a:gd name="T105" fmla="*/ 2147483646 h 164"/>
                <a:gd name="T106" fmla="*/ 2147483646 w 138"/>
                <a:gd name="T107" fmla="*/ 2147483646 h 164"/>
                <a:gd name="T108" fmla="*/ 2147483646 w 138"/>
                <a:gd name="T109" fmla="*/ 2147483646 h 164"/>
                <a:gd name="T110" fmla="*/ 2147483646 w 138"/>
                <a:gd name="T111" fmla="*/ 2147483646 h 1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38" h="164">
                  <a:moveTo>
                    <a:pt x="63" y="164"/>
                  </a:moveTo>
                  <a:lnTo>
                    <a:pt x="0" y="164"/>
                  </a:lnTo>
                  <a:lnTo>
                    <a:pt x="0" y="0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4"/>
                  </a:lnTo>
                  <a:lnTo>
                    <a:pt x="99" y="6"/>
                  </a:lnTo>
                  <a:lnTo>
                    <a:pt x="106" y="10"/>
                  </a:lnTo>
                  <a:lnTo>
                    <a:pt x="112" y="13"/>
                  </a:lnTo>
                  <a:lnTo>
                    <a:pt x="118" y="18"/>
                  </a:lnTo>
                  <a:lnTo>
                    <a:pt x="123" y="23"/>
                  </a:lnTo>
                  <a:lnTo>
                    <a:pt x="126" y="29"/>
                  </a:lnTo>
                  <a:lnTo>
                    <a:pt x="130" y="35"/>
                  </a:lnTo>
                  <a:lnTo>
                    <a:pt x="133" y="42"/>
                  </a:lnTo>
                  <a:lnTo>
                    <a:pt x="135" y="48"/>
                  </a:lnTo>
                  <a:lnTo>
                    <a:pt x="136" y="56"/>
                  </a:lnTo>
                  <a:lnTo>
                    <a:pt x="137" y="63"/>
                  </a:lnTo>
                  <a:lnTo>
                    <a:pt x="138" y="72"/>
                  </a:lnTo>
                  <a:lnTo>
                    <a:pt x="138" y="81"/>
                  </a:lnTo>
                  <a:lnTo>
                    <a:pt x="138" y="90"/>
                  </a:lnTo>
                  <a:lnTo>
                    <a:pt x="137" y="98"/>
                  </a:lnTo>
                  <a:lnTo>
                    <a:pt x="136" y="107"/>
                  </a:lnTo>
                  <a:lnTo>
                    <a:pt x="135" y="113"/>
                  </a:lnTo>
                  <a:lnTo>
                    <a:pt x="133" y="121"/>
                  </a:lnTo>
                  <a:lnTo>
                    <a:pt x="130" y="127"/>
                  </a:lnTo>
                  <a:lnTo>
                    <a:pt x="126" y="134"/>
                  </a:lnTo>
                  <a:lnTo>
                    <a:pt x="123" y="139"/>
                  </a:lnTo>
                  <a:lnTo>
                    <a:pt x="118" y="145"/>
                  </a:lnTo>
                  <a:lnTo>
                    <a:pt x="112" y="150"/>
                  </a:lnTo>
                  <a:lnTo>
                    <a:pt x="106" y="154"/>
                  </a:lnTo>
                  <a:lnTo>
                    <a:pt x="99" y="158"/>
                  </a:lnTo>
                  <a:lnTo>
                    <a:pt x="92" y="160"/>
                  </a:lnTo>
                  <a:lnTo>
                    <a:pt x="82" y="162"/>
                  </a:lnTo>
                  <a:lnTo>
                    <a:pt x="73" y="163"/>
                  </a:lnTo>
                  <a:lnTo>
                    <a:pt x="63" y="164"/>
                  </a:lnTo>
                  <a:close/>
                  <a:moveTo>
                    <a:pt x="42" y="125"/>
                  </a:moveTo>
                  <a:lnTo>
                    <a:pt x="63" y="125"/>
                  </a:lnTo>
                  <a:lnTo>
                    <a:pt x="71" y="125"/>
                  </a:lnTo>
                  <a:lnTo>
                    <a:pt x="78" y="123"/>
                  </a:lnTo>
                  <a:lnTo>
                    <a:pt x="83" y="120"/>
                  </a:lnTo>
                  <a:lnTo>
                    <a:pt x="86" y="115"/>
                  </a:lnTo>
                  <a:lnTo>
                    <a:pt x="90" y="109"/>
                  </a:lnTo>
                  <a:lnTo>
                    <a:pt x="92" y="101"/>
                  </a:lnTo>
                  <a:lnTo>
                    <a:pt x="93" y="93"/>
                  </a:lnTo>
                  <a:lnTo>
                    <a:pt x="93" y="81"/>
                  </a:lnTo>
                  <a:lnTo>
                    <a:pt x="93" y="70"/>
                  </a:lnTo>
                  <a:lnTo>
                    <a:pt x="92" y="61"/>
                  </a:lnTo>
                  <a:lnTo>
                    <a:pt x="90" y="54"/>
                  </a:lnTo>
                  <a:lnTo>
                    <a:pt x="86" y="48"/>
                  </a:lnTo>
                  <a:lnTo>
                    <a:pt x="83" y="44"/>
                  </a:lnTo>
                  <a:lnTo>
                    <a:pt x="78" y="42"/>
                  </a:lnTo>
                  <a:lnTo>
                    <a:pt x="71" y="39"/>
                  </a:lnTo>
                  <a:lnTo>
                    <a:pt x="63" y="39"/>
                  </a:lnTo>
                  <a:lnTo>
                    <a:pt x="42" y="39"/>
                  </a:lnTo>
                  <a:lnTo>
                    <a:pt x="42" y="12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7" name="Freeform 289"/>
            <p:cNvSpPr>
              <a:spLocks noEditPoints="1"/>
            </p:cNvSpPr>
            <p:nvPr/>
          </p:nvSpPr>
          <p:spPr bwMode="auto">
            <a:xfrm>
              <a:off x="5116513" y="3986213"/>
              <a:ext cx="80962" cy="88900"/>
            </a:xfrm>
            <a:custGeom>
              <a:avLst/>
              <a:gdLst>
                <a:gd name="T0" fmla="*/ 2147483646 w 152"/>
                <a:gd name="T1" fmla="*/ 2147483646 h 168"/>
                <a:gd name="T2" fmla="*/ 2147483646 w 152"/>
                <a:gd name="T3" fmla="*/ 2147483646 h 168"/>
                <a:gd name="T4" fmla="*/ 2147483646 w 152"/>
                <a:gd name="T5" fmla="*/ 2147483646 h 168"/>
                <a:gd name="T6" fmla="*/ 2147483646 w 152"/>
                <a:gd name="T7" fmla="*/ 2147483646 h 168"/>
                <a:gd name="T8" fmla="*/ 2147483646 w 152"/>
                <a:gd name="T9" fmla="*/ 2147483646 h 168"/>
                <a:gd name="T10" fmla="*/ 2147483646 w 152"/>
                <a:gd name="T11" fmla="*/ 2147483646 h 168"/>
                <a:gd name="T12" fmla="*/ 2147483646 w 152"/>
                <a:gd name="T13" fmla="*/ 2147483646 h 168"/>
                <a:gd name="T14" fmla="*/ 2147483646 w 152"/>
                <a:gd name="T15" fmla="*/ 2147483646 h 168"/>
                <a:gd name="T16" fmla="*/ 2147483646 w 152"/>
                <a:gd name="T17" fmla="*/ 2147483646 h 168"/>
                <a:gd name="T18" fmla="*/ 2147483646 w 152"/>
                <a:gd name="T19" fmla="*/ 2147483646 h 168"/>
                <a:gd name="T20" fmla="*/ 2147483646 w 152"/>
                <a:gd name="T21" fmla="*/ 2147483646 h 168"/>
                <a:gd name="T22" fmla="*/ 2147483646 w 152"/>
                <a:gd name="T23" fmla="*/ 2147483646 h 168"/>
                <a:gd name="T24" fmla="*/ 2147483646 w 152"/>
                <a:gd name="T25" fmla="*/ 2147483646 h 168"/>
                <a:gd name="T26" fmla="*/ 2147483646 w 152"/>
                <a:gd name="T27" fmla="*/ 2147483646 h 168"/>
                <a:gd name="T28" fmla="*/ 2147483646 w 152"/>
                <a:gd name="T29" fmla="*/ 2147483646 h 168"/>
                <a:gd name="T30" fmla="*/ 2147483646 w 152"/>
                <a:gd name="T31" fmla="*/ 2147483646 h 168"/>
                <a:gd name="T32" fmla="*/ 2147483646 w 152"/>
                <a:gd name="T33" fmla="*/ 2147483646 h 168"/>
                <a:gd name="T34" fmla="*/ 2147483646 w 152"/>
                <a:gd name="T35" fmla="*/ 2147483646 h 168"/>
                <a:gd name="T36" fmla="*/ 2147483646 w 152"/>
                <a:gd name="T37" fmla="*/ 2147483646 h 168"/>
                <a:gd name="T38" fmla="*/ 2147483646 w 152"/>
                <a:gd name="T39" fmla="*/ 2147483646 h 168"/>
                <a:gd name="T40" fmla="*/ 2147483646 w 152"/>
                <a:gd name="T41" fmla="*/ 2147483646 h 168"/>
                <a:gd name="T42" fmla="*/ 2147483646 w 152"/>
                <a:gd name="T43" fmla="*/ 2147483646 h 168"/>
                <a:gd name="T44" fmla="*/ 2147483646 w 152"/>
                <a:gd name="T45" fmla="*/ 2147483646 h 168"/>
                <a:gd name="T46" fmla="*/ 2147483646 w 152"/>
                <a:gd name="T47" fmla="*/ 2147483646 h 168"/>
                <a:gd name="T48" fmla="*/ 2147483646 w 152"/>
                <a:gd name="T49" fmla="*/ 2147483646 h 168"/>
                <a:gd name="T50" fmla="*/ 2147483646 w 152"/>
                <a:gd name="T51" fmla="*/ 2147483646 h 168"/>
                <a:gd name="T52" fmla="*/ 2147483646 w 152"/>
                <a:gd name="T53" fmla="*/ 2147483646 h 168"/>
                <a:gd name="T54" fmla="*/ 2147483646 w 152"/>
                <a:gd name="T55" fmla="*/ 2147483646 h 168"/>
                <a:gd name="T56" fmla="*/ 2147483646 w 152"/>
                <a:gd name="T57" fmla="*/ 2147483646 h 168"/>
                <a:gd name="T58" fmla="*/ 2147483646 w 152"/>
                <a:gd name="T59" fmla="*/ 2147483646 h 168"/>
                <a:gd name="T60" fmla="*/ 2147483646 w 152"/>
                <a:gd name="T61" fmla="*/ 2147483646 h 168"/>
                <a:gd name="T62" fmla="*/ 2147483646 w 152"/>
                <a:gd name="T63" fmla="*/ 2147483646 h 168"/>
                <a:gd name="T64" fmla="*/ 0 w 152"/>
                <a:gd name="T65" fmla="*/ 2147483646 h 168"/>
                <a:gd name="T66" fmla="*/ 2147483646 w 152"/>
                <a:gd name="T67" fmla="*/ 2147483646 h 168"/>
                <a:gd name="T68" fmla="*/ 2147483646 w 152"/>
                <a:gd name="T69" fmla="*/ 2147483646 h 168"/>
                <a:gd name="T70" fmla="*/ 2147483646 w 152"/>
                <a:gd name="T71" fmla="*/ 2147483646 h 168"/>
                <a:gd name="T72" fmla="*/ 2147483646 w 152"/>
                <a:gd name="T73" fmla="*/ 2147483646 h 168"/>
                <a:gd name="T74" fmla="*/ 2147483646 w 152"/>
                <a:gd name="T75" fmla="*/ 2147483646 h 168"/>
                <a:gd name="T76" fmla="*/ 2147483646 w 152"/>
                <a:gd name="T77" fmla="*/ 2147483646 h 168"/>
                <a:gd name="T78" fmla="*/ 2147483646 w 152"/>
                <a:gd name="T79" fmla="*/ 2147483646 h 168"/>
                <a:gd name="T80" fmla="*/ 2147483646 w 152"/>
                <a:gd name="T81" fmla="*/ 0 h 168"/>
                <a:gd name="T82" fmla="*/ 2147483646 w 152"/>
                <a:gd name="T83" fmla="*/ 2147483646 h 168"/>
                <a:gd name="T84" fmla="*/ 2147483646 w 152"/>
                <a:gd name="T85" fmla="*/ 2147483646 h 168"/>
                <a:gd name="T86" fmla="*/ 2147483646 w 152"/>
                <a:gd name="T87" fmla="*/ 2147483646 h 168"/>
                <a:gd name="T88" fmla="*/ 2147483646 w 152"/>
                <a:gd name="T89" fmla="*/ 2147483646 h 168"/>
                <a:gd name="T90" fmla="*/ 2147483646 w 152"/>
                <a:gd name="T91" fmla="*/ 2147483646 h 168"/>
                <a:gd name="T92" fmla="*/ 2147483646 w 152"/>
                <a:gd name="T93" fmla="*/ 2147483646 h 168"/>
                <a:gd name="T94" fmla="*/ 2147483646 w 152"/>
                <a:gd name="T95" fmla="*/ 2147483646 h 168"/>
                <a:gd name="T96" fmla="*/ 2147483646 w 152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2" h="168">
                  <a:moveTo>
                    <a:pt x="100" y="47"/>
                  </a:moveTo>
                  <a:lnTo>
                    <a:pt x="96" y="43"/>
                  </a:lnTo>
                  <a:lnTo>
                    <a:pt x="91" y="39"/>
                  </a:lnTo>
                  <a:lnTo>
                    <a:pt x="84" y="37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1" y="39"/>
                  </a:lnTo>
                  <a:lnTo>
                    <a:pt x="56" y="43"/>
                  </a:lnTo>
                  <a:lnTo>
                    <a:pt x="52" y="47"/>
                  </a:lnTo>
                  <a:lnTo>
                    <a:pt x="49" y="53"/>
                  </a:lnTo>
                  <a:lnTo>
                    <a:pt x="48" y="62"/>
                  </a:lnTo>
                  <a:lnTo>
                    <a:pt x="47" y="72"/>
                  </a:lnTo>
                  <a:lnTo>
                    <a:pt x="46" y="83"/>
                  </a:lnTo>
                  <a:lnTo>
                    <a:pt x="47" y="95"/>
                  </a:lnTo>
                  <a:lnTo>
                    <a:pt x="48" y="104"/>
                  </a:lnTo>
                  <a:lnTo>
                    <a:pt x="49" y="113"/>
                  </a:lnTo>
                  <a:lnTo>
                    <a:pt x="52" y="120"/>
                  </a:lnTo>
                  <a:lnTo>
                    <a:pt x="56" y="125"/>
                  </a:lnTo>
                  <a:lnTo>
                    <a:pt x="61" y="129"/>
                  </a:lnTo>
                  <a:lnTo>
                    <a:pt x="68" y="131"/>
                  </a:lnTo>
                  <a:lnTo>
                    <a:pt x="76" y="133"/>
                  </a:lnTo>
                  <a:lnTo>
                    <a:pt x="84" y="131"/>
                  </a:lnTo>
                  <a:lnTo>
                    <a:pt x="91" y="129"/>
                  </a:lnTo>
                  <a:lnTo>
                    <a:pt x="96" y="125"/>
                  </a:lnTo>
                  <a:lnTo>
                    <a:pt x="100" y="120"/>
                  </a:lnTo>
                  <a:lnTo>
                    <a:pt x="102" y="113"/>
                  </a:lnTo>
                  <a:lnTo>
                    <a:pt x="104" y="104"/>
                  </a:lnTo>
                  <a:lnTo>
                    <a:pt x="106" y="95"/>
                  </a:lnTo>
                  <a:lnTo>
                    <a:pt x="107" y="83"/>
                  </a:lnTo>
                  <a:lnTo>
                    <a:pt x="106" y="72"/>
                  </a:lnTo>
                  <a:lnTo>
                    <a:pt x="104" y="62"/>
                  </a:lnTo>
                  <a:lnTo>
                    <a:pt x="102" y="53"/>
                  </a:lnTo>
                  <a:lnTo>
                    <a:pt x="100" y="47"/>
                  </a:lnTo>
                  <a:close/>
                  <a:moveTo>
                    <a:pt x="152" y="83"/>
                  </a:moveTo>
                  <a:lnTo>
                    <a:pt x="151" y="94"/>
                  </a:lnTo>
                  <a:lnTo>
                    <a:pt x="151" y="103"/>
                  </a:lnTo>
                  <a:lnTo>
                    <a:pt x="149" y="112"/>
                  </a:lnTo>
                  <a:lnTo>
                    <a:pt x="147" y="121"/>
                  </a:lnTo>
                  <a:lnTo>
                    <a:pt x="145" y="128"/>
                  </a:lnTo>
                  <a:lnTo>
                    <a:pt x="141" y="135"/>
                  </a:lnTo>
                  <a:lnTo>
                    <a:pt x="137" y="141"/>
                  </a:lnTo>
                  <a:lnTo>
                    <a:pt x="133" y="147"/>
                  </a:lnTo>
                  <a:lnTo>
                    <a:pt x="128" y="152"/>
                  </a:lnTo>
                  <a:lnTo>
                    <a:pt x="122" y="156"/>
                  </a:lnTo>
                  <a:lnTo>
                    <a:pt x="116" y="160"/>
                  </a:lnTo>
                  <a:lnTo>
                    <a:pt x="109" y="163"/>
                  </a:lnTo>
                  <a:lnTo>
                    <a:pt x="102" y="165"/>
                  </a:lnTo>
                  <a:lnTo>
                    <a:pt x="94" y="167"/>
                  </a:lnTo>
                  <a:lnTo>
                    <a:pt x="85" y="168"/>
                  </a:lnTo>
                  <a:lnTo>
                    <a:pt x="76" y="168"/>
                  </a:lnTo>
                  <a:lnTo>
                    <a:pt x="67" y="168"/>
                  </a:lnTo>
                  <a:lnTo>
                    <a:pt x="59" y="167"/>
                  </a:lnTo>
                  <a:lnTo>
                    <a:pt x="50" y="165"/>
                  </a:lnTo>
                  <a:lnTo>
                    <a:pt x="43" y="163"/>
                  </a:lnTo>
                  <a:lnTo>
                    <a:pt x="36" y="160"/>
                  </a:lnTo>
                  <a:lnTo>
                    <a:pt x="30" y="156"/>
                  </a:lnTo>
                  <a:lnTo>
                    <a:pt x="24" y="152"/>
                  </a:lnTo>
                  <a:lnTo>
                    <a:pt x="20" y="147"/>
                  </a:lnTo>
                  <a:lnTo>
                    <a:pt x="15" y="141"/>
                  </a:lnTo>
                  <a:lnTo>
                    <a:pt x="11" y="135"/>
                  </a:lnTo>
                  <a:lnTo>
                    <a:pt x="8" y="128"/>
                  </a:lnTo>
                  <a:lnTo>
                    <a:pt x="6" y="121"/>
                  </a:lnTo>
                  <a:lnTo>
                    <a:pt x="4" y="112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1" y="65"/>
                  </a:lnTo>
                  <a:lnTo>
                    <a:pt x="3" y="58"/>
                  </a:lnTo>
                  <a:lnTo>
                    <a:pt x="4" y="50"/>
                  </a:lnTo>
                  <a:lnTo>
                    <a:pt x="6" y="44"/>
                  </a:lnTo>
                  <a:lnTo>
                    <a:pt x="9" y="36"/>
                  </a:lnTo>
                  <a:lnTo>
                    <a:pt x="12" y="31"/>
                  </a:lnTo>
                  <a:lnTo>
                    <a:pt x="17" y="24"/>
                  </a:lnTo>
                  <a:lnTo>
                    <a:pt x="21" y="19"/>
                  </a:lnTo>
                  <a:lnTo>
                    <a:pt x="26" y="14"/>
                  </a:lnTo>
                  <a:lnTo>
                    <a:pt x="33" y="10"/>
                  </a:lnTo>
                  <a:lnTo>
                    <a:pt x="39" y="7"/>
                  </a:lnTo>
                  <a:lnTo>
                    <a:pt x="48" y="4"/>
                  </a:lnTo>
                  <a:lnTo>
                    <a:pt x="57" y="1"/>
                  </a:lnTo>
                  <a:lnTo>
                    <a:pt x="65" y="0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96" y="1"/>
                  </a:lnTo>
                  <a:lnTo>
                    <a:pt x="104" y="4"/>
                  </a:lnTo>
                  <a:lnTo>
                    <a:pt x="113" y="7"/>
                  </a:lnTo>
                  <a:lnTo>
                    <a:pt x="120" y="10"/>
                  </a:lnTo>
                  <a:lnTo>
                    <a:pt x="126" y="14"/>
                  </a:lnTo>
                  <a:lnTo>
                    <a:pt x="132" y="19"/>
                  </a:lnTo>
                  <a:lnTo>
                    <a:pt x="136" y="24"/>
                  </a:lnTo>
                  <a:lnTo>
                    <a:pt x="140" y="31"/>
                  </a:lnTo>
                  <a:lnTo>
                    <a:pt x="143" y="36"/>
                  </a:lnTo>
                  <a:lnTo>
                    <a:pt x="146" y="44"/>
                  </a:lnTo>
                  <a:lnTo>
                    <a:pt x="148" y="50"/>
                  </a:lnTo>
                  <a:lnTo>
                    <a:pt x="150" y="58"/>
                  </a:lnTo>
                  <a:lnTo>
                    <a:pt x="151" y="65"/>
                  </a:lnTo>
                  <a:lnTo>
                    <a:pt x="151" y="74"/>
                  </a:lnTo>
                  <a:lnTo>
                    <a:pt x="152" y="8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8" name="Freeform 290"/>
            <p:cNvSpPr>
              <a:spLocks/>
            </p:cNvSpPr>
            <p:nvPr/>
          </p:nvSpPr>
          <p:spPr bwMode="auto">
            <a:xfrm>
              <a:off x="5848350" y="3751263"/>
              <a:ext cx="71437" cy="87313"/>
            </a:xfrm>
            <a:custGeom>
              <a:avLst/>
              <a:gdLst>
                <a:gd name="T0" fmla="*/ 2147483646 w 136"/>
                <a:gd name="T1" fmla="*/ 2147483646 h 164"/>
                <a:gd name="T2" fmla="*/ 0 w 136"/>
                <a:gd name="T3" fmla="*/ 2147483646 h 164"/>
                <a:gd name="T4" fmla="*/ 0 w 136"/>
                <a:gd name="T5" fmla="*/ 0 h 164"/>
                <a:gd name="T6" fmla="*/ 2147483646 w 136"/>
                <a:gd name="T7" fmla="*/ 0 h 164"/>
                <a:gd name="T8" fmla="*/ 2147483646 w 136"/>
                <a:gd name="T9" fmla="*/ 2147483646 h 164"/>
                <a:gd name="T10" fmla="*/ 2147483646 w 136"/>
                <a:gd name="T11" fmla="*/ 2147483646 h 164"/>
                <a:gd name="T12" fmla="*/ 2147483646 w 136"/>
                <a:gd name="T13" fmla="*/ 0 h 164"/>
                <a:gd name="T14" fmla="*/ 2147483646 w 136"/>
                <a:gd name="T15" fmla="*/ 0 h 164"/>
                <a:gd name="T16" fmla="*/ 2147483646 w 136"/>
                <a:gd name="T17" fmla="*/ 2147483646 h 164"/>
                <a:gd name="T18" fmla="*/ 2147483646 w 136"/>
                <a:gd name="T19" fmla="*/ 2147483646 h 164"/>
                <a:gd name="T20" fmla="*/ 2147483646 w 136"/>
                <a:gd name="T21" fmla="*/ 2147483646 h 164"/>
                <a:gd name="T22" fmla="*/ 2147483646 w 136"/>
                <a:gd name="T23" fmla="*/ 2147483646 h 164"/>
                <a:gd name="T24" fmla="*/ 2147483646 w 136"/>
                <a:gd name="T25" fmla="*/ 2147483646 h 1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6" h="164">
                  <a:moveTo>
                    <a:pt x="42" y="164"/>
                  </a:moveTo>
                  <a:lnTo>
                    <a:pt x="0" y="16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4" y="83"/>
                  </a:lnTo>
                  <a:lnTo>
                    <a:pt x="95" y="83"/>
                  </a:lnTo>
                  <a:lnTo>
                    <a:pt x="95" y="0"/>
                  </a:lnTo>
                  <a:lnTo>
                    <a:pt x="136" y="0"/>
                  </a:lnTo>
                  <a:lnTo>
                    <a:pt x="136" y="164"/>
                  </a:lnTo>
                  <a:lnTo>
                    <a:pt x="93" y="164"/>
                  </a:lnTo>
                  <a:lnTo>
                    <a:pt x="42" y="83"/>
                  </a:lnTo>
                  <a:lnTo>
                    <a:pt x="42" y="1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29" name="Freeform 291"/>
            <p:cNvSpPr>
              <a:spLocks noEditPoints="1"/>
            </p:cNvSpPr>
            <p:nvPr/>
          </p:nvSpPr>
          <p:spPr bwMode="auto">
            <a:xfrm>
              <a:off x="5927725" y="3749675"/>
              <a:ext cx="79375" cy="88900"/>
            </a:xfrm>
            <a:custGeom>
              <a:avLst/>
              <a:gdLst>
                <a:gd name="T0" fmla="*/ 2147483646 w 150"/>
                <a:gd name="T1" fmla="*/ 2147483646 h 168"/>
                <a:gd name="T2" fmla="*/ 2147483646 w 150"/>
                <a:gd name="T3" fmla="*/ 2147483646 h 168"/>
                <a:gd name="T4" fmla="*/ 2147483646 w 150"/>
                <a:gd name="T5" fmla="*/ 2147483646 h 168"/>
                <a:gd name="T6" fmla="*/ 2147483646 w 150"/>
                <a:gd name="T7" fmla="*/ 2147483646 h 168"/>
                <a:gd name="T8" fmla="*/ 2147483646 w 150"/>
                <a:gd name="T9" fmla="*/ 2147483646 h 168"/>
                <a:gd name="T10" fmla="*/ 2147483646 w 150"/>
                <a:gd name="T11" fmla="*/ 2147483646 h 168"/>
                <a:gd name="T12" fmla="*/ 2147483646 w 150"/>
                <a:gd name="T13" fmla="*/ 2147483646 h 168"/>
                <a:gd name="T14" fmla="*/ 2147483646 w 150"/>
                <a:gd name="T15" fmla="*/ 2147483646 h 168"/>
                <a:gd name="T16" fmla="*/ 2147483646 w 150"/>
                <a:gd name="T17" fmla="*/ 2147483646 h 168"/>
                <a:gd name="T18" fmla="*/ 2147483646 w 150"/>
                <a:gd name="T19" fmla="*/ 2147483646 h 168"/>
                <a:gd name="T20" fmla="*/ 2147483646 w 150"/>
                <a:gd name="T21" fmla="*/ 2147483646 h 168"/>
                <a:gd name="T22" fmla="*/ 2147483646 w 150"/>
                <a:gd name="T23" fmla="*/ 2147483646 h 168"/>
                <a:gd name="T24" fmla="*/ 2147483646 w 150"/>
                <a:gd name="T25" fmla="*/ 2147483646 h 168"/>
                <a:gd name="T26" fmla="*/ 2147483646 w 150"/>
                <a:gd name="T27" fmla="*/ 2147483646 h 168"/>
                <a:gd name="T28" fmla="*/ 2147483646 w 150"/>
                <a:gd name="T29" fmla="*/ 2147483646 h 168"/>
                <a:gd name="T30" fmla="*/ 2147483646 w 150"/>
                <a:gd name="T31" fmla="*/ 2147483646 h 168"/>
                <a:gd name="T32" fmla="*/ 2147483646 w 150"/>
                <a:gd name="T33" fmla="*/ 2147483646 h 168"/>
                <a:gd name="T34" fmla="*/ 2147483646 w 150"/>
                <a:gd name="T35" fmla="*/ 2147483646 h 168"/>
                <a:gd name="T36" fmla="*/ 2147483646 w 150"/>
                <a:gd name="T37" fmla="*/ 2147483646 h 168"/>
                <a:gd name="T38" fmla="*/ 2147483646 w 150"/>
                <a:gd name="T39" fmla="*/ 2147483646 h 168"/>
                <a:gd name="T40" fmla="*/ 2147483646 w 150"/>
                <a:gd name="T41" fmla="*/ 2147483646 h 168"/>
                <a:gd name="T42" fmla="*/ 2147483646 w 150"/>
                <a:gd name="T43" fmla="*/ 2147483646 h 168"/>
                <a:gd name="T44" fmla="*/ 2147483646 w 150"/>
                <a:gd name="T45" fmla="*/ 2147483646 h 168"/>
                <a:gd name="T46" fmla="*/ 2147483646 w 150"/>
                <a:gd name="T47" fmla="*/ 2147483646 h 168"/>
                <a:gd name="T48" fmla="*/ 2147483646 w 150"/>
                <a:gd name="T49" fmla="*/ 2147483646 h 168"/>
                <a:gd name="T50" fmla="*/ 2147483646 w 150"/>
                <a:gd name="T51" fmla="*/ 2147483646 h 168"/>
                <a:gd name="T52" fmla="*/ 2147483646 w 150"/>
                <a:gd name="T53" fmla="*/ 2147483646 h 168"/>
                <a:gd name="T54" fmla="*/ 2147483646 w 150"/>
                <a:gd name="T55" fmla="*/ 2147483646 h 168"/>
                <a:gd name="T56" fmla="*/ 2147483646 w 150"/>
                <a:gd name="T57" fmla="*/ 2147483646 h 168"/>
                <a:gd name="T58" fmla="*/ 2147483646 w 150"/>
                <a:gd name="T59" fmla="*/ 2147483646 h 168"/>
                <a:gd name="T60" fmla="*/ 2147483646 w 150"/>
                <a:gd name="T61" fmla="*/ 2147483646 h 168"/>
                <a:gd name="T62" fmla="*/ 2147483646 w 150"/>
                <a:gd name="T63" fmla="*/ 2147483646 h 168"/>
                <a:gd name="T64" fmla="*/ 0 w 150"/>
                <a:gd name="T65" fmla="*/ 2147483646 h 168"/>
                <a:gd name="T66" fmla="*/ 0 w 150"/>
                <a:gd name="T67" fmla="*/ 2147483646 h 168"/>
                <a:gd name="T68" fmla="*/ 2147483646 w 150"/>
                <a:gd name="T69" fmla="*/ 2147483646 h 168"/>
                <a:gd name="T70" fmla="*/ 2147483646 w 150"/>
                <a:gd name="T71" fmla="*/ 2147483646 h 168"/>
                <a:gd name="T72" fmla="*/ 2147483646 w 150"/>
                <a:gd name="T73" fmla="*/ 2147483646 h 168"/>
                <a:gd name="T74" fmla="*/ 2147483646 w 150"/>
                <a:gd name="T75" fmla="*/ 2147483646 h 168"/>
                <a:gd name="T76" fmla="*/ 2147483646 w 150"/>
                <a:gd name="T77" fmla="*/ 2147483646 h 168"/>
                <a:gd name="T78" fmla="*/ 2147483646 w 150"/>
                <a:gd name="T79" fmla="*/ 2147483646 h 168"/>
                <a:gd name="T80" fmla="*/ 2147483646 w 150"/>
                <a:gd name="T81" fmla="*/ 0 h 168"/>
                <a:gd name="T82" fmla="*/ 2147483646 w 150"/>
                <a:gd name="T83" fmla="*/ 2147483646 h 168"/>
                <a:gd name="T84" fmla="*/ 2147483646 w 150"/>
                <a:gd name="T85" fmla="*/ 2147483646 h 168"/>
                <a:gd name="T86" fmla="*/ 2147483646 w 150"/>
                <a:gd name="T87" fmla="*/ 2147483646 h 168"/>
                <a:gd name="T88" fmla="*/ 2147483646 w 150"/>
                <a:gd name="T89" fmla="*/ 2147483646 h 168"/>
                <a:gd name="T90" fmla="*/ 2147483646 w 150"/>
                <a:gd name="T91" fmla="*/ 2147483646 h 168"/>
                <a:gd name="T92" fmla="*/ 2147483646 w 150"/>
                <a:gd name="T93" fmla="*/ 2147483646 h 168"/>
                <a:gd name="T94" fmla="*/ 2147483646 w 150"/>
                <a:gd name="T95" fmla="*/ 2147483646 h 168"/>
                <a:gd name="T96" fmla="*/ 2147483646 w 150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0" h="168">
                  <a:moveTo>
                    <a:pt x="98" y="46"/>
                  </a:moveTo>
                  <a:lnTo>
                    <a:pt x="95" y="42"/>
                  </a:lnTo>
                  <a:lnTo>
                    <a:pt x="90" y="39"/>
                  </a:lnTo>
                  <a:lnTo>
                    <a:pt x="83" y="37"/>
                  </a:lnTo>
                  <a:lnTo>
                    <a:pt x="74" y="36"/>
                  </a:lnTo>
                  <a:lnTo>
                    <a:pt x="67" y="37"/>
                  </a:lnTo>
                  <a:lnTo>
                    <a:pt x="60" y="39"/>
                  </a:lnTo>
                  <a:lnTo>
                    <a:pt x="55" y="42"/>
                  </a:lnTo>
                  <a:lnTo>
                    <a:pt x="51" y="46"/>
                  </a:lnTo>
                  <a:lnTo>
                    <a:pt x="48" y="53"/>
                  </a:lnTo>
                  <a:lnTo>
                    <a:pt x="46" y="62"/>
                  </a:lnTo>
                  <a:lnTo>
                    <a:pt x="45" y="71"/>
                  </a:lnTo>
                  <a:lnTo>
                    <a:pt x="45" y="82"/>
                  </a:lnTo>
                  <a:lnTo>
                    <a:pt x="45" y="94"/>
                  </a:lnTo>
                  <a:lnTo>
                    <a:pt x="46" y="104"/>
                  </a:lnTo>
                  <a:lnTo>
                    <a:pt x="48" y="113"/>
                  </a:lnTo>
                  <a:lnTo>
                    <a:pt x="51" y="119"/>
                  </a:lnTo>
                  <a:lnTo>
                    <a:pt x="55" y="124"/>
                  </a:lnTo>
                  <a:lnTo>
                    <a:pt x="60" y="129"/>
                  </a:lnTo>
                  <a:lnTo>
                    <a:pt x="67" y="131"/>
                  </a:lnTo>
                  <a:lnTo>
                    <a:pt x="74" y="132"/>
                  </a:lnTo>
                  <a:lnTo>
                    <a:pt x="83" y="131"/>
                  </a:lnTo>
                  <a:lnTo>
                    <a:pt x="90" y="129"/>
                  </a:lnTo>
                  <a:lnTo>
                    <a:pt x="95" y="124"/>
                  </a:lnTo>
                  <a:lnTo>
                    <a:pt x="98" y="119"/>
                  </a:lnTo>
                  <a:lnTo>
                    <a:pt x="101" y="113"/>
                  </a:lnTo>
                  <a:lnTo>
                    <a:pt x="104" y="104"/>
                  </a:lnTo>
                  <a:lnTo>
                    <a:pt x="105" y="94"/>
                  </a:lnTo>
                  <a:lnTo>
                    <a:pt x="105" y="82"/>
                  </a:lnTo>
                  <a:lnTo>
                    <a:pt x="105" y="71"/>
                  </a:lnTo>
                  <a:lnTo>
                    <a:pt x="104" y="62"/>
                  </a:lnTo>
                  <a:lnTo>
                    <a:pt x="101" y="53"/>
                  </a:lnTo>
                  <a:lnTo>
                    <a:pt x="98" y="46"/>
                  </a:lnTo>
                  <a:close/>
                  <a:moveTo>
                    <a:pt x="150" y="82"/>
                  </a:moveTo>
                  <a:lnTo>
                    <a:pt x="150" y="93"/>
                  </a:lnTo>
                  <a:lnTo>
                    <a:pt x="149" y="103"/>
                  </a:lnTo>
                  <a:lnTo>
                    <a:pt x="148" y="111"/>
                  </a:lnTo>
                  <a:lnTo>
                    <a:pt x="146" y="120"/>
                  </a:lnTo>
                  <a:lnTo>
                    <a:pt x="143" y="128"/>
                  </a:lnTo>
                  <a:lnTo>
                    <a:pt x="139" y="134"/>
                  </a:lnTo>
                  <a:lnTo>
                    <a:pt x="136" y="141"/>
                  </a:lnTo>
                  <a:lnTo>
                    <a:pt x="132" y="146"/>
                  </a:lnTo>
                  <a:lnTo>
                    <a:pt x="126" y="152"/>
                  </a:lnTo>
                  <a:lnTo>
                    <a:pt x="121" y="156"/>
                  </a:lnTo>
                  <a:lnTo>
                    <a:pt x="114" y="159"/>
                  </a:lnTo>
                  <a:lnTo>
                    <a:pt x="108" y="162"/>
                  </a:lnTo>
                  <a:lnTo>
                    <a:pt x="100" y="165"/>
                  </a:lnTo>
                  <a:lnTo>
                    <a:pt x="93" y="167"/>
                  </a:lnTo>
                  <a:lnTo>
                    <a:pt x="84" y="167"/>
                  </a:lnTo>
                  <a:lnTo>
                    <a:pt x="74" y="168"/>
                  </a:lnTo>
                  <a:lnTo>
                    <a:pt x="66" y="167"/>
                  </a:lnTo>
                  <a:lnTo>
                    <a:pt x="57" y="167"/>
                  </a:lnTo>
                  <a:lnTo>
                    <a:pt x="49" y="165"/>
                  </a:lnTo>
                  <a:lnTo>
                    <a:pt x="42" y="162"/>
                  </a:lnTo>
                  <a:lnTo>
                    <a:pt x="35" y="159"/>
                  </a:lnTo>
                  <a:lnTo>
                    <a:pt x="29" y="156"/>
                  </a:lnTo>
                  <a:lnTo>
                    <a:pt x="23" y="152"/>
                  </a:lnTo>
                  <a:lnTo>
                    <a:pt x="18" y="146"/>
                  </a:lnTo>
                  <a:lnTo>
                    <a:pt x="14" y="141"/>
                  </a:lnTo>
                  <a:lnTo>
                    <a:pt x="9" y="134"/>
                  </a:lnTo>
                  <a:lnTo>
                    <a:pt x="6" y="128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65"/>
                  </a:lnTo>
                  <a:lnTo>
                    <a:pt x="1" y="57"/>
                  </a:lnTo>
                  <a:lnTo>
                    <a:pt x="3" y="50"/>
                  </a:lnTo>
                  <a:lnTo>
                    <a:pt x="5" y="42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5" y="24"/>
                  </a:lnTo>
                  <a:lnTo>
                    <a:pt x="19" y="18"/>
                  </a:lnTo>
                  <a:lnTo>
                    <a:pt x="24" y="14"/>
                  </a:lnTo>
                  <a:lnTo>
                    <a:pt x="31" y="10"/>
                  </a:lnTo>
                  <a:lnTo>
                    <a:pt x="39" y="6"/>
                  </a:lnTo>
                  <a:lnTo>
                    <a:pt x="46" y="3"/>
                  </a:lnTo>
                  <a:lnTo>
                    <a:pt x="55" y="1"/>
                  </a:lnTo>
                  <a:lnTo>
                    <a:pt x="65" y="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1" y="6"/>
                  </a:lnTo>
                  <a:lnTo>
                    <a:pt x="119" y="10"/>
                  </a:lnTo>
                  <a:lnTo>
                    <a:pt x="124" y="14"/>
                  </a:lnTo>
                  <a:lnTo>
                    <a:pt x="130" y="18"/>
                  </a:lnTo>
                  <a:lnTo>
                    <a:pt x="135" y="24"/>
                  </a:lnTo>
                  <a:lnTo>
                    <a:pt x="138" y="30"/>
                  </a:lnTo>
                  <a:lnTo>
                    <a:pt x="142" y="36"/>
                  </a:lnTo>
                  <a:lnTo>
                    <a:pt x="145" y="42"/>
                  </a:lnTo>
                  <a:lnTo>
                    <a:pt x="147" y="50"/>
                  </a:lnTo>
                  <a:lnTo>
                    <a:pt x="148" y="57"/>
                  </a:lnTo>
                  <a:lnTo>
                    <a:pt x="149" y="65"/>
                  </a:lnTo>
                  <a:lnTo>
                    <a:pt x="150" y="74"/>
                  </a:lnTo>
                  <a:lnTo>
                    <a:pt x="150" y="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0" name="Freeform 292"/>
            <p:cNvSpPr>
              <a:spLocks/>
            </p:cNvSpPr>
            <p:nvPr/>
          </p:nvSpPr>
          <p:spPr bwMode="auto">
            <a:xfrm>
              <a:off x="6007100" y="3751263"/>
              <a:ext cx="79375" cy="87313"/>
            </a:xfrm>
            <a:custGeom>
              <a:avLst/>
              <a:gdLst>
                <a:gd name="T0" fmla="*/ 2147483646 w 151"/>
                <a:gd name="T1" fmla="*/ 2147483646 h 165"/>
                <a:gd name="T2" fmla="*/ 2147483646 w 151"/>
                <a:gd name="T3" fmla="*/ 2147483646 h 165"/>
                <a:gd name="T4" fmla="*/ 2147483646 w 151"/>
                <a:gd name="T5" fmla="*/ 0 h 165"/>
                <a:gd name="T6" fmla="*/ 2147483646 w 151"/>
                <a:gd name="T7" fmla="*/ 0 h 165"/>
                <a:gd name="T8" fmla="*/ 2147483646 w 151"/>
                <a:gd name="T9" fmla="*/ 2147483646 h 165"/>
                <a:gd name="T10" fmla="*/ 2147483646 w 151"/>
                <a:gd name="T11" fmla="*/ 2147483646 h 165"/>
                <a:gd name="T12" fmla="*/ 0 w 151"/>
                <a:gd name="T13" fmla="*/ 0 h 165"/>
                <a:gd name="T14" fmla="*/ 2147483646 w 151"/>
                <a:gd name="T15" fmla="*/ 0 h 165"/>
                <a:gd name="T16" fmla="*/ 2147483646 w 151"/>
                <a:gd name="T17" fmla="*/ 2147483646 h 1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1" h="165">
                  <a:moveTo>
                    <a:pt x="77" y="111"/>
                  </a:moveTo>
                  <a:lnTo>
                    <a:pt x="77" y="111"/>
                  </a:lnTo>
                  <a:lnTo>
                    <a:pt x="105" y="0"/>
                  </a:lnTo>
                  <a:lnTo>
                    <a:pt x="151" y="0"/>
                  </a:lnTo>
                  <a:lnTo>
                    <a:pt x="102" y="165"/>
                  </a:lnTo>
                  <a:lnTo>
                    <a:pt x="49" y="165"/>
                  </a:lnTo>
                  <a:lnTo>
                    <a:pt x="0" y="0"/>
                  </a:lnTo>
                  <a:lnTo>
                    <a:pt x="48" y="0"/>
                  </a:lnTo>
                  <a:lnTo>
                    <a:pt x="77" y="1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1" name="Freeform 293"/>
            <p:cNvSpPr>
              <a:spLocks noEditPoints="1"/>
            </p:cNvSpPr>
            <p:nvPr/>
          </p:nvSpPr>
          <p:spPr bwMode="auto">
            <a:xfrm>
              <a:off x="6086475" y="3749675"/>
              <a:ext cx="79375" cy="88900"/>
            </a:xfrm>
            <a:custGeom>
              <a:avLst/>
              <a:gdLst>
                <a:gd name="T0" fmla="*/ 2147483646 w 151"/>
                <a:gd name="T1" fmla="*/ 2147483646 h 168"/>
                <a:gd name="T2" fmla="*/ 2147483646 w 151"/>
                <a:gd name="T3" fmla="*/ 2147483646 h 168"/>
                <a:gd name="T4" fmla="*/ 2147483646 w 151"/>
                <a:gd name="T5" fmla="*/ 2147483646 h 168"/>
                <a:gd name="T6" fmla="*/ 2147483646 w 151"/>
                <a:gd name="T7" fmla="*/ 2147483646 h 168"/>
                <a:gd name="T8" fmla="*/ 2147483646 w 151"/>
                <a:gd name="T9" fmla="*/ 2147483646 h 168"/>
                <a:gd name="T10" fmla="*/ 2147483646 w 151"/>
                <a:gd name="T11" fmla="*/ 2147483646 h 168"/>
                <a:gd name="T12" fmla="*/ 2147483646 w 151"/>
                <a:gd name="T13" fmla="*/ 2147483646 h 168"/>
                <a:gd name="T14" fmla="*/ 2147483646 w 151"/>
                <a:gd name="T15" fmla="*/ 2147483646 h 168"/>
                <a:gd name="T16" fmla="*/ 2147483646 w 151"/>
                <a:gd name="T17" fmla="*/ 2147483646 h 168"/>
                <a:gd name="T18" fmla="*/ 2147483646 w 151"/>
                <a:gd name="T19" fmla="*/ 2147483646 h 168"/>
                <a:gd name="T20" fmla="*/ 2147483646 w 151"/>
                <a:gd name="T21" fmla="*/ 2147483646 h 168"/>
                <a:gd name="T22" fmla="*/ 2147483646 w 151"/>
                <a:gd name="T23" fmla="*/ 2147483646 h 168"/>
                <a:gd name="T24" fmla="*/ 2147483646 w 151"/>
                <a:gd name="T25" fmla="*/ 2147483646 h 168"/>
                <a:gd name="T26" fmla="*/ 2147483646 w 151"/>
                <a:gd name="T27" fmla="*/ 2147483646 h 168"/>
                <a:gd name="T28" fmla="*/ 2147483646 w 151"/>
                <a:gd name="T29" fmla="*/ 2147483646 h 168"/>
                <a:gd name="T30" fmla="*/ 2147483646 w 151"/>
                <a:gd name="T31" fmla="*/ 2147483646 h 168"/>
                <a:gd name="T32" fmla="*/ 2147483646 w 151"/>
                <a:gd name="T33" fmla="*/ 2147483646 h 168"/>
                <a:gd name="T34" fmla="*/ 2147483646 w 151"/>
                <a:gd name="T35" fmla="*/ 2147483646 h 168"/>
                <a:gd name="T36" fmla="*/ 2147483646 w 151"/>
                <a:gd name="T37" fmla="*/ 2147483646 h 168"/>
                <a:gd name="T38" fmla="*/ 2147483646 w 151"/>
                <a:gd name="T39" fmla="*/ 2147483646 h 168"/>
                <a:gd name="T40" fmla="*/ 2147483646 w 151"/>
                <a:gd name="T41" fmla="*/ 2147483646 h 168"/>
                <a:gd name="T42" fmla="*/ 2147483646 w 151"/>
                <a:gd name="T43" fmla="*/ 2147483646 h 168"/>
                <a:gd name="T44" fmla="*/ 2147483646 w 151"/>
                <a:gd name="T45" fmla="*/ 2147483646 h 168"/>
                <a:gd name="T46" fmla="*/ 2147483646 w 151"/>
                <a:gd name="T47" fmla="*/ 2147483646 h 168"/>
                <a:gd name="T48" fmla="*/ 2147483646 w 151"/>
                <a:gd name="T49" fmla="*/ 2147483646 h 168"/>
                <a:gd name="T50" fmla="*/ 2147483646 w 151"/>
                <a:gd name="T51" fmla="*/ 2147483646 h 168"/>
                <a:gd name="T52" fmla="*/ 2147483646 w 151"/>
                <a:gd name="T53" fmla="*/ 2147483646 h 168"/>
                <a:gd name="T54" fmla="*/ 2147483646 w 151"/>
                <a:gd name="T55" fmla="*/ 2147483646 h 168"/>
                <a:gd name="T56" fmla="*/ 2147483646 w 151"/>
                <a:gd name="T57" fmla="*/ 2147483646 h 168"/>
                <a:gd name="T58" fmla="*/ 2147483646 w 151"/>
                <a:gd name="T59" fmla="*/ 2147483646 h 168"/>
                <a:gd name="T60" fmla="*/ 2147483646 w 151"/>
                <a:gd name="T61" fmla="*/ 2147483646 h 168"/>
                <a:gd name="T62" fmla="*/ 2147483646 w 151"/>
                <a:gd name="T63" fmla="*/ 2147483646 h 168"/>
                <a:gd name="T64" fmla="*/ 0 w 151"/>
                <a:gd name="T65" fmla="*/ 2147483646 h 168"/>
                <a:gd name="T66" fmla="*/ 2147483646 w 151"/>
                <a:gd name="T67" fmla="*/ 2147483646 h 168"/>
                <a:gd name="T68" fmla="*/ 2147483646 w 151"/>
                <a:gd name="T69" fmla="*/ 2147483646 h 168"/>
                <a:gd name="T70" fmla="*/ 2147483646 w 151"/>
                <a:gd name="T71" fmla="*/ 2147483646 h 168"/>
                <a:gd name="T72" fmla="*/ 2147483646 w 151"/>
                <a:gd name="T73" fmla="*/ 2147483646 h 168"/>
                <a:gd name="T74" fmla="*/ 2147483646 w 151"/>
                <a:gd name="T75" fmla="*/ 2147483646 h 168"/>
                <a:gd name="T76" fmla="*/ 2147483646 w 151"/>
                <a:gd name="T77" fmla="*/ 2147483646 h 168"/>
                <a:gd name="T78" fmla="*/ 2147483646 w 151"/>
                <a:gd name="T79" fmla="*/ 2147483646 h 168"/>
                <a:gd name="T80" fmla="*/ 2147483646 w 151"/>
                <a:gd name="T81" fmla="*/ 0 h 168"/>
                <a:gd name="T82" fmla="*/ 2147483646 w 151"/>
                <a:gd name="T83" fmla="*/ 2147483646 h 168"/>
                <a:gd name="T84" fmla="*/ 2147483646 w 151"/>
                <a:gd name="T85" fmla="*/ 2147483646 h 168"/>
                <a:gd name="T86" fmla="*/ 2147483646 w 151"/>
                <a:gd name="T87" fmla="*/ 2147483646 h 168"/>
                <a:gd name="T88" fmla="*/ 2147483646 w 151"/>
                <a:gd name="T89" fmla="*/ 2147483646 h 168"/>
                <a:gd name="T90" fmla="*/ 2147483646 w 151"/>
                <a:gd name="T91" fmla="*/ 2147483646 h 168"/>
                <a:gd name="T92" fmla="*/ 2147483646 w 151"/>
                <a:gd name="T93" fmla="*/ 2147483646 h 168"/>
                <a:gd name="T94" fmla="*/ 2147483646 w 151"/>
                <a:gd name="T95" fmla="*/ 2147483646 h 168"/>
                <a:gd name="T96" fmla="*/ 2147483646 w 151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1" h="168">
                  <a:moveTo>
                    <a:pt x="99" y="46"/>
                  </a:moveTo>
                  <a:lnTo>
                    <a:pt x="96" y="42"/>
                  </a:lnTo>
                  <a:lnTo>
                    <a:pt x="91" y="39"/>
                  </a:lnTo>
                  <a:lnTo>
                    <a:pt x="84" y="37"/>
                  </a:lnTo>
                  <a:lnTo>
                    <a:pt x="75" y="36"/>
                  </a:lnTo>
                  <a:lnTo>
                    <a:pt x="68" y="37"/>
                  </a:lnTo>
                  <a:lnTo>
                    <a:pt x="60" y="39"/>
                  </a:lnTo>
                  <a:lnTo>
                    <a:pt x="56" y="42"/>
                  </a:lnTo>
                  <a:lnTo>
                    <a:pt x="52" y="46"/>
                  </a:lnTo>
                  <a:lnTo>
                    <a:pt x="49" y="53"/>
                  </a:lnTo>
                  <a:lnTo>
                    <a:pt x="47" y="62"/>
                  </a:lnTo>
                  <a:lnTo>
                    <a:pt x="46" y="71"/>
                  </a:lnTo>
                  <a:lnTo>
                    <a:pt x="45" y="82"/>
                  </a:lnTo>
                  <a:lnTo>
                    <a:pt x="46" y="94"/>
                  </a:lnTo>
                  <a:lnTo>
                    <a:pt x="47" y="104"/>
                  </a:lnTo>
                  <a:lnTo>
                    <a:pt x="49" y="113"/>
                  </a:lnTo>
                  <a:lnTo>
                    <a:pt x="52" y="119"/>
                  </a:lnTo>
                  <a:lnTo>
                    <a:pt x="56" y="124"/>
                  </a:lnTo>
                  <a:lnTo>
                    <a:pt x="60" y="129"/>
                  </a:lnTo>
                  <a:lnTo>
                    <a:pt x="68" y="131"/>
                  </a:lnTo>
                  <a:lnTo>
                    <a:pt x="75" y="132"/>
                  </a:lnTo>
                  <a:lnTo>
                    <a:pt x="84" y="131"/>
                  </a:lnTo>
                  <a:lnTo>
                    <a:pt x="91" y="129"/>
                  </a:lnTo>
                  <a:lnTo>
                    <a:pt x="96" y="124"/>
                  </a:lnTo>
                  <a:lnTo>
                    <a:pt x="99" y="119"/>
                  </a:lnTo>
                  <a:lnTo>
                    <a:pt x="103" y="113"/>
                  </a:lnTo>
                  <a:lnTo>
                    <a:pt x="104" y="104"/>
                  </a:lnTo>
                  <a:lnTo>
                    <a:pt x="105" y="94"/>
                  </a:lnTo>
                  <a:lnTo>
                    <a:pt x="106" y="82"/>
                  </a:lnTo>
                  <a:lnTo>
                    <a:pt x="105" y="71"/>
                  </a:lnTo>
                  <a:lnTo>
                    <a:pt x="104" y="62"/>
                  </a:lnTo>
                  <a:lnTo>
                    <a:pt x="103" y="53"/>
                  </a:lnTo>
                  <a:lnTo>
                    <a:pt x="99" y="46"/>
                  </a:lnTo>
                  <a:close/>
                  <a:moveTo>
                    <a:pt x="151" y="82"/>
                  </a:moveTo>
                  <a:lnTo>
                    <a:pt x="151" y="93"/>
                  </a:lnTo>
                  <a:lnTo>
                    <a:pt x="150" y="103"/>
                  </a:lnTo>
                  <a:lnTo>
                    <a:pt x="148" y="111"/>
                  </a:lnTo>
                  <a:lnTo>
                    <a:pt x="146" y="120"/>
                  </a:lnTo>
                  <a:lnTo>
                    <a:pt x="144" y="128"/>
                  </a:lnTo>
                  <a:lnTo>
                    <a:pt x="140" y="134"/>
                  </a:lnTo>
                  <a:lnTo>
                    <a:pt x="136" y="141"/>
                  </a:lnTo>
                  <a:lnTo>
                    <a:pt x="132" y="146"/>
                  </a:lnTo>
                  <a:lnTo>
                    <a:pt x="127" y="152"/>
                  </a:lnTo>
                  <a:lnTo>
                    <a:pt x="122" y="156"/>
                  </a:lnTo>
                  <a:lnTo>
                    <a:pt x="116" y="159"/>
                  </a:lnTo>
                  <a:lnTo>
                    <a:pt x="109" y="162"/>
                  </a:lnTo>
                  <a:lnTo>
                    <a:pt x="101" y="165"/>
                  </a:lnTo>
                  <a:lnTo>
                    <a:pt x="93" y="167"/>
                  </a:lnTo>
                  <a:lnTo>
                    <a:pt x="85" y="167"/>
                  </a:lnTo>
                  <a:lnTo>
                    <a:pt x="75" y="168"/>
                  </a:lnTo>
                  <a:lnTo>
                    <a:pt x="67" y="167"/>
                  </a:lnTo>
                  <a:lnTo>
                    <a:pt x="58" y="167"/>
                  </a:lnTo>
                  <a:lnTo>
                    <a:pt x="49" y="165"/>
                  </a:lnTo>
                  <a:lnTo>
                    <a:pt x="43" y="162"/>
                  </a:lnTo>
                  <a:lnTo>
                    <a:pt x="35" y="159"/>
                  </a:lnTo>
                  <a:lnTo>
                    <a:pt x="30" y="156"/>
                  </a:lnTo>
                  <a:lnTo>
                    <a:pt x="23" y="152"/>
                  </a:lnTo>
                  <a:lnTo>
                    <a:pt x="19" y="146"/>
                  </a:lnTo>
                  <a:lnTo>
                    <a:pt x="15" y="141"/>
                  </a:lnTo>
                  <a:lnTo>
                    <a:pt x="10" y="134"/>
                  </a:lnTo>
                  <a:lnTo>
                    <a:pt x="7" y="128"/>
                  </a:lnTo>
                  <a:lnTo>
                    <a:pt x="5" y="120"/>
                  </a:lnTo>
                  <a:lnTo>
                    <a:pt x="3" y="111"/>
                  </a:lnTo>
                  <a:lnTo>
                    <a:pt x="1" y="103"/>
                  </a:lnTo>
                  <a:lnTo>
                    <a:pt x="1" y="93"/>
                  </a:lnTo>
                  <a:lnTo>
                    <a:pt x="0" y="82"/>
                  </a:lnTo>
                  <a:lnTo>
                    <a:pt x="1" y="74"/>
                  </a:lnTo>
                  <a:lnTo>
                    <a:pt x="1" y="65"/>
                  </a:lnTo>
                  <a:lnTo>
                    <a:pt x="2" y="57"/>
                  </a:lnTo>
                  <a:lnTo>
                    <a:pt x="4" y="50"/>
                  </a:lnTo>
                  <a:lnTo>
                    <a:pt x="6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4"/>
                  </a:lnTo>
                  <a:lnTo>
                    <a:pt x="20" y="18"/>
                  </a:lnTo>
                  <a:lnTo>
                    <a:pt x="26" y="14"/>
                  </a:lnTo>
                  <a:lnTo>
                    <a:pt x="32" y="10"/>
                  </a:lnTo>
                  <a:lnTo>
                    <a:pt x="39" y="6"/>
                  </a:lnTo>
                  <a:lnTo>
                    <a:pt x="47" y="3"/>
                  </a:lnTo>
                  <a:lnTo>
                    <a:pt x="56" y="1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6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2" y="6"/>
                  </a:lnTo>
                  <a:lnTo>
                    <a:pt x="119" y="10"/>
                  </a:lnTo>
                  <a:lnTo>
                    <a:pt x="125" y="14"/>
                  </a:lnTo>
                  <a:lnTo>
                    <a:pt x="131" y="18"/>
                  </a:lnTo>
                  <a:lnTo>
                    <a:pt x="135" y="24"/>
                  </a:lnTo>
                  <a:lnTo>
                    <a:pt x="139" y="30"/>
                  </a:lnTo>
                  <a:lnTo>
                    <a:pt x="143" y="36"/>
                  </a:lnTo>
                  <a:lnTo>
                    <a:pt x="146" y="42"/>
                  </a:lnTo>
                  <a:lnTo>
                    <a:pt x="148" y="50"/>
                  </a:lnTo>
                  <a:lnTo>
                    <a:pt x="149" y="57"/>
                  </a:lnTo>
                  <a:lnTo>
                    <a:pt x="150" y="65"/>
                  </a:lnTo>
                  <a:lnTo>
                    <a:pt x="151" y="74"/>
                  </a:lnTo>
                  <a:lnTo>
                    <a:pt x="151" y="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2" name="Freeform 294"/>
            <p:cNvSpPr>
              <a:spLocks/>
            </p:cNvSpPr>
            <p:nvPr/>
          </p:nvSpPr>
          <p:spPr bwMode="auto">
            <a:xfrm>
              <a:off x="6170613" y="3749675"/>
              <a:ext cx="68262" cy="88900"/>
            </a:xfrm>
            <a:custGeom>
              <a:avLst/>
              <a:gdLst>
                <a:gd name="T0" fmla="*/ 2147483646 w 129"/>
                <a:gd name="T1" fmla="*/ 2147483646 h 168"/>
                <a:gd name="T2" fmla="*/ 2147483646 w 129"/>
                <a:gd name="T3" fmla="*/ 2147483646 h 168"/>
                <a:gd name="T4" fmla="*/ 2147483646 w 129"/>
                <a:gd name="T5" fmla="*/ 2147483646 h 168"/>
                <a:gd name="T6" fmla="*/ 2147483646 w 129"/>
                <a:gd name="T7" fmla="*/ 2147483646 h 168"/>
                <a:gd name="T8" fmla="*/ 2147483646 w 129"/>
                <a:gd name="T9" fmla="*/ 2147483646 h 168"/>
                <a:gd name="T10" fmla="*/ 2147483646 w 129"/>
                <a:gd name="T11" fmla="*/ 2147483646 h 168"/>
                <a:gd name="T12" fmla="*/ 2147483646 w 129"/>
                <a:gd name="T13" fmla="*/ 2147483646 h 168"/>
                <a:gd name="T14" fmla="*/ 2147483646 w 129"/>
                <a:gd name="T15" fmla="*/ 2147483646 h 168"/>
                <a:gd name="T16" fmla="*/ 2147483646 w 129"/>
                <a:gd name="T17" fmla="*/ 2147483646 h 168"/>
                <a:gd name="T18" fmla="*/ 2147483646 w 129"/>
                <a:gd name="T19" fmla="*/ 2147483646 h 168"/>
                <a:gd name="T20" fmla="*/ 2147483646 w 129"/>
                <a:gd name="T21" fmla="*/ 2147483646 h 168"/>
                <a:gd name="T22" fmla="*/ 2147483646 w 129"/>
                <a:gd name="T23" fmla="*/ 2147483646 h 168"/>
                <a:gd name="T24" fmla="*/ 2147483646 w 129"/>
                <a:gd name="T25" fmla="*/ 2147483646 h 168"/>
                <a:gd name="T26" fmla="*/ 2147483646 w 129"/>
                <a:gd name="T27" fmla="*/ 2147483646 h 168"/>
                <a:gd name="T28" fmla="*/ 2147483646 w 129"/>
                <a:gd name="T29" fmla="*/ 2147483646 h 168"/>
                <a:gd name="T30" fmla="*/ 2147483646 w 129"/>
                <a:gd name="T31" fmla="*/ 2147483646 h 168"/>
                <a:gd name="T32" fmla="*/ 2147483646 w 129"/>
                <a:gd name="T33" fmla="*/ 2147483646 h 168"/>
                <a:gd name="T34" fmla="*/ 2147483646 w 129"/>
                <a:gd name="T35" fmla="*/ 2147483646 h 168"/>
                <a:gd name="T36" fmla="*/ 2147483646 w 129"/>
                <a:gd name="T37" fmla="*/ 2147483646 h 168"/>
                <a:gd name="T38" fmla="*/ 2147483646 w 129"/>
                <a:gd name="T39" fmla="*/ 2147483646 h 168"/>
                <a:gd name="T40" fmla="*/ 2147483646 w 129"/>
                <a:gd name="T41" fmla="*/ 2147483646 h 168"/>
                <a:gd name="T42" fmla="*/ 2147483646 w 129"/>
                <a:gd name="T43" fmla="*/ 2147483646 h 168"/>
                <a:gd name="T44" fmla="*/ 2147483646 w 129"/>
                <a:gd name="T45" fmla="*/ 0 h 168"/>
                <a:gd name="T46" fmla="*/ 2147483646 w 129"/>
                <a:gd name="T47" fmla="*/ 2147483646 h 168"/>
                <a:gd name="T48" fmla="*/ 2147483646 w 129"/>
                <a:gd name="T49" fmla="*/ 2147483646 h 168"/>
                <a:gd name="T50" fmla="*/ 2147483646 w 129"/>
                <a:gd name="T51" fmla="*/ 2147483646 h 168"/>
                <a:gd name="T52" fmla="*/ 2147483646 w 129"/>
                <a:gd name="T53" fmla="*/ 2147483646 h 168"/>
                <a:gd name="T54" fmla="*/ 2147483646 w 129"/>
                <a:gd name="T55" fmla="*/ 2147483646 h 168"/>
                <a:gd name="T56" fmla="*/ 2147483646 w 129"/>
                <a:gd name="T57" fmla="*/ 2147483646 h 168"/>
                <a:gd name="T58" fmla="*/ 2147483646 w 129"/>
                <a:gd name="T59" fmla="*/ 2147483646 h 168"/>
                <a:gd name="T60" fmla="*/ 2147483646 w 129"/>
                <a:gd name="T61" fmla="*/ 2147483646 h 168"/>
                <a:gd name="T62" fmla="*/ 2147483646 w 129"/>
                <a:gd name="T63" fmla="*/ 2147483646 h 168"/>
                <a:gd name="T64" fmla="*/ 2147483646 w 129"/>
                <a:gd name="T65" fmla="*/ 2147483646 h 168"/>
                <a:gd name="T66" fmla="*/ 2147483646 w 129"/>
                <a:gd name="T67" fmla="*/ 2147483646 h 168"/>
                <a:gd name="T68" fmla="*/ 2147483646 w 129"/>
                <a:gd name="T69" fmla="*/ 2147483646 h 168"/>
                <a:gd name="T70" fmla="*/ 2147483646 w 129"/>
                <a:gd name="T71" fmla="*/ 2147483646 h 168"/>
                <a:gd name="T72" fmla="*/ 2147483646 w 129"/>
                <a:gd name="T73" fmla="*/ 2147483646 h 168"/>
                <a:gd name="T74" fmla="*/ 2147483646 w 129"/>
                <a:gd name="T75" fmla="*/ 2147483646 h 168"/>
                <a:gd name="T76" fmla="*/ 2147483646 w 129"/>
                <a:gd name="T77" fmla="*/ 2147483646 h 168"/>
                <a:gd name="T78" fmla="*/ 2147483646 w 129"/>
                <a:gd name="T79" fmla="*/ 2147483646 h 168"/>
                <a:gd name="T80" fmla="*/ 2147483646 w 129"/>
                <a:gd name="T81" fmla="*/ 2147483646 h 168"/>
                <a:gd name="T82" fmla="*/ 2147483646 w 129"/>
                <a:gd name="T83" fmla="*/ 2147483646 h 168"/>
                <a:gd name="T84" fmla="*/ 2147483646 w 129"/>
                <a:gd name="T85" fmla="*/ 2147483646 h 168"/>
                <a:gd name="T86" fmla="*/ 2147483646 w 129"/>
                <a:gd name="T87" fmla="*/ 2147483646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29" h="168">
                  <a:moveTo>
                    <a:pt x="64" y="168"/>
                  </a:moveTo>
                  <a:lnTo>
                    <a:pt x="48" y="167"/>
                  </a:lnTo>
                  <a:lnTo>
                    <a:pt x="31" y="166"/>
                  </a:lnTo>
                  <a:lnTo>
                    <a:pt x="15" y="162"/>
                  </a:lnTo>
                  <a:lnTo>
                    <a:pt x="0" y="158"/>
                  </a:lnTo>
                  <a:lnTo>
                    <a:pt x="7" y="122"/>
                  </a:lnTo>
                  <a:lnTo>
                    <a:pt x="23" y="126"/>
                  </a:lnTo>
                  <a:lnTo>
                    <a:pt x="37" y="128"/>
                  </a:lnTo>
                  <a:lnTo>
                    <a:pt x="51" y="129"/>
                  </a:lnTo>
                  <a:lnTo>
                    <a:pt x="64" y="129"/>
                  </a:lnTo>
                  <a:lnTo>
                    <a:pt x="73" y="129"/>
                  </a:lnTo>
                  <a:lnTo>
                    <a:pt x="79" y="127"/>
                  </a:lnTo>
                  <a:lnTo>
                    <a:pt x="81" y="124"/>
                  </a:lnTo>
                  <a:lnTo>
                    <a:pt x="82" y="123"/>
                  </a:lnTo>
                  <a:lnTo>
                    <a:pt x="83" y="121"/>
                  </a:lnTo>
                  <a:lnTo>
                    <a:pt x="83" y="118"/>
                  </a:lnTo>
                  <a:lnTo>
                    <a:pt x="83" y="116"/>
                  </a:lnTo>
                  <a:lnTo>
                    <a:pt x="82" y="113"/>
                  </a:lnTo>
                  <a:lnTo>
                    <a:pt x="80" y="110"/>
                  </a:lnTo>
                  <a:lnTo>
                    <a:pt x="77" y="109"/>
                  </a:lnTo>
                  <a:lnTo>
                    <a:pt x="74" y="107"/>
                  </a:lnTo>
                  <a:lnTo>
                    <a:pt x="70" y="106"/>
                  </a:lnTo>
                  <a:lnTo>
                    <a:pt x="66" y="105"/>
                  </a:lnTo>
                  <a:lnTo>
                    <a:pt x="60" y="104"/>
                  </a:lnTo>
                  <a:lnTo>
                    <a:pt x="53" y="102"/>
                  </a:lnTo>
                  <a:lnTo>
                    <a:pt x="49" y="101"/>
                  </a:lnTo>
                  <a:lnTo>
                    <a:pt x="38" y="96"/>
                  </a:lnTo>
                  <a:lnTo>
                    <a:pt x="28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9" y="74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2" y="48"/>
                  </a:lnTo>
                  <a:lnTo>
                    <a:pt x="2" y="42"/>
                  </a:lnTo>
                  <a:lnTo>
                    <a:pt x="3" y="36"/>
                  </a:lnTo>
                  <a:lnTo>
                    <a:pt x="4" y="31"/>
                  </a:lnTo>
                  <a:lnTo>
                    <a:pt x="7" y="26"/>
                  </a:lnTo>
                  <a:lnTo>
                    <a:pt x="9" y="21"/>
                  </a:lnTo>
                  <a:lnTo>
                    <a:pt x="12" y="18"/>
                  </a:lnTo>
                  <a:lnTo>
                    <a:pt x="15" y="14"/>
                  </a:lnTo>
                  <a:lnTo>
                    <a:pt x="20" y="12"/>
                  </a:lnTo>
                  <a:lnTo>
                    <a:pt x="29" y="6"/>
                  </a:lnTo>
                  <a:lnTo>
                    <a:pt x="39" y="2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9" y="0"/>
                  </a:lnTo>
                  <a:lnTo>
                    <a:pt x="93" y="2"/>
                  </a:lnTo>
                  <a:lnTo>
                    <a:pt x="108" y="5"/>
                  </a:lnTo>
                  <a:lnTo>
                    <a:pt x="125" y="10"/>
                  </a:lnTo>
                  <a:lnTo>
                    <a:pt x="115" y="45"/>
                  </a:lnTo>
                  <a:lnTo>
                    <a:pt x="100" y="42"/>
                  </a:lnTo>
                  <a:lnTo>
                    <a:pt x="87" y="40"/>
                  </a:lnTo>
                  <a:lnTo>
                    <a:pt x="75" y="39"/>
                  </a:lnTo>
                  <a:lnTo>
                    <a:pt x="64" y="38"/>
                  </a:lnTo>
                  <a:lnTo>
                    <a:pt x="57" y="39"/>
                  </a:lnTo>
                  <a:lnTo>
                    <a:pt x="52" y="41"/>
                  </a:lnTo>
                  <a:lnTo>
                    <a:pt x="50" y="42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8" y="49"/>
                  </a:lnTo>
                  <a:lnTo>
                    <a:pt x="48" y="52"/>
                  </a:lnTo>
                  <a:lnTo>
                    <a:pt x="49" y="54"/>
                  </a:lnTo>
                  <a:lnTo>
                    <a:pt x="51" y="55"/>
                  </a:lnTo>
                  <a:lnTo>
                    <a:pt x="54" y="57"/>
                  </a:lnTo>
                  <a:lnTo>
                    <a:pt x="63" y="61"/>
                  </a:lnTo>
                  <a:lnTo>
                    <a:pt x="77" y="64"/>
                  </a:lnTo>
                  <a:lnTo>
                    <a:pt x="79" y="64"/>
                  </a:lnTo>
                  <a:lnTo>
                    <a:pt x="80" y="65"/>
                  </a:lnTo>
                  <a:lnTo>
                    <a:pt x="91" y="68"/>
                  </a:lnTo>
                  <a:lnTo>
                    <a:pt x="102" y="71"/>
                  </a:lnTo>
                  <a:lnTo>
                    <a:pt x="109" y="77"/>
                  </a:lnTo>
                  <a:lnTo>
                    <a:pt x="117" y="82"/>
                  </a:lnTo>
                  <a:lnTo>
                    <a:pt x="122" y="90"/>
                  </a:lnTo>
                  <a:lnTo>
                    <a:pt x="126" y="97"/>
                  </a:lnTo>
                  <a:lnTo>
                    <a:pt x="128" y="105"/>
                  </a:lnTo>
                  <a:lnTo>
                    <a:pt x="129" y="115"/>
                  </a:lnTo>
                  <a:lnTo>
                    <a:pt x="129" y="121"/>
                  </a:lnTo>
                  <a:lnTo>
                    <a:pt x="128" y="128"/>
                  </a:lnTo>
                  <a:lnTo>
                    <a:pt x="127" y="133"/>
                  </a:lnTo>
                  <a:lnTo>
                    <a:pt x="125" y="137"/>
                  </a:lnTo>
                  <a:lnTo>
                    <a:pt x="122" y="143"/>
                  </a:lnTo>
                  <a:lnTo>
                    <a:pt x="119" y="147"/>
                  </a:lnTo>
                  <a:lnTo>
                    <a:pt x="115" y="150"/>
                  </a:lnTo>
                  <a:lnTo>
                    <a:pt x="112" y="155"/>
                  </a:lnTo>
                  <a:lnTo>
                    <a:pt x="102" y="160"/>
                  </a:lnTo>
                  <a:lnTo>
                    <a:pt x="90" y="165"/>
                  </a:lnTo>
                  <a:lnTo>
                    <a:pt x="78" y="167"/>
                  </a:lnTo>
                  <a:lnTo>
                    <a:pt x="64" y="1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3" name="Freeform 295"/>
            <p:cNvSpPr>
              <a:spLocks noEditPoints="1"/>
            </p:cNvSpPr>
            <p:nvPr/>
          </p:nvSpPr>
          <p:spPr bwMode="auto">
            <a:xfrm>
              <a:off x="5735638" y="3910013"/>
              <a:ext cx="68262" cy="85725"/>
            </a:xfrm>
            <a:custGeom>
              <a:avLst/>
              <a:gdLst>
                <a:gd name="T0" fmla="*/ 2147483646 w 129"/>
                <a:gd name="T1" fmla="*/ 2147483646 h 163"/>
                <a:gd name="T2" fmla="*/ 2147483646 w 129"/>
                <a:gd name="T3" fmla="*/ 2147483646 h 163"/>
                <a:gd name="T4" fmla="*/ 2147483646 w 129"/>
                <a:gd name="T5" fmla="*/ 2147483646 h 163"/>
                <a:gd name="T6" fmla="*/ 0 w 129"/>
                <a:gd name="T7" fmla="*/ 2147483646 h 163"/>
                <a:gd name="T8" fmla="*/ 0 w 129"/>
                <a:gd name="T9" fmla="*/ 0 h 163"/>
                <a:gd name="T10" fmla="*/ 2147483646 w 129"/>
                <a:gd name="T11" fmla="*/ 0 h 163"/>
                <a:gd name="T12" fmla="*/ 2147483646 w 129"/>
                <a:gd name="T13" fmla="*/ 2147483646 h 163"/>
                <a:gd name="T14" fmla="*/ 2147483646 w 129"/>
                <a:gd name="T15" fmla="*/ 2147483646 h 163"/>
                <a:gd name="T16" fmla="*/ 2147483646 w 129"/>
                <a:gd name="T17" fmla="*/ 2147483646 h 163"/>
                <a:gd name="T18" fmla="*/ 2147483646 w 129"/>
                <a:gd name="T19" fmla="*/ 2147483646 h 163"/>
                <a:gd name="T20" fmla="*/ 2147483646 w 129"/>
                <a:gd name="T21" fmla="*/ 2147483646 h 163"/>
                <a:gd name="T22" fmla="*/ 2147483646 w 129"/>
                <a:gd name="T23" fmla="*/ 2147483646 h 163"/>
                <a:gd name="T24" fmla="*/ 2147483646 w 129"/>
                <a:gd name="T25" fmla="*/ 2147483646 h 163"/>
                <a:gd name="T26" fmla="*/ 2147483646 w 129"/>
                <a:gd name="T27" fmla="*/ 2147483646 h 163"/>
                <a:gd name="T28" fmla="*/ 2147483646 w 129"/>
                <a:gd name="T29" fmla="*/ 2147483646 h 163"/>
                <a:gd name="T30" fmla="*/ 2147483646 w 129"/>
                <a:gd name="T31" fmla="*/ 2147483646 h 163"/>
                <a:gd name="T32" fmla="*/ 2147483646 w 129"/>
                <a:gd name="T33" fmla="*/ 2147483646 h 163"/>
                <a:gd name="T34" fmla="*/ 2147483646 w 129"/>
                <a:gd name="T35" fmla="*/ 2147483646 h 163"/>
                <a:gd name="T36" fmla="*/ 2147483646 w 129"/>
                <a:gd name="T37" fmla="*/ 2147483646 h 163"/>
                <a:gd name="T38" fmla="*/ 2147483646 w 129"/>
                <a:gd name="T39" fmla="*/ 2147483646 h 163"/>
                <a:gd name="T40" fmla="*/ 2147483646 w 129"/>
                <a:gd name="T41" fmla="*/ 2147483646 h 163"/>
                <a:gd name="T42" fmla="*/ 2147483646 w 129"/>
                <a:gd name="T43" fmla="*/ 2147483646 h 163"/>
                <a:gd name="T44" fmla="*/ 2147483646 w 129"/>
                <a:gd name="T45" fmla="*/ 2147483646 h 163"/>
                <a:gd name="T46" fmla="*/ 2147483646 w 129"/>
                <a:gd name="T47" fmla="*/ 2147483646 h 163"/>
                <a:gd name="T48" fmla="*/ 2147483646 w 129"/>
                <a:gd name="T49" fmla="*/ 2147483646 h 163"/>
                <a:gd name="T50" fmla="*/ 2147483646 w 129"/>
                <a:gd name="T51" fmla="*/ 2147483646 h 163"/>
                <a:gd name="T52" fmla="*/ 2147483646 w 129"/>
                <a:gd name="T53" fmla="*/ 2147483646 h 163"/>
                <a:gd name="T54" fmla="*/ 2147483646 w 129"/>
                <a:gd name="T55" fmla="*/ 2147483646 h 163"/>
                <a:gd name="T56" fmla="*/ 2147483646 w 129"/>
                <a:gd name="T57" fmla="*/ 2147483646 h 163"/>
                <a:gd name="T58" fmla="*/ 2147483646 w 129"/>
                <a:gd name="T59" fmla="*/ 2147483646 h 163"/>
                <a:gd name="T60" fmla="*/ 2147483646 w 129"/>
                <a:gd name="T61" fmla="*/ 2147483646 h 163"/>
                <a:gd name="T62" fmla="*/ 2147483646 w 129"/>
                <a:gd name="T63" fmla="*/ 2147483646 h 163"/>
                <a:gd name="T64" fmla="*/ 2147483646 w 129"/>
                <a:gd name="T65" fmla="*/ 2147483646 h 163"/>
                <a:gd name="T66" fmla="*/ 2147483646 w 129"/>
                <a:gd name="T67" fmla="*/ 2147483646 h 163"/>
                <a:gd name="T68" fmla="*/ 2147483646 w 129"/>
                <a:gd name="T69" fmla="*/ 2147483646 h 163"/>
                <a:gd name="T70" fmla="*/ 2147483646 w 129"/>
                <a:gd name="T71" fmla="*/ 2147483646 h 163"/>
                <a:gd name="T72" fmla="*/ 2147483646 w 129"/>
                <a:gd name="T73" fmla="*/ 2147483646 h 163"/>
                <a:gd name="T74" fmla="*/ 2147483646 w 129"/>
                <a:gd name="T75" fmla="*/ 2147483646 h 163"/>
                <a:gd name="T76" fmla="*/ 2147483646 w 129"/>
                <a:gd name="T77" fmla="*/ 2147483646 h 163"/>
                <a:gd name="T78" fmla="*/ 2147483646 w 129"/>
                <a:gd name="T79" fmla="*/ 2147483646 h 163"/>
                <a:gd name="T80" fmla="*/ 2147483646 w 129"/>
                <a:gd name="T81" fmla="*/ 2147483646 h 163"/>
                <a:gd name="T82" fmla="*/ 2147483646 w 129"/>
                <a:gd name="T83" fmla="*/ 2147483646 h 163"/>
                <a:gd name="T84" fmla="*/ 2147483646 w 129"/>
                <a:gd name="T85" fmla="*/ 2147483646 h 163"/>
                <a:gd name="T86" fmla="*/ 2147483646 w 129"/>
                <a:gd name="T87" fmla="*/ 2147483646 h 163"/>
                <a:gd name="T88" fmla="*/ 2147483646 w 129"/>
                <a:gd name="T89" fmla="*/ 2147483646 h 163"/>
                <a:gd name="T90" fmla="*/ 2147483646 w 129"/>
                <a:gd name="T91" fmla="*/ 2147483646 h 163"/>
                <a:gd name="T92" fmla="*/ 2147483646 w 129"/>
                <a:gd name="T93" fmla="*/ 2147483646 h 163"/>
                <a:gd name="T94" fmla="*/ 2147483646 w 129"/>
                <a:gd name="T95" fmla="*/ 2147483646 h 163"/>
                <a:gd name="T96" fmla="*/ 2147483646 w 129"/>
                <a:gd name="T97" fmla="*/ 2147483646 h 163"/>
                <a:gd name="T98" fmla="*/ 2147483646 w 129"/>
                <a:gd name="T99" fmla="*/ 2147483646 h 1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9" h="163">
                  <a:moveTo>
                    <a:pt x="72" y="113"/>
                  </a:moveTo>
                  <a:lnTo>
                    <a:pt x="43" y="113"/>
                  </a:lnTo>
                  <a:lnTo>
                    <a:pt x="43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72" y="0"/>
                  </a:lnTo>
                  <a:lnTo>
                    <a:pt x="85" y="1"/>
                  </a:lnTo>
                  <a:lnTo>
                    <a:pt x="96" y="3"/>
                  </a:lnTo>
                  <a:lnTo>
                    <a:pt x="101" y="6"/>
                  </a:lnTo>
                  <a:lnTo>
                    <a:pt x="106" y="9"/>
                  </a:lnTo>
                  <a:lnTo>
                    <a:pt x="110" y="11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1" y="23"/>
                  </a:lnTo>
                  <a:lnTo>
                    <a:pt x="124" y="28"/>
                  </a:lnTo>
                  <a:lnTo>
                    <a:pt x="126" y="33"/>
                  </a:lnTo>
                  <a:lnTo>
                    <a:pt x="128" y="44"/>
                  </a:lnTo>
                  <a:lnTo>
                    <a:pt x="129" y="57"/>
                  </a:lnTo>
                  <a:lnTo>
                    <a:pt x="128" y="68"/>
                  </a:lnTo>
                  <a:lnTo>
                    <a:pt x="126" y="79"/>
                  </a:lnTo>
                  <a:lnTo>
                    <a:pt x="124" y="85"/>
                  </a:lnTo>
                  <a:lnTo>
                    <a:pt x="121" y="89"/>
                  </a:lnTo>
                  <a:lnTo>
                    <a:pt x="118" y="93"/>
                  </a:lnTo>
                  <a:lnTo>
                    <a:pt x="114" y="98"/>
                  </a:lnTo>
                  <a:lnTo>
                    <a:pt x="110" y="101"/>
                  </a:lnTo>
                  <a:lnTo>
                    <a:pt x="106" y="104"/>
                  </a:lnTo>
                  <a:lnTo>
                    <a:pt x="101" y="106"/>
                  </a:lnTo>
                  <a:lnTo>
                    <a:pt x="96" y="109"/>
                  </a:lnTo>
                  <a:lnTo>
                    <a:pt x="85" y="112"/>
                  </a:lnTo>
                  <a:lnTo>
                    <a:pt x="72" y="113"/>
                  </a:lnTo>
                  <a:close/>
                  <a:moveTo>
                    <a:pt x="43" y="38"/>
                  </a:moveTo>
                  <a:lnTo>
                    <a:pt x="43" y="74"/>
                  </a:lnTo>
                  <a:lnTo>
                    <a:pt x="68" y="74"/>
                  </a:lnTo>
                  <a:lnTo>
                    <a:pt x="71" y="74"/>
                  </a:lnTo>
                  <a:lnTo>
                    <a:pt x="75" y="73"/>
                  </a:lnTo>
                  <a:lnTo>
                    <a:pt x="79" y="72"/>
                  </a:lnTo>
                  <a:lnTo>
                    <a:pt x="81" y="70"/>
                  </a:lnTo>
                  <a:lnTo>
                    <a:pt x="83" y="67"/>
                  </a:lnTo>
                  <a:lnTo>
                    <a:pt x="84" y="64"/>
                  </a:lnTo>
                  <a:lnTo>
                    <a:pt x="85" y="61"/>
                  </a:lnTo>
                  <a:lnTo>
                    <a:pt x="85" y="57"/>
                  </a:lnTo>
                  <a:lnTo>
                    <a:pt x="85" y="52"/>
                  </a:lnTo>
                  <a:lnTo>
                    <a:pt x="84" y="49"/>
                  </a:lnTo>
                  <a:lnTo>
                    <a:pt x="83" y="46"/>
                  </a:lnTo>
                  <a:lnTo>
                    <a:pt x="81" y="42"/>
                  </a:lnTo>
                  <a:lnTo>
                    <a:pt x="79" y="41"/>
                  </a:lnTo>
                  <a:lnTo>
                    <a:pt x="75" y="39"/>
                  </a:lnTo>
                  <a:lnTo>
                    <a:pt x="71" y="38"/>
                  </a:lnTo>
                  <a:lnTo>
                    <a:pt x="68" y="38"/>
                  </a:lnTo>
                  <a:lnTo>
                    <a:pt x="43" y="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4" name="Freeform 296"/>
            <p:cNvSpPr>
              <a:spLocks noEditPoints="1"/>
            </p:cNvSpPr>
            <p:nvPr/>
          </p:nvSpPr>
          <p:spPr bwMode="auto">
            <a:xfrm>
              <a:off x="5810250" y="3910013"/>
              <a:ext cx="71437" cy="85725"/>
            </a:xfrm>
            <a:custGeom>
              <a:avLst/>
              <a:gdLst>
                <a:gd name="T0" fmla="*/ 2147483646 w 136"/>
                <a:gd name="T1" fmla="*/ 2147483646 h 163"/>
                <a:gd name="T2" fmla="*/ 2147483646 w 136"/>
                <a:gd name="T3" fmla="*/ 2147483646 h 163"/>
                <a:gd name="T4" fmla="*/ 2147483646 w 136"/>
                <a:gd name="T5" fmla="*/ 2147483646 h 163"/>
                <a:gd name="T6" fmla="*/ 2147483646 w 136"/>
                <a:gd name="T7" fmla="*/ 2147483646 h 163"/>
                <a:gd name="T8" fmla="*/ 2147483646 w 136"/>
                <a:gd name="T9" fmla="*/ 2147483646 h 163"/>
                <a:gd name="T10" fmla="*/ 0 w 136"/>
                <a:gd name="T11" fmla="*/ 2147483646 h 163"/>
                <a:gd name="T12" fmla="*/ 0 w 136"/>
                <a:gd name="T13" fmla="*/ 0 h 163"/>
                <a:gd name="T14" fmla="*/ 2147483646 w 136"/>
                <a:gd name="T15" fmla="*/ 0 h 163"/>
                <a:gd name="T16" fmla="*/ 2147483646 w 136"/>
                <a:gd name="T17" fmla="*/ 2147483646 h 163"/>
                <a:gd name="T18" fmla="*/ 2147483646 w 136"/>
                <a:gd name="T19" fmla="*/ 2147483646 h 163"/>
                <a:gd name="T20" fmla="*/ 2147483646 w 136"/>
                <a:gd name="T21" fmla="*/ 2147483646 h 163"/>
                <a:gd name="T22" fmla="*/ 2147483646 w 136"/>
                <a:gd name="T23" fmla="*/ 2147483646 h 163"/>
                <a:gd name="T24" fmla="*/ 2147483646 w 136"/>
                <a:gd name="T25" fmla="*/ 2147483646 h 163"/>
                <a:gd name="T26" fmla="*/ 2147483646 w 136"/>
                <a:gd name="T27" fmla="*/ 2147483646 h 163"/>
                <a:gd name="T28" fmla="*/ 2147483646 w 136"/>
                <a:gd name="T29" fmla="*/ 2147483646 h 163"/>
                <a:gd name="T30" fmla="*/ 2147483646 w 136"/>
                <a:gd name="T31" fmla="*/ 2147483646 h 163"/>
                <a:gd name="T32" fmla="*/ 2147483646 w 136"/>
                <a:gd name="T33" fmla="*/ 2147483646 h 163"/>
                <a:gd name="T34" fmla="*/ 2147483646 w 136"/>
                <a:gd name="T35" fmla="*/ 2147483646 h 163"/>
                <a:gd name="T36" fmla="*/ 2147483646 w 136"/>
                <a:gd name="T37" fmla="*/ 2147483646 h 163"/>
                <a:gd name="T38" fmla="*/ 2147483646 w 136"/>
                <a:gd name="T39" fmla="*/ 2147483646 h 163"/>
                <a:gd name="T40" fmla="*/ 2147483646 w 136"/>
                <a:gd name="T41" fmla="*/ 2147483646 h 163"/>
                <a:gd name="T42" fmla="*/ 2147483646 w 136"/>
                <a:gd name="T43" fmla="*/ 2147483646 h 163"/>
                <a:gd name="T44" fmla="*/ 2147483646 w 136"/>
                <a:gd name="T45" fmla="*/ 2147483646 h 163"/>
                <a:gd name="T46" fmla="*/ 2147483646 w 136"/>
                <a:gd name="T47" fmla="*/ 2147483646 h 163"/>
                <a:gd name="T48" fmla="*/ 2147483646 w 136"/>
                <a:gd name="T49" fmla="*/ 2147483646 h 163"/>
                <a:gd name="T50" fmla="*/ 2147483646 w 136"/>
                <a:gd name="T51" fmla="*/ 2147483646 h 163"/>
                <a:gd name="T52" fmla="*/ 2147483646 w 136"/>
                <a:gd name="T53" fmla="*/ 2147483646 h 163"/>
                <a:gd name="T54" fmla="*/ 2147483646 w 136"/>
                <a:gd name="T55" fmla="*/ 2147483646 h 163"/>
                <a:gd name="T56" fmla="*/ 2147483646 w 136"/>
                <a:gd name="T57" fmla="*/ 2147483646 h 163"/>
                <a:gd name="T58" fmla="*/ 2147483646 w 136"/>
                <a:gd name="T59" fmla="*/ 2147483646 h 163"/>
                <a:gd name="T60" fmla="*/ 2147483646 w 136"/>
                <a:gd name="T61" fmla="*/ 2147483646 h 163"/>
                <a:gd name="T62" fmla="*/ 2147483646 w 136"/>
                <a:gd name="T63" fmla="*/ 2147483646 h 163"/>
                <a:gd name="T64" fmla="*/ 2147483646 w 136"/>
                <a:gd name="T65" fmla="*/ 2147483646 h 163"/>
                <a:gd name="T66" fmla="*/ 2147483646 w 136"/>
                <a:gd name="T67" fmla="*/ 2147483646 h 163"/>
                <a:gd name="T68" fmla="*/ 2147483646 w 136"/>
                <a:gd name="T69" fmla="*/ 2147483646 h 163"/>
                <a:gd name="T70" fmla="*/ 2147483646 w 136"/>
                <a:gd name="T71" fmla="*/ 2147483646 h 163"/>
                <a:gd name="T72" fmla="*/ 2147483646 w 136"/>
                <a:gd name="T73" fmla="*/ 2147483646 h 163"/>
                <a:gd name="T74" fmla="*/ 2147483646 w 136"/>
                <a:gd name="T75" fmla="*/ 2147483646 h 163"/>
                <a:gd name="T76" fmla="*/ 2147483646 w 136"/>
                <a:gd name="T77" fmla="*/ 2147483646 h 163"/>
                <a:gd name="T78" fmla="*/ 2147483646 w 136"/>
                <a:gd name="T79" fmla="*/ 2147483646 h 163"/>
                <a:gd name="T80" fmla="*/ 2147483646 w 136"/>
                <a:gd name="T81" fmla="*/ 2147483646 h 163"/>
                <a:gd name="T82" fmla="*/ 2147483646 w 136"/>
                <a:gd name="T83" fmla="*/ 2147483646 h 163"/>
                <a:gd name="T84" fmla="*/ 2147483646 w 136"/>
                <a:gd name="T85" fmla="*/ 2147483646 h 163"/>
                <a:gd name="T86" fmla="*/ 2147483646 w 136"/>
                <a:gd name="T87" fmla="*/ 2147483646 h 163"/>
                <a:gd name="T88" fmla="*/ 2147483646 w 136"/>
                <a:gd name="T89" fmla="*/ 2147483646 h 16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6" h="163">
                  <a:moveTo>
                    <a:pt x="136" y="163"/>
                  </a:moveTo>
                  <a:lnTo>
                    <a:pt x="86" y="163"/>
                  </a:lnTo>
                  <a:lnTo>
                    <a:pt x="57" y="111"/>
                  </a:lnTo>
                  <a:lnTo>
                    <a:pt x="44" y="111"/>
                  </a:lnTo>
                  <a:lnTo>
                    <a:pt x="44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85" y="1"/>
                  </a:lnTo>
                  <a:lnTo>
                    <a:pt x="97" y="3"/>
                  </a:lnTo>
                  <a:lnTo>
                    <a:pt x="102" y="6"/>
                  </a:lnTo>
                  <a:lnTo>
                    <a:pt x="107" y="8"/>
                  </a:lnTo>
                  <a:lnTo>
                    <a:pt x="111" y="11"/>
                  </a:lnTo>
                  <a:lnTo>
                    <a:pt x="115" y="14"/>
                  </a:lnTo>
                  <a:lnTo>
                    <a:pt x="118" y="19"/>
                  </a:lnTo>
                  <a:lnTo>
                    <a:pt x="122" y="23"/>
                  </a:lnTo>
                  <a:lnTo>
                    <a:pt x="124" y="27"/>
                  </a:lnTo>
                  <a:lnTo>
                    <a:pt x="126" y="32"/>
                  </a:lnTo>
                  <a:lnTo>
                    <a:pt x="129" y="42"/>
                  </a:lnTo>
                  <a:lnTo>
                    <a:pt x="130" y="55"/>
                  </a:lnTo>
                  <a:lnTo>
                    <a:pt x="129" y="64"/>
                  </a:lnTo>
                  <a:lnTo>
                    <a:pt x="128" y="72"/>
                  </a:lnTo>
                  <a:lnTo>
                    <a:pt x="126" y="79"/>
                  </a:lnTo>
                  <a:lnTo>
                    <a:pt x="123" y="85"/>
                  </a:lnTo>
                  <a:lnTo>
                    <a:pt x="118" y="91"/>
                  </a:lnTo>
                  <a:lnTo>
                    <a:pt x="114" y="96"/>
                  </a:lnTo>
                  <a:lnTo>
                    <a:pt x="108" y="100"/>
                  </a:lnTo>
                  <a:lnTo>
                    <a:pt x="101" y="103"/>
                  </a:lnTo>
                  <a:lnTo>
                    <a:pt x="136" y="163"/>
                  </a:lnTo>
                  <a:close/>
                  <a:moveTo>
                    <a:pt x="44" y="38"/>
                  </a:moveTo>
                  <a:lnTo>
                    <a:pt x="44" y="72"/>
                  </a:lnTo>
                  <a:lnTo>
                    <a:pt x="68" y="72"/>
                  </a:lnTo>
                  <a:lnTo>
                    <a:pt x="75" y="71"/>
                  </a:lnTo>
                  <a:lnTo>
                    <a:pt x="81" y="68"/>
                  </a:lnTo>
                  <a:lnTo>
                    <a:pt x="83" y="66"/>
                  </a:lnTo>
                  <a:lnTo>
                    <a:pt x="85" y="63"/>
                  </a:lnTo>
                  <a:lnTo>
                    <a:pt x="86" y="60"/>
                  </a:lnTo>
                  <a:lnTo>
                    <a:pt x="86" y="55"/>
                  </a:lnTo>
                  <a:lnTo>
                    <a:pt x="86" y="51"/>
                  </a:lnTo>
                  <a:lnTo>
                    <a:pt x="85" y="47"/>
                  </a:lnTo>
                  <a:lnTo>
                    <a:pt x="83" y="44"/>
                  </a:lnTo>
                  <a:lnTo>
                    <a:pt x="81" y="41"/>
                  </a:lnTo>
                  <a:lnTo>
                    <a:pt x="75" y="39"/>
                  </a:lnTo>
                  <a:lnTo>
                    <a:pt x="68" y="38"/>
                  </a:lnTo>
                  <a:lnTo>
                    <a:pt x="44" y="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5" name="Freeform 297"/>
            <p:cNvSpPr>
              <a:spLocks noEditPoints="1"/>
            </p:cNvSpPr>
            <p:nvPr/>
          </p:nvSpPr>
          <p:spPr bwMode="auto">
            <a:xfrm>
              <a:off x="5884863" y="3908425"/>
              <a:ext cx="80962" cy="88900"/>
            </a:xfrm>
            <a:custGeom>
              <a:avLst/>
              <a:gdLst>
                <a:gd name="T0" fmla="*/ 2147483646 w 151"/>
                <a:gd name="T1" fmla="*/ 2147483646 h 168"/>
                <a:gd name="T2" fmla="*/ 2147483646 w 151"/>
                <a:gd name="T3" fmla="*/ 2147483646 h 168"/>
                <a:gd name="T4" fmla="*/ 2147483646 w 151"/>
                <a:gd name="T5" fmla="*/ 2147483646 h 168"/>
                <a:gd name="T6" fmla="*/ 2147483646 w 151"/>
                <a:gd name="T7" fmla="*/ 2147483646 h 168"/>
                <a:gd name="T8" fmla="*/ 2147483646 w 151"/>
                <a:gd name="T9" fmla="*/ 2147483646 h 168"/>
                <a:gd name="T10" fmla="*/ 2147483646 w 151"/>
                <a:gd name="T11" fmla="*/ 2147483646 h 168"/>
                <a:gd name="T12" fmla="*/ 2147483646 w 151"/>
                <a:gd name="T13" fmla="*/ 2147483646 h 168"/>
                <a:gd name="T14" fmla="*/ 2147483646 w 151"/>
                <a:gd name="T15" fmla="*/ 2147483646 h 168"/>
                <a:gd name="T16" fmla="*/ 2147483646 w 151"/>
                <a:gd name="T17" fmla="*/ 2147483646 h 168"/>
                <a:gd name="T18" fmla="*/ 2147483646 w 151"/>
                <a:gd name="T19" fmla="*/ 2147483646 h 168"/>
                <a:gd name="T20" fmla="*/ 2147483646 w 151"/>
                <a:gd name="T21" fmla="*/ 2147483646 h 168"/>
                <a:gd name="T22" fmla="*/ 2147483646 w 151"/>
                <a:gd name="T23" fmla="*/ 2147483646 h 168"/>
                <a:gd name="T24" fmla="*/ 2147483646 w 151"/>
                <a:gd name="T25" fmla="*/ 2147483646 h 168"/>
                <a:gd name="T26" fmla="*/ 2147483646 w 151"/>
                <a:gd name="T27" fmla="*/ 2147483646 h 168"/>
                <a:gd name="T28" fmla="*/ 2147483646 w 151"/>
                <a:gd name="T29" fmla="*/ 2147483646 h 168"/>
                <a:gd name="T30" fmla="*/ 2147483646 w 151"/>
                <a:gd name="T31" fmla="*/ 2147483646 h 168"/>
                <a:gd name="T32" fmla="*/ 2147483646 w 151"/>
                <a:gd name="T33" fmla="*/ 2147483646 h 168"/>
                <a:gd name="T34" fmla="*/ 2147483646 w 151"/>
                <a:gd name="T35" fmla="*/ 2147483646 h 168"/>
                <a:gd name="T36" fmla="*/ 2147483646 w 151"/>
                <a:gd name="T37" fmla="*/ 2147483646 h 168"/>
                <a:gd name="T38" fmla="*/ 2147483646 w 151"/>
                <a:gd name="T39" fmla="*/ 2147483646 h 168"/>
                <a:gd name="T40" fmla="*/ 2147483646 w 151"/>
                <a:gd name="T41" fmla="*/ 2147483646 h 168"/>
                <a:gd name="T42" fmla="*/ 2147483646 w 151"/>
                <a:gd name="T43" fmla="*/ 2147483646 h 168"/>
                <a:gd name="T44" fmla="*/ 2147483646 w 151"/>
                <a:gd name="T45" fmla="*/ 2147483646 h 168"/>
                <a:gd name="T46" fmla="*/ 2147483646 w 151"/>
                <a:gd name="T47" fmla="*/ 2147483646 h 168"/>
                <a:gd name="T48" fmla="*/ 2147483646 w 151"/>
                <a:gd name="T49" fmla="*/ 2147483646 h 168"/>
                <a:gd name="T50" fmla="*/ 2147483646 w 151"/>
                <a:gd name="T51" fmla="*/ 2147483646 h 168"/>
                <a:gd name="T52" fmla="*/ 2147483646 w 151"/>
                <a:gd name="T53" fmla="*/ 2147483646 h 168"/>
                <a:gd name="T54" fmla="*/ 2147483646 w 151"/>
                <a:gd name="T55" fmla="*/ 2147483646 h 168"/>
                <a:gd name="T56" fmla="*/ 2147483646 w 151"/>
                <a:gd name="T57" fmla="*/ 2147483646 h 168"/>
                <a:gd name="T58" fmla="*/ 2147483646 w 151"/>
                <a:gd name="T59" fmla="*/ 2147483646 h 168"/>
                <a:gd name="T60" fmla="*/ 2147483646 w 151"/>
                <a:gd name="T61" fmla="*/ 2147483646 h 168"/>
                <a:gd name="T62" fmla="*/ 2147483646 w 151"/>
                <a:gd name="T63" fmla="*/ 2147483646 h 168"/>
                <a:gd name="T64" fmla="*/ 0 w 151"/>
                <a:gd name="T65" fmla="*/ 2147483646 h 168"/>
                <a:gd name="T66" fmla="*/ 2147483646 w 151"/>
                <a:gd name="T67" fmla="*/ 2147483646 h 168"/>
                <a:gd name="T68" fmla="*/ 2147483646 w 151"/>
                <a:gd name="T69" fmla="*/ 2147483646 h 168"/>
                <a:gd name="T70" fmla="*/ 2147483646 w 151"/>
                <a:gd name="T71" fmla="*/ 2147483646 h 168"/>
                <a:gd name="T72" fmla="*/ 2147483646 w 151"/>
                <a:gd name="T73" fmla="*/ 2147483646 h 168"/>
                <a:gd name="T74" fmla="*/ 2147483646 w 151"/>
                <a:gd name="T75" fmla="*/ 2147483646 h 168"/>
                <a:gd name="T76" fmla="*/ 2147483646 w 151"/>
                <a:gd name="T77" fmla="*/ 2147483646 h 168"/>
                <a:gd name="T78" fmla="*/ 2147483646 w 151"/>
                <a:gd name="T79" fmla="*/ 2147483646 h 168"/>
                <a:gd name="T80" fmla="*/ 2147483646 w 151"/>
                <a:gd name="T81" fmla="*/ 0 h 168"/>
                <a:gd name="T82" fmla="*/ 2147483646 w 151"/>
                <a:gd name="T83" fmla="*/ 2147483646 h 168"/>
                <a:gd name="T84" fmla="*/ 2147483646 w 151"/>
                <a:gd name="T85" fmla="*/ 2147483646 h 168"/>
                <a:gd name="T86" fmla="*/ 2147483646 w 151"/>
                <a:gd name="T87" fmla="*/ 2147483646 h 168"/>
                <a:gd name="T88" fmla="*/ 2147483646 w 151"/>
                <a:gd name="T89" fmla="*/ 2147483646 h 168"/>
                <a:gd name="T90" fmla="*/ 2147483646 w 151"/>
                <a:gd name="T91" fmla="*/ 2147483646 h 168"/>
                <a:gd name="T92" fmla="*/ 2147483646 w 151"/>
                <a:gd name="T93" fmla="*/ 2147483646 h 168"/>
                <a:gd name="T94" fmla="*/ 2147483646 w 151"/>
                <a:gd name="T95" fmla="*/ 2147483646 h 168"/>
                <a:gd name="T96" fmla="*/ 2147483646 w 151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1" h="168">
                  <a:moveTo>
                    <a:pt x="100" y="47"/>
                  </a:moveTo>
                  <a:lnTo>
                    <a:pt x="96" y="42"/>
                  </a:lnTo>
                  <a:lnTo>
                    <a:pt x="90" y="38"/>
                  </a:lnTo>
                  <a:lnTo>
                    <a:pt x="84" y="36"/>
                  </a:lnTo>
                  <a:lnTo>
                    <a:pt x="76" y="36"/>
                  </a:lnTo>
                  <a:lnTo>
                    <a:pt x="68" y="36"/>
                  </a:lnTo>
                  <a:lnTo>
                    <a:pt x="61" y="38"/>
                  </a:lnTo>
                  <a:lnTo>
                    <a:pt x="56" y="42"/>
                  </a:lnTo>
                  <a:lnTo>
                    <a:pt x="52" y="47"/>
                  </a:lnTo>
                  <a:lnTo>
                    <a:pt x="49" y="53"/>
                  </a:lnTo>
                  <a:lnTo>
                    <a:pt x="47" y="61"/>
                  </a:lnTo>
                  <a:lnTo>
                    <a:pt x="46" y="70"/>
                  </a:lnTo>
                  <a:lnTo>
                    <a:pt x="46" y="82"/>
                  </a:lnTo>
                  <a:lnTo>
                    <a:pt x="46" y="94"/>
                  </a:lnTo>
                  <a:lnTo>
                    <a:pt x="47" y="104"/>
                  </a:lnTo>
                  <a:lnTo>
                    <a:pt x="49" y="113"/>
                  </a:lnTo>
                  <a:lnTo>
                    <a:pt x="52" y="119"/>
                  </a:lnTo>
                  <a:lnTo>
                    <a:pt x="56" y="125"/>
                  </a:lnTo>
                  <a:lnTo>
                    <a:pt x="61" y="129"/>
                  </a:lnTo>
                  <a:lnTo>
                    <a:pt x="68" y="131"/>
                  </a:lnTo>
                  <a:lnTo>
                    <a:pt x="76" y="131"/>
                  </a:lnTo>
                  <a:lnTo>
                    <a:pt x="84" y="131"/>
                  </a:lnTo>
                  <a:lnTo>
                    <a:pt x="90" y="129"/>
                  </a:lnTo>
                  <a:lnTo>
                    <a:pt x="96" y="125"/>
                  </a:lnTo>
                  <a:lnTo>
                    <a:pt x="100" y="119"/>
                  </a:lnTo>
                  <a:lnTo>
                    <a:pt x="102" y="113"/>
                  </a:lnTo>
                  <a:lnTo>
                    <a:pt x="104" y="104"/>
                  </a:lnTo>
                  <a:lnTo>
                    <a:pt x="105" y="94"/>
                  </a:lnTo>
                  <a:lnTo>
                    <a:pt x="105" y="82"/>
                  </a:lnTo>
                  <a:lnTo>
                    <a:pt x="105" y="70"/>
                  </a:lnTo>
                  <a:lnTo>
                    <a:pt x="104" y="61"/>
                  </a:lnTo>
                  <a:lnTo>
                    <a:pt x="102" y="53"/>
                  </a:lnTo>
                  <a:lnTo>
                    <a:pt x="100" y="47"/>
                  </a:lnTo>
                  <a:close/>
                  <a:moveTo>
                    <a:pt x="151" y="82"/>
                  </a:moveTo>
                  <a:lnTo>
                    <a:pt x="151" y="92"/>
                  </a:lnTo>
                  <a:lnTo>
                    <a:pt x="150" y="102"/>
                  </a:lnTo>
                  <a:lnTo>
                    <a:pt x="149" y="112"/>
                  </a:lnTo>
                  <a:lnTo>
                    <a:pt x="147" y="119"/>
                  </a:lnTo>
                  <a:lnTo>
                    <a:pt x="145" y="127"/>
                  </a:lnTo>
                  <a:lnTo>
                    <a:pt x="141" y="134"/>
                  </a:lnTo>
                  <a:lnTo>
                    <a:pt x="137" y="141"/>
                  </a:lnTo>
                  <a:lnTo>
                    <a:pt x="133" y="146"/>
                  </a:lnTo>
                  <a:lnTo>
                    <a:pt x="127" y="152"/>
                  </a:lnTo>
                  <a:lnTo>
                    <a:pt x="122" y="156"/>
                  </a:lnTo>
                  <a:lnTo>
                    <a:pt x="115" y="159"/>
                  </a:lnTo>
                  <a:lnTo>
                    <a:pt x="109" y="163"/>
                  </a:lnTo>
                  <a:lnTo>
                    <a:pt x="101" y="165"/>
                  </a:lnTo>
                  <a:lnTo>
                    <a:pt x="94" y="166"/>
                  </a:lnTo>
                  <a:lnTo>
                    <a:pt x="85" y="167"/>
                  </a:lnTo>
                  <a:lnTo>
                    <a:pt x="76" y="168"/>
                  </a:lnTo>
                  <a:lnTo>
                    <a:pt x="66" y="167"/>
                  </a:lnTo>
                  <a:lnTo>
                    <a:pt x="58" y="166"/>
                  </a:lnTo>
                  <a:lnTo>
                    <a:pt x="50" y="165"/>
                  </a:lnTo>
                  <a:lnTo>
                    <a:pt x="43" y="163"/>
                  </a:lnTo>
                  <a:lnTo>
                    <a:pt x="36" y="159"/>
                  </a:lnTo>
                  <a:lnTo>
                    <a:pt x="30" y="156"/>
                  </a:lnTo>
                  <a:lnTo>
                    <a:pt x="24" y="152"/>
                  </a:lnTo>
                  <a:lnTo>
                    <a:pt x="19" y="146"/>
                  </a:lnTo>
                  <a:lnTo>
                    <a:pt x="14" y="141"/>
                  </a:lnTo>
                  <a:lnTo>
                    <a:pt x="11" y="134"/>
                  </a:lnTo>
                  <a:lnTo>
                    <a:pt x="8" y="127"/>
                  </a:lnTo>
                  <a:lnTo>
                    <a:pt x="5" y="119"/>
                  </a:lnTo>
                  <a:lnTo>
                    <a:pt x="3" y="112"/>
                  </a:lnTo>
                  <a:lnTo>
                    <a:pt x="1" y="10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1" y="65"/>
                  </a:lnTo>
                  <a:lnTo>
                    <a:pt x="3" y="57"/>
                  </a:lnTo>
                  <a:lnTo>
                    <a:pt x="4" y="50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2" y="29"/>
                  </a:lnTo>
                  <a:lnTo>
                    <a:pt x="16" y="24"/>
                  </a:lnTo>
                  <a:lnTo>
                    <a:pt x="21" y="18"/>
                  </a:lnTo>
                  <a:lnTo>
                    <a:pt x="26" y="13"/>
                  </a:lnTo>
                  <a:lnTo>
                    <a:pt x="32" y="9"/>
                  </a:lnTo>
                  <a:lnTo>
                    <a:pt x="39" y="5"/>
                  </a:lnTo>
                  <a:lnTo>
                    <a:pt x="47" y="3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96" y="1"/>
                  </a:lnTo>
                  <a:lnTo>
                    <a:pt x="104" y="3"/>
                  </a:lnTo>
                  <a:lnTo>
                    <a:pt x="112" y="5"/>
                  </a:lnTo>
                  <a:lnTo>
                    <a:pt x="120" y="9"/>
                  </a:lnTo>
                  <a:lnTo>
                    <a:pt x="126" y="13"/>
                  </a:lnTo>
                  <a:lnTo>
                    <a:pt x="132" y="18"/>
                  </a:lnTo>
                  <a:lnTo>
                    <a:pt x="136" y="24"/>
                  </a:lnTo>
                  <a:lnTo>
                    <a:pt x="140" y="29"/>
                  </a:lnTo>
                  <a:lnTo>
                    <a:pt x="143" y="36"/>
                  </a:lnTo>
                  <a:lnTo>
                    <a:pt x="146" y="42"/>
                  </a:lnTo>
                  <a:lnTo>
                    <a:pt x="148" y="50"/>
                  </a:lnTo>
                  <a:lnTo>
                    <a:pt x="150" y="57"/>
                  </a:lnTo>
                  <a:lnTo>
                    <a:pt x="151" y="65"/>
                  </a:lnTo>
                  <a:lnTo>
                    <a:pt x="151" y="74"/>
                  </a:lnTo>
                  <a:lnTo>
                    <a:pt x="151" y="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6" name="Freeform 298"/>
            <p:cNvSpPr>
              <a:spLocks noEditPoints="1"/>
            </p:cNvSpPr>
            <p:nvPr/>
          </p:nvSpPr>
          <p:spPr bwMode="auto">
            <a:xfrm>
              <a:off x="5973763" y="3910013"/>
              <a:ext cx="73025" cy="85725"/>
            </a:xfrm>
            <a:custGeom>
              <a:avLst/>
              <a:gdLst>
                <a:gd name="T0" fmla="*/ 2147483646 w 139"/>
                <a:gd name="T1" fmla="*/ 2147483646 h 163"/>
                <a:gd name="T2" fmla="*/ 0 w 139"/>
                <a:gd name="T3" fmla="*/ 2147483646 h 163"/>
                <a:gd name="T4" fmla="*/ 0 w 139"/>
                <a:gd name="T5" fmla="*/ 0 h 163"/>
                <a:gd name="T6" fmla="*/ 2147483646 w 139"/>
                <a:gd name="T7" fmla="*/ 0 h 163"/>
                <a:gd name="T8" fmla="*/ 2147483646 w 139"/>
                <a:gd name="T9" fmla="*/ 0 h 163"/>
                <a:gd name="T10" fmla="*/ 2147483646 w 139"/>
                <a:gd name="T11" fmla="*/ 2147483646 h 163"/>
                <a:gd name="T12" fmla="*/ 2147483646 w 139"/>
                <a:gd name="T13" fmla="*/ 2147483646 h 163"/>
                <a:gd name="T14" fmla="*/ 2147483646 w 139"/>
                <a:gd name="T15" fmla="*/ 2147483646 h 163"/>
                <a:gd name="T16" fmla="*/ 2147483646 w 139"/>
                <a:gd name="T17" fmla="*/ 2147483646 h 163"/>
                <a:gd name="T18" fmla="*/ 2147483646 w 139"/>
                <a:gd name="T19" fmla="*/ 2147483646 h 163"/>
                <a:gd name="T20" fmla="*/ 2147483646 w 139"/>
                <a:gd name="T21" fmla="*/ 2147483646 h 163"/>
                <a:gd name="T22" fmla="*/ 2147483646 w 139"/>
                <a:gd name="T23" fmla="*/ 2147483646 h 163"/>
                <a:gd name="T24" fmla="*/ 2147483646 w 139"/>
                <a:gd name="T25" fmla="*/ 2147483646 h 163"/>
                <a:gd name="T26" fmla="*/ 2147483646 w 139"/>
                <a:gd name="T27" fmla="*/ 2147483646 h 163"/>
                <a:gd name="T28" fmla="*/ 2147483646 w 139"/>
                <a:gd name="T29" fmla="*/ 2147483646 h 163"/>
                <a:gd name="T30" fmla="*/ 2147483646 w 139"/>
                <a:gd name="T31" fmla="*/ 2147483646 h 163"/>
                <a:gd name="T32" fmla="*/ 2147483646 w 139"/>
                <a:gd name="T33" fmla="*/ 2147483646 h 163"/>
                <a:gd name="T34" fmla="*/ 2147483646 w 139"/>
                <a:gd name="T35" fmla="*/ 2147483646 h 163"/>
                <a:gd name="T36" fmla="*/ 2147483646 w 139"/>
                <a:gd name="T37" fmla="*/ 2147483646 h 163"/>
                <a:gd name="T38" fmla="*/ 2147483646 w 139"/>
                <a:gd name="T39" fmla="*/ 2147483646 h 163"/>
                <a:gd name="T40" fmla="*/ 2147483646 w 139"/>
                <a:gd name="T41" fmla="*/ 2147483646 h 163"/>
                <a:gd name="T42" fmla="*/ 2147483646 w 139"/>
                <a:gd name="T43" fmla="*/ 2147483646 h 163"/>
                <a:gd name="T44" fmla="*/ 2147483646 w 139"/>
                <a:gd name="T45" fmla="*/ 2147483646 h 163"/>
                <a:gd name="T46" fmla="*/ 2147483646 w 139"/>
                <a:gd name="T47" fmla="*/ 2147483646 h 163"/>
                <a:gd name="T48" fmla="*/ 2147483646 w 139"/>
                <a:gd name="T49" fmla="*/ 2147483646 h 163"/>
                <a:gd name="T50" fmla="*/ 2147483646 w 139"/>
                <a:gd name="T51" fmla="*/ 2147483646 h 163"/>
                <a:gd name="T52" fmla="*/ 2147483646 w 139"/>
                <a:gd name="T53" fmla="*/ 2147483646 h 163"/>
                <a:gd name="T54" fmla="*/ 2147483646 w 139"/>
                <a:gd name="T55" fmla="*/ 2147483646 h 163"/>
                <a:gd name="T56" fmla="*/ 2147483646 w 139"/>
                <a:gd name="T57" fmla="*/ 2147483646 h 163"/>
                <a:gd name="T58" fmla="*/ 2147483646 w 139"/>
                <a:gd name="T59" fmla="*/ 2147483646 h 163"/>
                <a:gd name="T60" fmla="*/ 2147483646 w 139"/>
                <a:gd name="T61" fmla="*/ 2147483646 h 163"/>
                <a:gd name="T62" fmla="*/ 2147483646 w 139"/>
                <a:gd name="T63" fmla="*/ 2147483646 h 163"/>
                <a:gd name="T64" fmla="*/ 2147483646 w 139"/>
                <a:gd name="T65" fmla="*/ 2147483646 h 163"/>
                <a:gd name="T66" fmla="*/ 2147483646 w 139"/>
                <a:gd name="T67" fmla="*/ 2147483646 h 163"/>
                <a:gd name="T68" fmla="*/ 2147483646 w 139"/>
                <a:gd name="T69" fmla="*/ 2147483646 h 163"/>
                <a:gd name="T70" fmla="*/ 2147483646 w 139"/>
                <a:gd name="T71" fmla="*/ 2147483646 h 163"/>
                <a:gd name="T72" fmla="*/ 2147483646 w 139"/>
                <a:gd name="T73" fmla="*/ 2147483646 h 163"/>
                <a:gd name="T74" fmla="*/ 2147483646 w 139"/>
                <a:gd name="T75" fmla="*/ 2147483646 h 163"/>
                <a:gd name="T76" fmla="*/ 2147483646 w 139"/>
                <a:gd name="T77" fmla="*/ 2147483646 h 163"/>
                <a:gd name="T78" fmla="*/ 2147483646 w 139"/>
                <a:gd name="T79" fmla="*/ 2147483646 h 163"/>
                <a:gd name="T80" fmla="*/ 2147483646 w 139"/>
                <a:gd name="T81" fmla="*/ 2147483646 h 163"/>
                <a:gd name="T82" fmla="*/ 2147483646 w 139"/>
                <a:gd name="T83" fmla="*/ 2147483646 h 163"/>
                <a:gd name="T84" fmla="*/ 2147483646 w 139"/>
                <a:gd name="T85" fmla="*/ 2147483646 h 163"/>
                <a:gd name="T86" fmla="*/ 2147483646 w 139"/>
                <a:gd name="T87" fmla="*/ 2147483646 h 163"/>
                <a:gd name="T88" fmla="*/ 2147483646 w 139"/>
                <a:gd name="T89" fmla="*/ 2147483646 h 163"/>
                <a:gd name="T90" fmla="*/ 2147483646 w 139"/>
                <a:gd name="T91" fmla="*/ 2147483646 h 163"/>
                <a:gd name="T92" fmla="*/ 2147483646 w 139"/>
                <a:gd name="T93" fmla="*/ 2147483646 h 163"/>
                <a:gd name="T94" fmla="*/ 2147483646 w 139"/>
                <a:gd name="T95" fmla="*/ 2147483646 h 163"/>
                <a:gd name="T96" fmla="*/ 2147483646 w 139"/>
                <a:gd name="T97" fmla="*/ 2147483646 h 163"/>
                <a:gd name="T98" fmla="*/ 2147483646 w 139"/>
                <a:gd name="T99" fmla="*/ 2147483646 h 163"/>
                <a:gd name="T100" fmla="*/ 2147483646 w 139"/>
                <a:gd name="T101" fmla="*/ 2147483646 h 163"/>
                <a:gd name="T102" fmla="*/ 2147483646 w 139"/>
                <a:gd name="T103" fmla="*/ 2147483646 h 163"/>
                <a:gd name="T104" fmla="*/ 2147483646 w 139"/>
                <a:gd name="T105" fmla="*/ 2147483646 h 163"/>
                <a:gd name="T106" fmla="*/ 2147483646 w 139"/>
                <a:gd name="T107" fmla="*/ 2147483646 h 163"/>
                <a:gd name="T108" fmla="*/ 2147483646 w 139"/>
                <a:gd name="T109" fmla="*/ 2147483646 h 163"/>
                <a:gd name="T110" fmla="*/ 2147483646 w 139"/>
                <a:gd name="T111" fmla="*/ 2147483646 h 1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39" h="163">
                  <a:moveTo>
                    <a:pt x="63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63" y="0"/>
                  </a:lnTo>
                  <a:lnTo>
                    <a:pt x="74" y="0"/>
                  </a:lnTo>
                  <a:lnTo>
                    <a:pt x="84" y="1"/>
                  </a:lnTo>
                  <a:lnTo>
                    <a:pt x="92" y="3"/>
                  </a:lnTo>
                  <a:lnTo>
                    <a:pt x="100" y="6"/>
                  </a:lnTo>
                  <a:lnTo>
                    <a:pt x="107" y="9"/>
                  </a:lnTo>
                  <a:lnTo>
                    <a:pt x="113" y="13"/>
                  </a:lnTo>
                  <a:lnTo>
                    <a:pt x="119" y="18"/>
                  </a:lnTo>
                  <a:lnTo>
                    <a:pt x="124" y="23"/>
                  </a:lnTo>
                  <a:lnTo>
                    <a:pt x="127" y="28"/>
                  </a:lnTo>
                  <a:lnTo>
                    <a:pt x="130" y="35"/>
                  </a:lnTo>
                  <a:lnTo>
                    <a:pt x="133" y="41"/>
                  </a:lnTo>
                  <a:lnTo>
                    <a:pt x="136" y="48"/>
                  </a:lnTo>
                  <a:lnTo>
                    <a:pt x="137" y="55"/>
                  </a:lnTo>
                  <a:lnTo>
                    <a:pt x="138" y="63"/>
                  </a:lnTo>
                  <a:lnTo>
                    <a:pt x="139" y="72"/>
                  </a:lnTo>
                  <a:lnTo>
                    <a:pt x="139" y="80"/>
                  </a:lnTo>
                  <a:lnTo>
                    <a:pt x="139" y="89"/>
                  </a:lnTo>
                  <a:lnTo>
                    <a:pt x="138" y="98"/>
                  </a:lnTo>
                  <a:lnTo>
                    <a:pt x="137" y="105"/>
                  </a:lnTo>
                  <a:lnTo>
                    <a:pt x="136" y="113"/>
                  </a:lnTo>
                  <a:lnTo>
                    <a:pt x="133" y="120"/>
                  </a:lnTo>
                  <a:lnTo>
                    <a:pt x="130" y="127"/>
                  </a:lnTo>
                  <a:lnTo>
                    <a:pt x="127" y="133"/>
                  </a:lnTo>
                  <a:lnTo>
                    <a:pt x="124" y="139"/>
                  </a:lnTo>
                  <a:lnTo>
                    <a:pt x="119" y="144"/>
                  </a:lnTo>
                  <a:lnTo>
                    <a:pt x="113" y="150"/>
                  </a:lnTo>
                  <a:lnTo>
                    <a:pt x="107" y="153"/>
                  </a:lnTo>
                  <a:lnTo>
                    <a:pt x="100" y="157"/>
                  </a:lnTo>
                  <a:lnTo>
                    <a:pt x="92" y="159"/>
                  </a:lnTo>
                  <a:lnTo>
                    <a:pt x="84" y="162"/>
                  </a:lnTo>
                  <a:lnTo>
                    <a:pt x="74" y="163"/>
                  </a:lnTo>
                  <a:lnTo>
                    <a:pt x="63" y="163"/>
                  </a:lnTo>
                  <a:close/>
                  <a:moveTo>
                    <a:pt x="44" y="125"/>
                  </a:moveTo>
                  <a:lnTo>
                    <a:pt x="63" y="125"/>
                  </a:lnTo>
                  <a:lnTo>
                    <a:pt x="72" y="124"/>
                  </a:lnTo>
                  <a:lnTo>
                    <a:pt x="78" y="123"/>
                  </a:lnTo>
                  <a:lnTo>
                    <a:pt x="84" y="119"/>
                  </a:lnTo>
                  <a:lnTo>
                    <a:pt x="88" y="114"/>
                  </a:lnTo>
                  <a:lnTo>
                    <a:pt x="90" y="109"/>
                  </a:lnTo>
                  <a:lnTo>
                    <a:pt x="92" y="101"/>
                  </a:lnTo>
                  <a:lnTo>
                    <a:pt x="93" y="91"/>
                  </a:lnTo>
                  <a:lnTo>
                    <a:pt x="93" y="80"/>
                  </a:lnTo>
                  <a:lnTo>
                    <a:pt x="93" y="70"/>
                  </a:lnTo>
                  <a:lnTo>
                    <a:pt x="92" y="61"/>
                  </a:lnTo>
                  <a:lnTo>
                    <a:pt x="90" y="53"/>
                  </a:lnTo>
                  <a:lnTo>
                    <a:pt x="88" y="48"/>
                  </a:lnTo>
                  <a:lnTo>
                    <a:pt x="84" y="44"/>
                  </a:lnTo>
                  <a:lnTo>
                    <a:pt x="78" y="40"/>
                  </a:lnTo>
                  <a:lnTo>
                    <a:pt x="72" y="39"/>
                  </a:lnTo>
                  <a:lnTo>
                    <a:pt x="63" y="38"/>
                  </a:lnTo>
                  <a:lnTo>
                    <a:pt x="44" y="38"/>
                  </a:lnTo>
                  <a:lnTo>
                    <a:pt x="44" y="12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7" name="Freeform 299"/>
            <p:cNvSpPr>
              <a:spLocks/>
            </p:cNvSpPr>
            <p:nvPr/>
          </p:nvSpPr>
          <p:spPr bwMode="auto">
            <a:xfrm>
              <a:off x="6054725" y="3910013"/>
              <a:ext cx="69850" cy="87313"/>
            </a:xfrm>
            <a:custGeom>
              <a:avLst/>
              <a:gdLst>
                <a:gd name="T0" fmla="*/ 2147483646 w 134"/>
                <a:gd name="T1" fmla="*/ 2147483646 h 166"/>
                <a:gd name="T2" fmla="*/ 2147483646 w 134"/>
                <a:gd name="T3" fmla="*/ 2147483646 h 166"/>
                <a:gd name="T4" fmla="*/ 2147483646 w 134"/>
                <a:gd name="T5" fmla="*/ 2147483646 h 166"/>
                <a:gd name="T6" fmla="*/ 2147483646 w 134"/>
                <a:gd name="T7" fmla="*/ 2147483646 h 166"/>
                <a:gd name="T8" fmla="*/ 2147483646 w 134"/>
                <a:gd name="T9" fmla="*/ 2147483646 h 166"/>
                <a:gd name="T10" fmla="*/ 2147483646 w 134"/>
                <a:gd name="T11" fmla="*/ 2147483646 h 166"/>
                <a:gd name="T12" fmla="*/ 2147483646 w 134"/>
                <a:gd name="T13" fmla="*/ 2147483646 h 166"/>
                <a:gd name="T14" fmla="*/ 2147483646 w 134"/>
                <a:gd name="T15" fmla="*/ 2147483646 h 166"/>
                <a:gd name="T16" fmla="*/ 2147483646 w 134"/>
                <a:gd name="T17" fmla="*/ 2147483646 h 166"/>
                <a:gd name="T18" fmla="*/ 2147483646 w 134"/>
                <a:gd name="T19" fmla="*/ 2147483646 h 166"/>
                <a:gd name="T20" fmla="*/ 2147483646 w 134"/>
                <a:gd name="T21" fmla="*/ 2147483646 h 166"/>
                <a:gd name="T22" fmla="*/ 2147483646 w 134"/>
                <a:gd name="T23" fmla="*/ 2147483646 h 166"/>
                <a:gd name="T24" fmla="*/ 2147483646 w 134"/>
                <a:gd name="T25" fmla="*/ 2147483646 h 166"/>
                <a:gd name="T26" fmla="*/ 2147483646 w 134"/>
                <a:gd name="T27" fmla="*/ 0 h 166"/>
                <a:gd name="T28" fmla="*/ 2147483646 w 134"/>
                <a:gd name="T29" fmla="*/ 0 h 166"/>
                <a:gd name="T30" fmla="*/ 2147483646 w 134"/>
                <a:gd name="T31" fmla="*/ 2147483646 h 166"/>
                <a:gd name="T32" fmla="*/ 2147483646 w 134"/>
                <a:gd name="T33" fmla="*/ 2147483646 h 166"/>
                <a:gd name="T34" fmla="*/ 2147483646 w 134"/>
                <a:gd name="T35" fmla="*/ 2147483646 h 166"/>
                <a:gd name="T36" fmla="*/ 2147483646 w 134"/>
                <a:gd name="T37" fmla="*/ 2147483646 h 166"/>
                <a:gd name="T38" fmla="*/ 2147483646 w 134"/>
                <a:gd name="T39" fmla="*/ 2147483646 h 166"/>
                <a:gd name="T40" fmla="*/ 2147483646 w 134"/>
                <a:gd name="T41" fmla="*/ 2147483646 h 166"/>
                <a:gd name="T42" fmla="*/ 2147483646 w 134"/>
                <a:gd name="T43" fmla="*/ 2147483646 h 166"/>
                <a:gd name="T44" fmla="*/ 2147483646 w 134"/>
                <a:gd name="T45" fmla="*/ 2147483646 h 166"/>
                <a:gd name="T46" fmla="*/ 2147483646 w 134"/>
                <a:gd name="T47" fmla="*/ 2147483646 h 166"/>
                <a:gd name="T48" fmla="*/ 2147483646 w 134"/>
                <a:gd name="T49" fmla="*/ 2147483646 h 166"/>
                <a:gd name="T50" fmla="*/ 2147483646 w 134"/>
                <a:gd name="T51" fmla="*/ 2147483646 h 166"/>
                <a:gd name="T52" fmla="*/ 2147483646 w 134"/>
                <a:gd name="T53" fmla="*/ 2147483646 h 166"/>
                <a:gd name="T54" fmla="*/ 2147483646 w 134"/>
                <a:gd name="T55" fmla="*/ 2147483646 h 166"/>
                <a:gd name="T56" fmla="*/ 2147483646 w 134"/>
                <a:gd name="T57" fmla="*/ 2147483646 h 166"/>
                <a:gd name="T58" fmla="*/ 2147483646 w 134"/>
                <a:gd name="T59" fmla="*/ 2147483646 h 166"/>
                <a:gd name="T60" fmla="*/ 2147483646 w 134"/>
                <a:gd name="T61" fmla="*/ 2147483646 h 166"/>
                <a:gd name="T62" fmla="*/ 2147483646 w 134"/>
                <a:gd name="T63" fmla="*/ 2147483646 h 166"/>
                <a:gd name="T64" fmla="*/ 2147483646 w 134"/>
                <a:gd name="T65" fmla="*/ 2147483646 h 166"/>
                <a:gd name="T66" fmla="*/ 2147483646 w 134"/>
                <a:gd name="T67" fmla="*/ 2147483646 h 166"/>
                <a:gd name="T68" fmla="*/ 2147483646 w 134"/>
                <a:gd name="T69" fmla="*/ 2147483646 h 166"/>
                <a:gd name="T70" fmla="*/ 2147483646 w 134"/>
                <a:gd name="T71" fmla="*/ 2147483646 h 166"/>
                <a:gd name="T72" fmla="*/ 2147483646 w 134"/>
                <a:gd name="T73" fmla="*/ 2147483646 h 166"/>
                <a:gd name="T74" fmla="*/ 2147483646 w 134"/>
                <a:gd name="T75" fmla="*/ 2147483646 h 166"/>
                <a:gd name="T76" fmla="*/ 2147483646 w 134"/>
                <a:gd name="T77" fmla="*/ 2147483646 h 166"/>
                <a:gd name="T78" fmla="*/ 2147483646 w 134"/>
                <a:gd name="T79" fmla="*/ 2147483646 h 166"/>
                <a:gd name="T80" fmla="*/ 2147483646 w 134"/>
                <a:gd name="T81" fmla="*/ 2147483646 h 166"/>
                <a:gd name="T82" fmla="*/ 2147483646 w 134"/>
                <a:gd name="T83" fmla="*/ 2147483646 h 166"/>
                <a:gd name="T84" fmla="*/ 2147483646 w 134"/>
                <a:gd name="T85" fmla="*/ 2147483646 h 166"/>
                <a:gd name="T86" fmla="*/ 0 w 134"/>
                <a:gd name="T87" fmla="*/ 2147483646 h 166"/>
                <a:gd name="T88" fmla="*/ 0 w 134"/>
                <a:gd name="T89" fmla="*/ 0 h 166"/>
                <a:gd name="T90" fmla="*/ 2147483646 w 134"/>
                <a:gd name="T91" fmla="*/ 0 h 166"/>
                <a:gd name="T92" fmla="*/ 2147483646 w 134"/>
                <a:gd name="T93" fmla="*/ 2147483646 h 166"/>
                <a:gd name="T94" fmla="*/ 2147483646 w 134"/>
                <a:gd name="T95" fmla="*/ 2147483646 h 166"/>
                <a:gd name="T96" fmla="*/ 2147483646 w 134"/>
                <a:gd name="T97" fmla="*/ 2147483646 h 166"/>
                <a:gd name="T98" fmla="*/ 2147483646 w 134"/>
                <a:gd name="T99" fmla="*/ 2147483646 h 166"/>
                <a:gd name="T100" fmla="*/ 2147483646 w 134"/>
                <a:gd name="T101" fmla="*/ 2147483646 h 16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4" h="166">
                  <a:moveTo>
                    <a:pt x="50" y="124"/>
                  </a:moveTo>
                  <a:lnTo>
                    <a:pt x="53" y="126"/>
                  </a:lnTo>
                  <a:lnTo>
                    <a:pt x="56" y="128"/>
                  </a:lnTo>
                  <a:lnTo>
                    <a:pt x="62" y="129"/>
                  </a:lnTo>
                  <a:lnTo>
                    <a:pt x="67" y="129"/>
                  </a:lnTo>
                  <a:lnTo>
                    <a:pt x="74" y="129"/>
                  </a:lnTo>
                  <a:lnTo>
                    <a:pt x="78" y="128"/>
                  </a:lnTo>
                  <a:lnTo>
                    <a:pt x="82" y="126"/>
                  </a:lnTo>
                  <a:lnTo>
                    <a:pt x="86" y="124"/>
                  </a:lnTo>
                  <a:lnTo>
                    <a:pt x="89" y="120"/>
                  </a:lnTo>
                  <a:lnTo>
                    <a:pt x="90" y="116"/>
                  </a:lnTo>
                  <a:lnTo>
                    <a:pt x="91" y="112"/>
                  </a:lnTo>
                  <a:lnTo>
                    <a:pt x="92" y="105"/>
                  </a:lnTo>
                  <a:lnTo>
                    <a:pt x="92" y="0"/>
                  </a:lnTo>
                  <a:lnTo>
                    <a:pt x="134" y="0"/>
                  </a:lnTo>
                  <a:lnTo>
                    <a:pt x="134" y="105"/>
                  </a:lnTo>
                  <a:lnTo>
                    <a:pt x="134" y="113"/>
                  </a:lnTo>
                  <a:lnTo>
                    <a:pt x="133" y="119"/>
                  </a:lnTo>
                  <a:lnTo>
                    <a:pt x="132" y="126"/>
                  </a:lnTo>
                  <a:lnTo>
                    <a:pt x="130" y="132"/>
                  </a:lnTo>
                  <a:lnTo>
                    <a:pt x="128" y="138"/>
                  </a:lnTo>
                  <a:lnTo>
                    <a:pt x="125" y="142"/>
                  </a:lnTo>
                  <a:lnTo>
                    <a:pt x="121" y="146"/>
                  </a:lnTo>
                  <a:lnTo>
                    <a:pt x="117" y="151"/>
                  </a:lnTo>
                  <a:lnTo>
                    <a:pt x="112" y="154"/>
                  </a:lnTo>
                  <a:lnTo>
                    <a:pt x="106" y="157"/>
                  </a:lnTo>
                  <a:lnTo>
                    <a:pt x="101" y="159"/>
                  </a:lnTo>
                  <a:lnTo>
                    <a:pt x="95" y="162"/>
                  </a:lnTo>
                  <a:lnTo>
                    <a:pt x="82" y="165"/>
                  </a:lnTo>
                  <a:lnTo>
                    <a:pt x="67" y="166"/>
                  </a:lnTo>
                  <a:lnTo>
                    <a:pt x="53" y="165"/>
                  </a:lnTo>
                  <a:lnTo>
                    <a:pt x="40" y="162"/>
                  </a:lnTo>
                  <a:lnTo>
                    <a:pt x="35" y="159"/>
                  </a:lnTo>
                  <a:lnTo>
                    <a:pt x="28" y="157"/>
                  </a:lnTo>
                  <a:lnTo>
                    <a:pt x="24" y="154"/>
                  </a:lnTo>
                  <a:lnTo>
                    <a:pt x="18" y="151"/>
                  </a:lnTo>
                  <a:lnTo>
                    <a:pt x="14" y="146"/>
                  </a:lnTo>
                  <a:lnTo>
                    <a:pt x="11" y="142"/>
                  </a:lnTo>
                  <a:lnTo>
                    <a:pt x="8" y="138"/>
                  </a:lnTo>
                  <a:lnTo>
                    <a:pt x="5" y="132"/>
                  </a:lnTo>
                  <a:lnTo>
                    <a:pt x="3" y="126"/>
                  </a:lnTo>
                  <a:lnTo>
                    <a:pt x="1" y="119"/>
                  </a:lnTo>
                  <a:lnTo>
                    <a:pt x="1" y="113"/>
                  </a:lnTo>
                  <a:lnTo>
                    <a:pt x="0" y="105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05"/>
                  </a:lnTo>
                  <a:lnTo>
                    <a:pt x="44" y="112"/>
                  </a:lnTo>
                  <a:lnTo>
                    <a:pt x="45" y="116"/>
                  </a:lnTo>
                  <a:lnTo>
                    <a:pt x="47" y="120"/>
                  </a:lnTo>
                  <a:lnTo>
                    <a:pt x="50" y="12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8" name="Freeform 300"/>
            <p:cNvSpPr>
              <a:spLocks/>
            </p:cNvSpPr>
            <p:nvPr/>
          </p:nvSpPr>
          <p:spPr bwMode="auto">
            <a:xfrm>
              <a:off x="6130925" y="3910013"/>
              <a:ext cx="65087" cy="85725"/>
            </a:xfrm>
            <a:custGeom>
              <a:avLst/>
              <a:gdLst>
                <a:gd name="T0" fmla="*/ 2147483646 w 125"/>
                <a:gd name="T1" fmla="*/ 2147483646 h 163"/>
                <a:gd name="T2" fmla="*/ 2147483646 w 125"/>
                <a:gd name="T3" fmla="*/ 2147483646 h 163"/>
                <a:gd name="T4" fmla="*/ 2147483646 w 125"/>
                <a:gd name="T5" fmla="*/ 2147483646 h 163"/>
                <a:gd name="T6" fmla="*/ 2147483646 w 125"/>
                <a:gd name="T7" fmla="*/ 2147483646 h 163"/>
                <a:gd name="T8" fmla="*/ 2147483646 w 125"/>
                <a:gd name="T9" fmla="*/ 2147483646 h 163"/>
                <a:gd name="T10" fmla="*/ 0 w 125"/>
                <a:gd name="T11" fmla="*/ 2147483646 h 163"/>
                <a:gd name="T12" fmla="*/ 0 w 125"/>
                <a:gd name="T13" fmla="*/ 0 h 163"/>
                <a:gd name="T14" fmla="*/ 2147483646 w 125"/>
                <a:gd name="T15" fmla="*/ 0 h 163"/>
                <a:gd name="T16" fmla="*/ 2147483646 w 125"/>
                <a:gd name="T17" fmla="*/ 2147483646 h 1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5" h="163">
                  <a:moveTo>
                    <a:pt x="125" y="38"/>
                  </a:moveTo>
                  <a:lnTo>
                    <a:pt x="85" y="38"/>
                  </a:lnTo>
                  <a:lnTo>
                    <a:pt x="85" y="163"/>
                  </a:lnTo>
                  <a:lnTo>
                    <a:pt x="41" y="163"/>
                  </a:lnTo>
                  <a:lnTo>
                    <a:pt x="41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39" name="Freeform 301"/>
            <p:cNvSpPr>
              <a:spLocks noEditPoints="1"/>
            </p:cNvSpPr>
            <p:nvPr/>
          </p:nvSpPr>
          <p:spPr bwMode="auto">
            <a:xfrm>
              <a:off x="6199188" y="3908425"/>
              <a:ext cx="79375" cy="88900"/>
            </a:xfrm>
            <a:custGeom>
              <a:avLst/>
              <a:gdLst>
                <a:gd name="T0" fmla="*/ 2147483646 w 151"/>
                <a:gd name="T1" fmla="*/ 2147483646 h 168"/>
                <a:gd name="T2" fmla="*/ 2147483646 w 151"/>
                <a:gd name="T3" fmla="*/ 2147483646 h 168"/>
                <a:gd name="T4" fmla="*/ 2147483646 w 151"/>
                <a:gd name="T5" fmla="*/ 2147483646 h 168"/>
                <a:gd name="T6" fmla="*/ 2147483646 w 151"/>
                <a:gd name="T7" fmla="*/ 2147483646 h 168"/>
                <a:gd name="T8" fmla="*/ 2147483646 w 151"/>
                <a:gd name="T9" fmla="*/ 2147483646 h 168"/>
                <a:gd name="T10" fmla="*/ 2147483646 w 151"/>
                <a:gd name="T11" fmla="*/ 2147483646 h 168"/>
                <a:gd name="T12" fmla="*/ 2147483646 w 151"/>
                <a:gd name="T13" fmla="*/ 2147483646 h 168"/>
                <a:gd name="T14" fmla="*/ 2147483646 w 151"/>
                <a:gd name="T15" fmla="*/ 2147483646 h 168"/>
                <a:gd name="T16" fmla="*/ 2147483646 w 151"/>
                <a:gd name="T17" fmla="*/ 2147483646 h 168"/>
                <a:gd name="T18" fmla="*/ 2147483646 w 151"/>
                <a:gd name="T19" fmla="*/ 2147483646 h 168"/>
                <a:gd name="T20" fmla="*/ 2147483646 w 151"/>
                <a:gd name="T21" fmla="*/ 2147483646 h 168"/>
                <a:gd name="T22" fmla="*/ 2147483646 w 151"/>
                <a:gd name="T23" fmla="*/ 2147483646 h 168"/>
                <a:gd name="T24" fmla="*/ 2147483646 w 151"/>
                <a:gd name="T25" fmla="*/ 2147483646 h 168"/>
                <a:gd name="T26" fmla="*/ 2147483646 w 151"/>
                <a:gd name="T27" fmla="*/ 2147483646 h 168"/>
                <a:gd name="T28" fmla="*/ 2147483646 w 151"/>
                <a:gd name="T29" fmla="*/ 2147483646 h 168"/>
                <a:gd name="T30" fmla="*/ 2147483646 w 151"/>
                <a:gd name="T31" fmla="*/ 2147483646 h 168"/>
                <a:gd name="T32" fmla="*/ 2147483646 w 151"/>
                <a:gd name="T33" fmla="*/ 2147483646 h 168"/>
                <a:gd name="T34" fmla="*/ 2147483646 w 151"/>
                <a:gd name="T35" fmla="*/ 2147483646 h 168"/>
                <a:gd name="T36" fmla="*/ 2147483646 w 151"/>
                <a:gd name="T37" fmla="*/ 2147483646 h 168"/>
                <a:gd name="T38" fmla="*/ 2147483646 w 151"/>
                <a:gd name="T39" fmla="*/ 2147483646 h 168"/>
                <a:gd name="T40" fmla="*/ 2147483646 w 151"/>
                <a:gd name="T41" fmla="*/ 2147483646 h 168"/>
                <a:gd name="T42" fmla="*/ 2147483646 w 151"/>
                <a:gd name="T43" fmla="*/ 2147483646 h 168"/>
                <a:gd name="T44" fmla="*/ 2147483646 w 151"/>
                <a:gd name="T45" fmla="*/ 2147483646 h 168"/>
                <a:gd name="T46" fmla="*/ 2147483646 w 151"/>
                <a:gd name="T47" fmla="*/ 2147483646 h 168"/>
                <a:gd name="T48" fmla="*/ 2147483646 w 151"/>
                <a:gd name="T49" fmla="*/ 2147483646 h 168"/>
                <a:gd name="T50" fmla="*/ 2147483646 w 151"/>
                <a:gd name="T51" fmla="*/ 2147483646 h 168"/>
                <a:gd name="T52" fmla="*/ 2147483646 w 151"/>
                <a:gd name="T53" fmla="*/ 2147483646 h 168"/>
                <a:gd name="T54" fmla="*/ 2147483646 w 151"/>
                <a:gd name="T55" fmla="*/ 2147483646 h 168"/>
                <a:gd name="T56" fmla="*/ 2147483646 w 151"/>
                <a:gd name="T57" fmla="*/ 2147483646 h 168"/>
                <a:gd name="T58" fmla="*/ 2147483646 w 151"/>
                <a:gd name="T59" fmla="*/ 2147483646 h 168"/>
                <a:gd name="T60" fmla="*/ 2147483646 w 151"/>
                <a:gd name="T61" fmla="*/ 2147483646 h 168"/>
                <a:gd name="T62" fmla="*/ 2147483646 w 151"/>
                <a:gd name="T63" fmla="*/ 2147483646 h 168"/>
                <a:gd name="T64" fmla="*/ 0 w 151"/>
                <a:gd name="T65" fmla="*/ 2147483646 h 168"/>
                <a:gd name="T66" fmla="*/ 2147483646 w 151"/>
                <a:gd name="T67" fmla="*/ 2147483646 h 168"/>
                <a:gd name="T68" fmla="*/ 2147483646 w 151"/>
                <a:gd name="T69" fmla="*/ 2147483646 h 168"/>
                <a:gd name="T70" fmla="*/ 2147483646 w 151"/>
                <a:gd name="T71" fmla="*/ 2147483646 h 168"/>
                <a:gd name="T72" fmla="*/ 2147483646 w 151"/>
                <a:gd name="T73" fmla="*/ 2147483646 h 168"/>
                <a:gd name="T74" fmla="*/ 2147483646 w 151"/>
                <a:gd name="T75" fmla="*/ 2147483646 h 168"/>
                <a:gd name="T76" fmla="*/ 2147483646 w 151"/>
                <a:gd name="T77" fmla="*/ 2147483646 h 168"/>
                <a:gd name="T78" fmla="*/ 2147483646 w 151"/>
                <a:gd name="T79" fmla="*/ 2147483646 h 168"/>
                <a:gd name="T80" fmla="*/ 2147483646 w 151"/>
                <a:gd name="T81" fmla="*/ 0 h 168"/>
                <a:gd name="T82" fmla="*/ 2147483646 w 151"/>
                <a:gd name="T83" fmla="*/ 2147483646 h 168"/>
                <a:gd name="T84" fmla="*/ 2147483646 w 151"/>
                <a:gd name="T85" fmla="*/ 2147483646 h 168"/>
                <a:gd name="T86" fmla="*/ 2147483646 w 151"/>
                <a:gd name="T87" fmla="*/ 2147483646 h 168"/>
                <a:gd name="T88" fmla="*/ 2147483646 w 151"/>
                <a:gd name="T89" fmla="*/ 2147483646 h 168"/>
                <a:gd name="T90" fmla="*/ 2147483646 w 151"/>
                <a:gd name="T91" fmla="*/ 2147483646 h 168"/>
                <a:gd name="T92" fmla="*/ 2147483646 w 151"/>
                <a:gd name="T93" fmla="*/ 2147483646 h 168"/>
                <a:gd name="T94" fmla="*/ 2147483646 w 151"/>
                <a:gd name="T95" fmla="*/ 2147483646 h 168"/>
                <a:gd name="T96" fmla="*/ 2147483646 w 151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1" h="168">
                  <a:moveTo>
                    <a:pt x="100" y="47"/>
                  </a:moveTo>
                  <a:lnTo>
                    <a:pt x="95" y="42"/>
                  </a:lnTo>
                  <a:lnTo>
                    <a:pt x="90" y="38"/>
                  </a:lnTo>
                  <a:lnTo>
                    <a:pt x="84" y="36"/>
                  </a:lnTo>
                  <a:lnTo>
                    <a:pt x="76" y="36"/>
                  </a:lnTo>
                  <a:lnTo>
                    <a:pt x="67" y="36"/>
                  </a:lnTo>
                  <a:lnTo>
                    <a:pt x="61" y="38"/>
                  </a:lnTo>
                  <a:lnTo>
                    <a:pt x="55" y="42"/>
                  </a:lnTo>
                  <a:lnTo>
                    <a:pt x="52" y="47"/>
                  </a:lnTo>
                  <a:lnTo>
                    <a:pt x="49" y="53"/>
                  </a:lnTo>
                  <a:lnTo>
                    <a:pt x="47" y="61"/>
                  </a:lnTo>
                  <a:lnTo>
                    <a:pt x="46" y="70"/>
                  </a:lnTo>
                  <a:lnTo>
                    <a:pt x="46" y="82"/>
                  </a:lnTo>
                  <a:lnTo>
                    <a:pt x="46" y="94"/>
                  </a:lnTo>
                  <a:lnTo>
                    <a:pt x="47" y="104"/>
                  </a:lnTo>
                  <a:lnTo>
                    <a:pt x="49" y="113"/>
                  </a:lnTo>
                  <a:lnTo>
                    <a:pt x="52" y="119"/>
                  </a:lnTo>
                  <a:lnTo>
                    <a:pt x="55" y="125"/>
                  </a:lnTo>
                  <a:lnTo>
                    <a:pt x="61" y="129"/>
                  </a:lnTo>
                  <a:lnTo>
                    <a:pt x="67" y="131"/>
                  </a:lnTo>
                  <a:lnTo>
                    <a:pt x="76" y="131"/>
                  </a:lnTo>
                  <a:lnTo>
                    <a:pt x="84" y="131"/>
                  </a:lnTo>
                  <a:lnTo>
                    <a:pt x="90" y="129"/>
                  </a:lnTo>
                  <a:lnTo>
                    <a:pt x="95" y="125"/>
                  </a:lnTo>
                  <a:lnTo>
                    <a:pt x="100" y="119"/>
                  </a:lnTo>
                  <a:lnTo>
                    <a:pt x="102" y="113"/>
                  </a:lnTo>
                  <a:lnTo>
                    <a:pt x="104" y="104"/>
                  </a:lnTo>
                  <a:lnTo>
                    <a:pt x="105" y="94"/>
                  </a:lnTo>
                  <a:lnTo>
                    <a:pt x="105" y="82"/>
                  </a:lnTo>
                  <a:lnTo>
                    <a:pt x="105" y="70"/>
                  </a:lnTo>
                  <a:lnTo>
                    <a:pt x="104" y="61"/>
                  </a:lnTo>
                  <a:lnTo>
                    <a:pt x="102" y="53"/>
                  </a:lnTo>
                  <a:lnTo>
                    <a:pt x="100" y="47"/>
                  </a:lnTo>
                  <a:close/>
                  <a:moveTo>
                    <a:pt x="151" y="82"/>
                  </a:moveTo>
                  <a:lnTo>
                    <a:pt x="151" y="92"/>
                  </a:lnTo>
                  <a:lnTo>
                    <a:pt x="150" y="102"/>
                  </a:lnTo>
                  <a:lnTo>
                    <a:pt x="149" y="112"/>
                  </a:lnTo>
                  <a:lnTo>
                    <a:pt x="146" y="119"/>
                  </a:lnTo>
                  <a:lnTo>
                    <a:pt x="144" y="127"/>
                  </a:lnTo>
                  <a:lnTo>
                    <a:pt x="141" y="134"/>
                  </a:lnTo>
                  <a:lnTo>
                    <a:pt x="137" y="141"/>
                  </a:lnTo>
                  <a:lnTo>
                    <a:pt x="132" y="146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5" y="159"/>
                  </a:lnTo>
                  <a:lnTo>
                    <a:pt x="108" y="163"/>
                  </a:lnTo>
                  <a:lnTo>
                    <a:pt x="101" y="165"/>
                  </a:lnTo>
                  <a:lnTo>
                    <a:pt x="93" y="166"/>
                  </a:lnTo>
                  <a:lnTo>
                    <a:pt x="85" y="167"/>
                  </a:lnTo>
                  <a:lnTo>
                    <a:pt x="76" y="168"/>
                  </a:lnTo>
                  <a:lnTo>
                    <a:pt x="66" y="167"/>
                  </a:lnTo>
                  <a:lnTo>
                    <a:pt x="58" y="166"/>
                  </a:lnTo>
                  <a:lnTo>
                    <a:pt x="50" y="165"/>
                  </a:lnTo>
                  <a:lnTo>
                    <a:pt x="42" y="163"/>
                  </a:lnTo>
                  <a:lnTo>
                    <a:pt x="36" y="159"/>
                  </a:lnTo>
                  <a:lnTo>
                    <a:pt x="29" y="156"/>
                  </a:lnTo>
                  <a:lnTo>
                    <a:pt x="24" y="152"/>
                  </a:lnTo>
                  <a:lnTo>
                    <a:pt x="19" y="146"/>
                  </a:lnTo>
                  <a:lnTo>
                    <a:pt x="14" y="141"/>
                  </a:lnTo>
                  <a:lnTo>
                    <a:pt x="11" y="134"/>
                  </a:lnTo>
                  <a:lnTo>
                    <a:pt x="8" y="127"/>
                  </a:lnTo>
                  <a:lnTo>
                    <a:pt x="4" y="119"/>
                  </a:lnTo>
                  <a:lnTo>
                    <a:pt x="2" y="112"/>
                  </a:lnTo>
                  <a:lnTo>
                    <a:pt x="1" y="10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1" y="65"/>
                  </a:lnTo>
                  <a:lnTo>
                    <a:pt x="2" y="57"/>
                  </a:lnTo>
                  <a:lnTo>
                    <a:pt x="3" y="50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1" y="18"/>
                  </a:lnTo>
                  <a:lnTo>
                    <a:pt x="26" y="13"/>
                  </a:lnTo>
                  <a:lnTo>
                    <a:pt x="32" y="9"/>
                  </a:lnTo>
                  <a:lnTo>
                    <a:pt x="39" y="5"/>
                  </a:lnTo>
                  <a:lnTo>
                    <a:pt x="47" y="3"/>
                  </a:lnTo>
                  <a:lnTo>
                    <a:pt x="55" y="1"/>
                  </a:lnTo>
                  <a:lnTo>
                    <a:pt x="65" y="0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2" y="5"/>
                  </a:lnTo>
                  <a:lnTo>
                    <a:pt x="119" y="9"/>
                  </a:lnTo>
                  <a:lnTo>
                    <a:pt x="126" y="13"/>
                  </a:lnTo>
                  <a:lnTo>
                    <a:pt x="131" y="18"/>
                  </a:lnTo>
                  <a:lnTo>
                    <a:pt x="136" y="24"/>
                  </a:lnTo>
                  <a:lnTo>
                    <a:pt x="140" y="29"/>
                  </a:lnTo>
                  <a:lnTo>
                    <a:pt x="143" y="36"/>
                  </a:lnTo>
                  <a:lnTo>
                    <a:pt x="145" y="42"/>
                  </a:lnTo>
                  <a:lnTo>
                    <a:pt x="147" y="50"/>
                  </a:lnTo>
                  <a:lnTo>
                    <a:pt x="150" y="57"/>
                  </a:lnTo>
                  <a:lnTo>
                    <a:pt x="151" y="65"/>
                  </a:lnTo>
                  <a:lnTo>
                    <a:pt x="151" y="74"/>
                  </a:lnTo>
                  <a:lnTo>
                    <a:pt x="151" y="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0" name="Freeform 302"/>
            <p:cNvSpPr>
              <a:spLocks/>
            </p:cNvSpPr>
            <p:nvPr/>
          </p:nvSpPr>
          <p:spPr bwMode="auto">
            <a:xfrm>
              <a:off x="6283325" y="3908425"/>
              <a:ext cx="68262" cy="88900"/>
            </a:xfrm>
            <a:custGeom>
              <a:avLst/>
              <a:gdLst>
                <a:gd name="T0" fmla="*/ 2147483646 w 130"/>
                <a:gd name="T1" fmla="*/ 2147483646 h 168"/>
                <a:gd name="T2" fmla="*/ 2147483646 w 130"/>
                <a:gd name="T3" fmla="*/ 2147483646 h 168"/>
                <a:gd name="T4" fmla="*/ 2147483646 w 130"/>
                <a:gd name="T5" fmla="*/ 2147483646 h 168"/>
                <a:gd name="T6" fmla="*/ 2147483646 w 130"/>
                <a:gd name="T7" fmla="*/ 2147483646 h 168"/>
                <a:gd name="T8" fmla="*/ 2147483646 w 130"/>
                <a:gd name="T9" fmla="*/ 2147483646 h 168"/>
                <a:gd name="T10" fmla="*/ 2147483646 w 130"/>
                <a:gd name="T11" fmla="*/ 2147483646 h 168"/>
                <a:gd name="T12" fmla="*/ 2147483646 w 130"/>
                <a:gd name="T13" fmla="*/ 2147483646 h 168"/>
                <a:gd name="T14" fmla="*/ 2147483646 w 130"/>
                <a:gd name="T15" fmla="*/ 2147483646 h 168"/>
                <a:gd name="T16" fmla="*/ 2147483646 w 130"/>
                <a:gd name="T17" fmla="*/ 2147483646 h 168"/>
                <a:gd name="T18" fmla="*/ 2147483646 w 130"/>
                <a:gd name="T19" fmla="*/ 2147483646 h 168"/>
                <a:gd name="T20" fmla="*/ 2147483646 w 130"/>
                <a:gd name="T21" fmla="*/ 2147483646 h 168"/>
                <a:gd name="T22" fmla="*/ 2147483646 w 130"/>
                <a:gd name="T23" fmla="*/ 2147483646 h 168"/>
                <a:gd name="T24" fmla="*/ 2147483646 w 130"/>
                <a:gd name="T25" fmla="*/ 2147483646 h 168"/>
                <a:gd name="T26" fmla="*/ 2147483646 w 130"/>
                <a:gd name="T27" fmla="*/ 2147483646 h 168"/>
                <a:gd name="T28" fmla="*/ 2147483646 w 130"/>
                <a:gd name="T29" fmla="*/ 2147483646 h 168"/>
                <a:gd name="T30" fmla="*/ 2147483646 w 130"/>
                <a:gd name="T31" fmla="*/ 2147483646 h 168"/>
                <a:gd name="T32" fmla="*/ 2147483646 w 130"/>
                <a:gd name="T33" fmla="*/ 2147483646 h 168"/>
                <a:gd name="T34" fmla="*/ 2147483646 w 130"/>
                <a:gd name="T35" fmla="*/ 2147483646 h 168"/>
                <a:gd name="T36" fmla="*/ 2147483646 w 130"/>
                <a:gd name="T37" fmla="*/ 2147483646 h 168"/>
                <a:gd name="T38" fmla="*/ 2147483646 w 130"/>
                <a:gd name="T39" fmla="*/ 2147483646 h 168"/>
                <a:gd name="T40" fmla="*/ 2147483646 w 130"/>
                <a:gd name="T41" fmla="*/ 2147483646 h 168"/>
                <a:gd name="T42" fmla="*/ 2147483646 w 130"/>
                <a:gd name="T43" fmla="*/ 2147483646 h 168"/>
                <a:gd name="T44" fmla="*/ 2147483646 w 130"/>
                <a:gd name="T45" fmla="*/ 0 h 168"/>
                <a:gd name="T46" fmla="*/ 2147483646 w 130"/>
                <a:gd name="T47" fmla="*/ 2147483646 h 168"/>
                <a:gd name="T48" fmla="*/ 2147483646 w 130"/>
                <a:gd name="T49" fmla="*/ 2147483646 h 168"/>
                <a:gd name="T50" fmla="*/ 2147483646 w 130"/>
                <a:gd name="T51" fmla="*/ 2147483646 h 168"/>
                <a:gd name="T52" fmla="*/ 2147483646 w 130"/>
                <a:gd name="T53" fmla="*/ 2147483646 h 168"/>
                <a:gd name="T54" fmla="*/ 2147483646 w 130"/>
                <a:gd name="T55" fmla="*/ 2147483646 h 168"/>
                <a:gd name="T56" fmla="*/ 2147483646 w 130"/>
                <a:gd name="T57" fmla="*/ 2147483646 h 168"/>
                <a:gd name="T58" fmla="*/ 2147483646 w 130"/>
                <a:gd name="T59" fmla="*/ 2147483646 h 168"/>
                <a:gd name="T60" fmla="*/ 2147483646 w 130"/>
                <a:gd name="T61" fmla="*/ 2147483646 h 168"/>
                <a:gd name="T62" fmla="*/ 2147483646 w 130"/>
                <a:gd name="T63" fmla="*/ 2147483646 h 168"/>
                <a:gd name="T64" fmla="*/ 2147483646 w 130"/>
                <a:gd name="T65" fmla="*/ 2147483646 h 168"/>
                <a:gd name="T66" fmla="*/ 2147483646 w 130"/>
                <a:gd name="T67" fmla="*/ 2147483646 h 168"/>
                <a:gd name="T68" fmla="*/ 2147483646 w 130"/>
                <a:gd name="T69" fmla="*/ 2147483646 h 168"/>
                <a:gd name="T70" fmla="*/ 2147483646 w 130"/>
                <a:gd name="T71" fmla="*/ 2147483646 h 168"/>
                <a:gd name="T72" fmla="*/ 2147483646 w 130"/>
                <a:gd name="T73" fmla="*/ 2147483646 h 168"/>
                <a:gd name="T74" fmla="*/ 2147483646 w 130"/>
                <a:gd name="T75" fmla="*/ 2147483646 h 168"/>
                <a:gd name="T76" fmla="*/ 2147483646 w 130"/>
                <a:gd name="T77" fmla="*/ 2147483646 h 168"/>
                <a:gd name="T78" fmla="*/ 2147483646 w 130"/>
                <a:gd name="T79" fmla="*/ 2147483646 h 168"/>
                <a:gd name="T80" fmla="*/ 2147483646 w 130"/>
                <a:gd name="T81" fmla="*/ 2147483646 h 168"/>
                <a:gd name="T82" fmla="*/ 2147483646 w 130"/>
                <a:gd name="T83" fmla="*/ 2147483646 h 168"/>
                <a:gd name="T84" fmla="*/ 2147483646 w 130"/>
                <a:gd name="T85" fmla="*/ 2147483646 h 168"/>
                <a:gd name="T86" fmla="*/ 2147483646 w 130"/>
                <a:gd name="T87" fmla="*/ 2147483646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0" h="168">
                  <a:moveTo>
                    <a:pt x="65" y="168"/>
                  </a:moveTo>
                  <a:lnTo>
                    <a:pt x="49" y="167"/>
                  </a:lnTo>
                  <a:lnTo>
                    <a:pt x="33" y="165"/>
                  </a:lnTo>
                  <a:lnTo>
                    <a:pt x="17" y="163"/>
                  </a:lnTo>
                  <a:lnTo>
                    <a:pt x="0" y="158"/>
                  </a:lnTo>
                  <a:lnTo>
                    <a:pt x="8" y="121"/>
                  </a:lnTo>
                  <a:lnTo>
                    <a:pt x="23" y="125"/>
                  </a:lnTo>
                  <a:lnTo>
                    <a:pt x="38" y="127"/>
                  </a:lnTo>
                  <a:lnTo>
                    <a:pt x="52" y="129"/>
                  </a:lnTo>
                  <a:lnTo>
                    <a:pt x="65" y="129"/>
                  </a:lnTo>
                  <a:lnTo>
                    <a:pt x="74" y="129"/>
                  </a:lnTo>
                  <a:lnTo>
                    <a:pt x="79" y="127"/>
                  </a:lnTo>
                  <a:lnTo>
                    <a:pt x="82" y="125"/>
                  </a:lnTo>
                  <a:lnTo>
                    <a:pt x="84" y="124"/>
                  </a:lnTo>
                  <a:lnTo>
                    <a:pt x="84" y="120"/>
                  </a:lnTo>
                  <a:lnTo>
                    <a:pt x="85" y="118"/>
                  </a:lnTo>
                  <a:lnTo>
                    <a:pt x="84" y="115"/>
                  </a:lnTo>
                  <a:lnTo>
                    <a:pt x="83" y="113"/>
                  </a:lnTo>
                  <a:lnTo>
                    <a:pt x="81" y="111"/>
                  </a:lnTo>
                  <a:lnTo>
                    <a:pt x="77" y="109"/>
                  </a:lnTo>
                  <a:lnTo>
                    <a:pt x="74" y="107"/>
                  </a:lnTo>
                  <a:lnTo>
                    <a:pt x="71" y="106"/>
                  </a:lnTo>
                  <a:lnTo>
                    <a:pt x="68" y="105"/>
                  </a:lnTo>
                  <a:lnTo>
                    <a:pt x="61" y="103"/>
                  </a:lnTo>
                  <a:lnTo>
                    <a:pt x="55" y="102"/>
                  </a:lnTo>
                  <a:lnTo>
                    <a:pt x="50" y="101"/>
                  </a:lnTo>
                  <a:lnTo>
                    <a:pt x="38" y="96"/>
                  </a:lnTo>
                  <a:lnTo>
                    <a:pt x="30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9" y="74"/>
                  </a:lnTo>
                  <a:lnTo>
                    <a:pt x="6" y="65"/>
                  </a:lnTo>
                  <a:lnTo>
                    <a:pt x="4" y="56"/>
                  </a:lnTo>
                  <a:lnTo>
                    <a:pt x="3" y="48"/>
                  </a:lnTo>
                  <a:lnTo>
                    <a:pt x="4" y="41"/>
                  </a:lnTo>
                  <a:lnTo>
                    <a:pt x="4" y="36"/>
                  </a:lnTo>
                  <a:lnTo>
                    <a:pt x="6" y="31"/>
                  </a:lnTo>
                  <a:lnTo>
                    <a:pt x="7" y="26"/>
                  </a:lnTo>
                  <a:lnTo>
                    <a:pt x="10" y="22"/>
                  </a:lnTo>
                  <a:lnTo>
                    <a:pt x="12" y="18"/>
                  </a:lnTo>
                  <a:lnTo>
                    <a:pt x="17" y="14"/>
                  </a:lnTo>
                  <a:lnTo>
                    <a:pt x="20" y="11"/>
                  </a:lnTo>
                  <a:lnTo>
                    <a:pt x="30" y="7"/>
                  </a:lnTo>
                  <a:lnTo>
                    <a:pt x="40" y="2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95" y="2"/>
                  </a:lnTo>
                  <a:lnTo>
                    <a:pt x="110" y="5"/>
                  </a:lnTo>
                  <a:lnTo>
                    <a:pt x="125" y="9"/>
                  </a:lnTo>
                  <a:lnTo>
                    <a:pt x="115" y="46"/>
                  </a:lnTo>
                  <a:lnTo>
                    <a:pt x="101" y="42"/>
                  </a:lnTo>
                  <a:lnTo>
                    <a:pt x="87" y="40"/>
                  </a:lnTo>
                  <a:lnTo>
                    <a:pt x="75" y="38"/>
                  </a:lnTo>
                  <a:lnTo>
                    <a:pt x="65" y="38"/>
                  </a:lnTo>
                  <a:lnTo>
                    <a:pt x="59" y="39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8" y="49"/>
                  </a:lnTo>
                  <a:lnTo>
                    <a:pt x="49" y="51"/>
                  </a:lnTo>
                  <a:lnTo>
                    <a:pt x="50" y="53"/>
                  </a:lnTo>
                  <a:lnTo>
                    <a:pt x="52" y="55"/>
                  </a:lnTo>
                  <a:lnTo>
                    <a:pt x="55" y="57"/>
                  </a:lnTo>
                  <a:lnTo>
                    <a:pt x="64" y="61"/>
                  </a:lnTo>
                  <a:lnTo>
                    <a:pt x="78" y="64"/>
                  </a:lnTo>
                  <a:lnTo>
                    <a:pt x="79" y="64"/>
                  </a:lnTo>
                  <a:lnTo>
                    <a:pt x="81" y="64"/>
                  </a:lnTo>
                  <a:lnTo>
                    <a:pt x="92" y="67"/>
                  </a:lnTo>
                  <a:lnTo>
                    <a:pt x="102" y="72"/>
                  </a:lnTo>
                  <a:lnTo>
                    <a:pt x="111" y="77"/>
                  </a:lnTo>
                  <a:lnTo>
                    <a:pt x="117" y="82"/>
                  </a:lnTo>
                  <a:lnTo>
                    <a:pt x="123" y="89"/>
                  </a:lnTo>
                  <a:lnTo>
                    <a:pt x="127" y="96"/>
                  </a:lnTo>
                  <a:lnTo>
                    <a:pt x="129" y="105"/>
                  </a:lnTo>
                  <a:lnTo>
                    <a:pt x="130" y="115"/>
                  </a:lnTo>
                  <a:lnTo>
                    <a:pt x="129" y="121"/>
                  </a:lnTo>
                  <a:lnTo>
                    <a:pt x="129" y="127"/>
                  </a:lnTo>
                  <a:lnTo>
                    <a:pt x="127" y="133"/>
                  </a:lnTo>
                  <a:lnTo>
                    <a:pt x="126" y="138"/>
                  </a:lnTo>
                  <a:lnTo>
                    <a:pt x="123" y="143"/>
                  </a:lnTo>
                  <a:lnTo>
                    <a:pt x="120" y="147"/>
                  </a:lnTo>
                  <a:lnTo>
                    <a:pt x="116" y="151"/>
                  </a:lnTo>
                  <a:lnTo>
                    <a:pt x="112" y="154"/>
                  </a:lnTo>
                  <a:lnTo>
                    <a:pt x="102" y="160"/>
                  </a:lnTo>
                  <a:lnTo>
                    <a:pt x="91" y="165"/>
                  </a:lnTo>
                  <a:lnTo>
                    <a:pt x="79" y="167"/>
                  </a:lnTo>
                  <a:lnTo>
                    <a:pt x="65" y="1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1" name="Freeform 303"/>
            <p:cNvSpPr>
              <a:spLocks noEditPoints="1"/>
            </p:cNvSpPr>
            <p:nvPr/>
          </p:nvSpPr>
          <p:spPr bwMode="auto">
            <a:xfrm>
              <a:off x="5708650" y="4067175"/>
              <a:ext cx="84137" cy="93663"/>
            </a:xfrm>
            <a:custGeom>
              <a:avLst/>
              <a:gdLst>
                <a:gd name="T0" fmla="*/ 2147483646 w 159"/>
                <a:gd name="T1" fmla="*/ 2147483646 h 176"/>
                <a:gd name="T2" fmla="*/ 2147483646 w 159"/>
                <a:gd name="T3" fmla="*/ 2147483646 h 176"/>
                <a:gd name="T4" fmla="*/ 2147483646 w 159"/>
                <a:gd name="T5" fmla="*/ 2147483646 h 176"/>
                <a:gd name="T6" fmla="*/ 2147483646 w 159"/>
                <a:gd name="T7" fmla="*/ 2147483646 h 176"/>
                <a:gd name="T8" fmla="*/ 2147483646 w 159"/>
                <a:gd name="T9" fmla="*/ 2147483646 h 176"/>
                <a:gd name="T10" fmla="*/ 2147483646 w 159"/>
                <a:gd name="T11" fmla="*/ 2147483646 h 176"/>
                <a:gd name="T12" fmla="*/ 2147483646 w 159"/>
                <a:gd name="T13" fmla="*/ 2147483646 h 176"/>
                <a:gd name="T14" fmla="*/ 2147483646 w 159"/>
                <a:gd name="T15" fmla="*/ 2147483646 h 176"/>
                <a:gd name="T16" fmla="*/ 2147483646 w 159"/>
                <a:gd name="T17" fmla="*/ 2147483646 h 176"/>
                <a:gd name="T18" fmla="*/ 2147483646 w 159"/>
                <a:gd name="T19" fmla="*/ 2147483646 h 176"/>
                <a:gd name="T20" fmla="*/ 2147483646 w 159"/>
                <a:gd name="T21" fmla="*/ 2147483646 h 176"/>
                <a:gd name="T22" fmla="*/ 2147483646 w 159"/>
                <a:gd name="T23" fmla="*/ 2147483646 h 176"/>
                <a:gd name="T24" fmla="*/ 2147483646 w 159"/>
                <a:gd name="T25" fmla="*/ 2147483646 h 176"/>
                <a:gd name="T26" fmla="*/ 2147483646 w 159"/>
                <a:gd name="T27" fmla="*/ 2147483646 h 176"/>
                <a:gd name="T28" fmla="*/ 2147483646 w 159"/>
                <a:gd name="T29" fmla="*/ 2147483646 h 176"/>
                <a:gd name="T30" fmla="*/ 2147483646 w 159"/>
                <a:gd name="T31" fmla="*/ 2147483646 h 176"/>
                <a:gd name="T32" fmla="*/ 0 w 159"/>
                <a:gd name="T33" fmla="*/ 2147483646 h 176"/>
                <a:gd name="T34" fmla="*/ 2147483646 w 159"/>
                <a:gd name="T35" fmla="*/ 2147483646 h 176"/>
                <a:gd name="T36" fmla="*/ 2147483646 w 159"/>
                <a:gd name="T37" fmla="*/ 2147483646 h 176"/>
                <a:gd name="T38" fmla="*/ 2147483646 w 159"/>
                <a:gd name="T39" fmla="*/ 2147483646 h 176"/>
                <a:gd name="T40" fmla="*/ 2147483646 w 159"/>
                <a:gd name="T41" fmla="*/ 2147483646 h 176"/>
                <a:gd name="T42" fmla="*/ 2147483646 w 159"/>
                <a:gd name="T43" fmla="*/ 2147483646 h 176"/>
                <a:gd name="T44" fmla="*/ 2147483646 w 159"/>
                <a:gd name="T45" fmla="*/ 2147483646 h 176"/>
                <a:gd name="T46" fmla="*/ 2147483646 w 159"/>
                <a:gd name="T47" fmla="*/ 2147483646 h 176"/>
                <a:gd name="T48" fmla="*/ 2147483646 w 159"/>
                <a:gd name="T49" fmla="*/ 2147483646 h 176"/>
                <a:gd name="T50" fmla="*/ 2147483646 w 159"/>
                <a:gd name="T51" fmla="*/ 2147483646 h 176"/>
                <a:gd name="T52" fmla="*/ 2147483646 w 159"/>
                <a:gd name="T53" fmla="*/ 0 h 176"/>
                <a:gd name="T54" fmla="*/ 2147483646 w 159"/>
                <a:gd name="T55" fmla="*/ 2147483646 h 176"/>
                <a:gd name="T56" fmla="*/ 2147483646 w 159"/>
                <a:gd name="T57" fmla="*/ 2147483646 h 176"/>
                <a:gd name="T58" fmla="*/ 2147483646 w 159"/>
                <a:gd name="T59" fmla="*/ 2147483646 h 176"/>
                <a:gd name="T60" fmla="*/ 2147483646 w 159"/>
                <a:gd name="T61" fmla="*/ 2147483646 h 176"/>
                <a:gd name="T62" fmla="*/ 2147483646 w 159"/>
                <a:gd name="T63" fmla="*/ 2147483646 h 176"/>
                <a:gd name="T64" fmla="*/ 2147483646 w 159"/>
                <a:gd name="T65" fmla="*/ 2147483646 h 176"/>
                <a:gd name="T66" fmla="*/ 2147483646 w 159"/>
                <a:gd name="T67" fmla="*/ 2147483646 h 176"/>
                <a:gd name="T68" fmla="*/ 2147483646 w 159"/>
                <a:gd name="T69" fmla="*/ 2147483646 h 176"/>
                <a:gd name="T70" fmla="*/ 2147483646 w 159"/>
                <a:gd name="T71" fmla="*/ 2147483646 h 176"/>
                <a:gd name="T72" fmla="*/ 2147483646 w 159"/>
                <a:gd name="T73" fmla="*/ 2147483646 h 176"/>
                <a:gd name="T74" fmla="*/ 2147483646 w 159"/>
                <a:gd name="T75" fmla="*/ 2147483646 h 176"/>
                <a:gd name="T76" fmla="*/ 2147483646 w 159"/>
                <a:gd name="T77" fmla="*/ 2147483646 h 176"/>
                <a:gd name="T78" fmla="*/ 2147483646 w 159"/>
                <a:gd name="T79" fmla="*/ 2147483646 h 176"/>
                <a:gd name="T80" fmla="*/ 2147483646 w 159"/>
                <a:gd name="T81" fmla="*/ 2147483646 h 176"/>
                <a:gd name="T82" fmla="*/ 2147483646 w 159"/>
                <a:gd name="T83" fmla="*/ 2147483646 h 176"/>
                <a:gd name="T84" fmla="*/ 2147483646 w 159"/>
                <a:gd name="T85" fmla="*/ 2147483646 h 176"/>
                <a:gd name="T86" fmla="*/ 2147483646 w 159"/>
                <a:gd name="T87" fmla="*/ 2147483646 h 176"/>
                <a:gd name="T88" fmla="*/ 2147483646 w 159"/>
                <a:gd name="T89" fmla="*/ 2147483646 h 176"/>
                <a:gd name="T90" fmla="*/ 2147483646 w 159"/>
                <a:gd name="T91" fmla="*/ 2147483646 h 176"/>
                <a:gd name="T92" fmla="*/ 2147483646 w 159"/>
                <a:gd name="T93" fmla="*/ 2147483646 h 176"/>
                <a:gd name="T94" fmla="*/ 2147483646 w 159"/>
                <a:gd name="T95" fmla="*/ 2147483646 h 17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9" h="176">
                  <a:moveTo>
                    <a:pt x="119" y="42"/>
                  </a:moveTo>
                  <a:lnTo>
                    <a:pt x="118" y="48"/>
                  </a:lnTo>
                  <a:lnTo>
                    <a:pt x="117" y="53"/>
                  </a:lnTo>
                  <a:lnTo>
                    <a:pt x="115" y="58"/>
                  </a:lnTo>
                  <a:lnTo>
                    <a:pt x="111" y="63"/>
                  </a:lnTo>
                  <a:lnTo>
                    <a:pt x="108" y="67"/>
                  </a:lnTo>
                  <a:lnTo>
                    <a:pt x="103" y="72"/>
                  </a:lnTo>
                  <a:lnTo>
                    <a:pt x="97" y="77"/>
                  </a:lnTo>
                  <a:lnTo>
                    <a:pt x="91" y="81"/>
                  </a:lnTo>
                  <a:lnTo>
                    <a:pt x="113" y="102"/>
                  </a:lnTo>
                  <a:lnTo>
                    <a:pt x="119" y="91"/>
                  </a:lnTo>
                  <a:lnTo>
                    <a:pt x="121" y="82"/>
                  </a:lnTo>
                  <a:lnTo>
                    <a:pt x="159" y="82"/>
                  </a:lnTo>
                  <a:lnTo>
                    <a:pt x="157" y="94"/>
                  </a:lnTo>
                  <a:lnTo>
                    <a:pt x="152" y="106"/>
                  </a:lnTo>
                  <a:lnTo>
                    <a:pt x="147" y="118"/>
                  </a:lnTo>
                  <a:lnTo>
                    <a:pt x="139" y="129"/>
                  </a:lnTo>
                  <a:lnTo>
                    <a:pt x="157" y="146"/>
                  </a:lnTo>
                  <a:lnTo>
                    <a:pt x="131" y="176"/>
                  </a:lnTo>
                  <a:lnTo>
                    <a:pt x="111" y="155"/>
                  </a:lnTo>
                  <a:lnTo>
                    <a:pt x="99" y="162"/>
                  </a:lnTo>
                  <a:lnTo>
                    <a:pt x="87" y="165"/>
                  </a:lnTo>
                  <a:lnTo>
                    <a:pt x="74" y="168"/>
                  </a:lnTo>
                  <a:lnTo>
                    <a:pt x="61" y="168"/>
                  </a:lnTo>
                  <a:lnTo>
                    <a:pt x="46" y="168"/>
                  </a:lnTo>
                  <a:lnTo>
                    <a:pt x="34" y="165"/>
                  </a:lnTo>
                  <a:lnTo>
                    <a:pt x="29" y="164"/>
                  </a:lnTo>
                  <a:lnTo>
                    <a:pt x="23" y="162"/>
                  </a:lnTo>
                  <a:lnTo>
                    <a:pt x="19" y="158"/>
                  </a:lnTo>
                  <a:lnTo>
                    <a:pt x="15" y="156"/>
                  </a:lnTo>
                  <a:lnTo>
                    <a:pt x="8" y="149"/>
                  </a:lnTo>
                  <a:lnTo>
                    <a:pt x="4" y="141"/>
                  </a:lnTo>
                  <a:lnTo>
                    <a:pt x="1" y="132"/>
                  </a:lnTo>
                  <a:lnTo>
                    <a:pt x="0" y="123"/>
                  </a:lnTo>
                  <a:lnTo>
                    <a:pt x="1" y="116"/>
                  </a:lnTo>
                  <a:lnTo>
                    <a:pt x="2" y="110"/>
                  </a:lnTo>
                  <a:lnTo>
                    <a:pt x="4" y="104"/>
                  </a:lnTo>
                  <a:lnTo>
                    <a:pt x="7" y="99"/>
                  </a:lnTo>
                  <a:lnTo>
                    <a:pt x="12" y="93"/>
                  </a:lnTo>
                  <a:lnTo>
                    <a:pt x="17" y="88"/>
                  </a:lnTo>
                  <a:lnTo>
                    <a:pt x="25" y="82"/>
                  </a:lnTo>
                  <a:lnTo>
                    <a:pt x="34" y="76"/>
                  </a:lnTo>
                  <a:lnTo>
                    <a:pt x="27" y="66"/>
                  </a:lnTo>
                  <a:lnTo>
                    <a:pt x="22" y="58"/>
                  </a:lnTo>
                  <a:lnTo>
                    <a:pt x="20" y="51"/>
                  </a:lnTo>
                  <a:lnTo>
                    <a:pt x="19" y="43"/>
                  </a:lnTo>
                  <a:lnTo>
                    <a:pt x="20" y="34"/>
                  </a:lnTo>
                  <a:lnTo>
                    <a:pt x="22" y="25"/>
                  </a:lnTo>
                  <a:lnTo>
                    <a:pt x="28" y="17"/>
                  </a:lnTo>
                  <a:lnTo>
                    <a:pt x="34" y="12"/>
                  </a:lnTo>
                  <a:lnTo>
                    <a:pt x="42" y="7"/>
                  </a:lnTo>
                  <a:lnTo>
                    <a:pt x="51" y="3"/>
                  </a:lnTo>
                  <a:lnTo>
                    <a:pt x="60" y="1"/>
                  </a:lnTo>
                  <a:lnTo>
                    <a:pt x="70" y="0"/>
                  </a:lnTo>
                  <a:lnTo>
                    <a:pt x="81" y="1"/>
                  </a:lnTo>
                  <a:lnTo>
                    <a:pt x="91" y="3"/>
                  </a:lnTo>
                  <a:lnTo>
                    <a:pt x="99" y="7"/>
                  </a:lnTo>
                  <a:lnTo>
                    <a:pt x="106" y="12"/>
                  </a:lnTo>
                  <a:lnTo>
                    <a:pt x="111" y="17"/>
                  </a:lnTo>
                  <a:lnTo>
                    <a:pt x="116" y="25"/>
                  </a:lnTo>
                  <a:lnTo>
                    <a:pt x="118" y="34"/>
                  </a:lnTo>
                  <a:lnTo>
                    <a:pt x="119" y="42"/>
                  </a:lnTo>
                  <a:close/>
                  <a:moveTo>
                    <a:pt x="64" y="133"/>
                  </a:moveTo>
                  <a:lnTo>
                    <a:pt x="69" y="133"/>
                  </a:lnTo>
                  <a:lnTo>
                    <a:pt x="76" y="132"/>
                  </a:lnTo>
                  <a:lnTo>
                    <a:pt x="81" y="131"/>
                  </a:lnTo>
                  <a:lnTo>
                    <a:pt x="86" y="129"/>
                  </a:lnTo>
                  <a:lnTo>
                    <a:pt x="55" y="97"/>
                  </a:lnTo>
                  <a:lnTo>
                    <a:pt x="49" y="101"/>
                  </a:lnTo>
                  <a:lnTo>
                    <a:pt x="46" y="105"/>
                  </a:lnTo>
                  <a:lnTo>
                    <a:pt x="44" y="111"/>
                  </a:lnTo>
                  <a:lnTo>
                    <a:pt x="43" y="116"/>
                  </a:lnTo>
                  <a:lnTo>
                    <a:pt x="43" y="119"/>
                  </a:lnTo>
                  <a:lnTo>
                    <a:pt x="44" y="124"/>
                  </a:lnTo>
                  <a:lnTo>
                    <a:pt x="46" y="127"/>
                  </a:lnTo>
                  <a:lnTo>
                    <a:pt x="49" y="129"/>
                  </a:lnTo>
                  <a:lnTo>
                    <a:pt x="53" y="131"/>
                  </a:lnTo>
                  <a:lnTo>
                    <a:pt x="56" y="132"/>
                  </a:lnTo>
                  <a:lnTo>
                    <a:pt x="59" y="133"/>
                  </a:lnTo>
                  <a:lnTo>
                    <a:pt x="64" y="133"/>
                  </a:lnTo>
                  <a:close/>
                  <a:moveTo>
                    <a:pt x="58" y="41"/>
                  </a:moveTo>
                  <a:lnTo>
                    <a:pt x="59" y="46"/>
                  </a:lnTo>
                  <a:lnTo>
                    <a:pt x="60" y="50"/>
                  </a:lnTo>
                  <a:lnTo>
                    <a:pt x="64" y="54"/>
                  </a:lnTo>
                  <a:lnTo>
                    <a:pt x="68" y="59"/>
                  </a:lnTo>
                  <a:lnTo>
                    <a:pt x="73" y="54"/>
                  </a:lnTo>
                  <a:lnTo>
                    <a:pt x="77" y="50"/>
                  </a:lnTo>
                  <a:lnTo>
                    <a:pt x="80" y="46"/>
                  </a:lnTo>
                  <a:lnTo>
                    <a:pt x="80" y="41"/>
                  </a:lnTo>
                  <a:lnTo>
                    <a:pt x="80" y="36"/>
                  </a:lnTo>
                  <a:lnTo>
                    <a:pt x="78" y="32"/>
                  </a:lnTo>
                  <a:lnTo>
                    <a:pt x="74" y="29"/>
                  </a:lnTo>
                  <a:lnTo>
                    <a:pt x="69" y="28"/>
                  </a:lnTo>
                  <a:lnTo>
                    <a:pt x="65" y="29"/>
                  </a:lnTo>
                  <a:lnTo>
                    <a:pt x="61" y="32"/>
                  </a:lnTo>
                  <a:lnTo>
                    <a:pt x="59" y="36"/>
                  </a:lnTo>
                  <a:lnTo>
                    <a:pt x="58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2" name="Freeform 304"/>
            <p:cNvSpPr>
              <a:spLocks/>
            </p:cNvSpPr>
            <p:nvPr/>
          </p:nvSpPr>
          <p:spPr bwMode="auto">
            <a:xfrm>
              <a:off x="5821363" y="4067175"/>
              <a:ext cx="68262" cy="88900"/>
            </a:xfrm>
            <a:custGeom>
              <a:avLst/>
              <a:gdLst>
                <a:gd name="T0" fmla="*/ 2147483646 w 130"/>
                <a:gd name="T1" fmla="*/ 2147483646 h 168"/>
                <a:gd name="T2" fmla="*/ 2147483646 w 130"/>
                <a:gd name="T3" fmla="*/ 2147483646 h 168"/>
                <a:gd name="T4" fmla="*/ 2147483646 w 130"/>
                <a:gd name="T5" fmla="*/ 2147483646 h 168"/>
                <a:gd name="T6" fmla="*/ 2147483646 w 130"/>
                <a:gd name="T7" fmla="*/ 2147483646 h 168"/>
                <a:gd name="T8" fmla="*/ 2147483646 w 130"/>
                <a:gd name="T9" fmla="*/ 2147483646 h 168"/>
                <a:gd name="T10" fmla="*/ 2147483646 w 130"/>
                <a:gd name="T11" fmla="*/ 2147483646 h 168"/>
                <a:gd name="T12" fmla="*/ 2147483646 w 130"/>
                <a:gd name="T13" fmla="*/ 2147483646 h 168"/>
                <a:gd name="T14" fmla="*/ 2147483646 w 130"/>
                <a:gd name="T15" fmla="*/ 2147483646 h 168"/>
                <a:gd name="T16" fmla="*/ 2147483646 w 130"/>
                <a:gd name="T17" fmla="*/ 2147483646 h 168"/>
                <a:gd name="T18" fmla="*/ 2147483646 w 130"/>
                <a:gd name="T19" fmla="*/ 2147483646 h 168"/>
                <a:gd name="T20" fmla="*/ 2147483646 w 130"/>
                <a:gd name="T21" fmla="*/ 2147483646 h 168"/>
                <a:gd name="T22" fmla="*/ 2147483646 w 130"/>
                <a:gd name="T23" fmla="*/ 2147483646 h 168"/>
                <a:gd name="T24" fmla="*/ 2147483646 w 130"/>
                <a:gd name="T25" fmla="*/ 2147483646 h 168"/>
                <a:gd name="T26" fmla="*/ 2147483646 w 130"/>
                <a:gd name="T27" fmla="*/ 2147483646 h 168"/>
                <a:gd name="T28" fmla="*/ 2147483646 w 130"/>
                <a:gd name="T29" fmla="*/ 2147483646 h 168"/>
                <a:gd name="T30" fmla="*/ 2147483646 w 130"/>
                <a:gd name="T31" fmla="*/ 2147483646 h 168"/>
                <a:gd name="T32" fmla="*/ 2147483646 w 130"/>
                <a:gd name="T33" fmla="*/ 2147483646 h 168"/>
                <a:gd name="T34" fmla="*/ 2147483646 w 130"/>
                <a:gd name="T35" fmla="*/ 2147483646 h 168"/>
                <a:gd name="T36" fmla="*/ 2147483646 w 130"/>
                <a:gd name="T37" fmla="*/ 2147483646 h 168"/>
                <a:gd name="T38" fmla="*/ 2147483646 w 130"/>
                <a:gd name="T39" fmla="*/ 2147483646 h 168"/>
                <a:gd name="T40" fmla="*/ 2147483646 w 130"/>
                <a:gd name="T41" fmla="*/ 2147483646 h 168"/>
                <a:gd name="T42" fmla="*/ 2147483646 w 130"/>
                <a:gd name="T43" fmla="*/ 2147483646 h 168"/>
                <a:gd name="T44" fmla="*/ 2147483646 w 130"/>
                <a:gd name="T45" fmla="*/ 0 h 168"/>
                <a:gd name="T46" fmla="*/ 2147483646 w 130"/>
                <a:gd name="T47" fmla="*/ 2147483646 h 168"/>
                <a:gd name="T48" fmla="*/ 2147483646 w 130"/>
                <a:gd name="T49" fmla="*/ 2147483646 h 168"/>
                <a:gd name="T50" fmla="*/ 2147483646 w 130"/>
                <a:gd name="T51" fmla="*/ 2147483646 h 168"/>
                <a:gd name="T52" fmla="*/ 2147483646 w 130"/>
                <a:gd name="T53" fmla="*/ 2147483646 h 168"/>
                <a:gd name="T54" fmla="*/ 2147483646 w 130"/>
                <a:gd name="T55" fmla="*/ 2147483646 h 168"/>
                <a:gd name="T56" fmla="*/ 2147483646 w 130"/>
                <a:gd name="T57" fmla="*/ 2147483646 h 168"/>
                <a:gd name="T58" fmla="*/ 2147483646 w 130"/>
                <a:gd name="T59" fmla="*/ 2147483646 h 168"/>
                <a:gd name="T60" fmla="*/ 2147483646 w 130"/>
                <a:gd name="T61" fmla="*/ 2147483646 h 168"/>
                <a:gd name="T62" fmla="*/ 2147483646 w 130"/>
                <a:gd name="T63" fmla="*/ 2147483646 h 168"/>
                <a:gd name="T64" fmla="*/ 2147483646 w 130"/>
                <a:gd name="T65" fmla="*/ 2147483646 h 168"/>
                <a:gd name="T66" fmla="*/ 2147483646 w 130"/>
                <a:gd name="T67" fmla="*/ 2147483646 h 168"/>
                <a:gd name="T68" fmla="*/ 2147483646 w 130"/>
                <a:gd name="T69" fmla="*/ 2147483646 h 168"/>
                <a:gd name="T70" fmla="*/ 2147483646 w 130"/>
                <a:gd name="T71" fmla="*/ 2147483646 h 168"/>
                <a:gd name="T72" fmla="*/ 2147483646 w 130"/>
                <a:gd name="T73" fmla="*/ 2147483646 h 168"/>
                <a:gd name="T74" fmla="*/ 2147483646 w 130"/>
                <a:gd name="T75" fmla="*/ 2147483646 h 168"/>
                <a:gd name="T76" fmla="*/ 2147483646 w 130"/>
                <a:gd name="T77" fmla="*/ 2147483646 h 168"/>
                <a:gd name="T78" fmla="*/ 2147483646 w 130"/>
                <a:gd name="T79" fmla="*/ 2147483646 h 168"/>
                <a:gd name="T80" fmla="*/ 2147483646 w 130"/>
                <a:gd name="T81" fmla="*/ 2147483646 h 168"/>
                <a:gd name="T82" fmla="*/ 2147483646 w 130"/>
                <a:gd name="T83" fmla="*/ 2147483646 h 168"/>
                <a:gd name="T84" fmla="*/ 2147483646 w 130"/>
                <a:gd name="T85" fmla="*/ 2147483646 h 168"/>
                <a:gd name="T86" fmla="*/ 2147483646 w 130"/>
                <a:gd name="T87" fmla="*/ 2147483646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0" h="168">
                  <a:moveTo>
                    <a:pt x="65" y="168"/>
                  </a:moveTo>
                  <a:lnTo>
                    <a:pt x="49" y="168"/>
                  </a:lnTo>
                  <a:lnTo>
                    <a:pt x="33" y="166"/>
                  </a:lnTo>
                  <a:lnTo>
                    <a:pt x="16" y="163"/>
                  </a:lnTo>
                  <a:lnTo>
                    <a:pt x="0" y="158"/>
                  </a:lnTo>
                  <a:lnTo>
                    <a:pt x="8" y="123"/>
                  </a:lnTo>
                  <a:lnTo>
                    <a:pt x="23" y="126"/>
                  </a:lnTo>
                  <a:lnTo>
                    <a:pt x="38" y="128"/>
                  </a:lnTo>
                  <a:lnTo>
                    <a:pt x="52" y="130"/>
                  </a:lnTo>
                  <a:lnTo>
                    <a:pt x="65" y="130"/>
                  </a:lnTo>
                  <a:lnTo>
                    <a:pt x="74" y="129"/>
                  </a:lnTo>
                  <a:lnTo>
                    <a:pt x="79" y="127"/>
                  </a:lnTo>
                  <a:lnTo>
                    <a:pt x="81" y="126"/>
                  </a:lnTo>
                  <a:lnTo>
                    <a:pt x="83" y="124"/>
                  </a:lnTo>
                  <a:lnTo>
                    <a:pt x="83" y="121"/>
                  </a:lnTo>
                  <a:lnTo>
                    <a:pt x="85" y="119"/>
                  </a:lnTo>
                  <a:lnTo>
                    <a:pt x="83" y="116"/>
                  </a:lnTo>
                  <a:lnTo>
                    <a:pt x="82" y="114"/>
                  </a:lnTo>
                  <a:lnTo>
                    <a:pt x="80" y="112"/>
                  </a:lnTo>
                  <a:lnTo>
                    <a:pt x="77" y="110"/>
                  </a:lnTo>
                  <a:lnTo>
                    <a:pt x="74" y="108"/>
                  </a:lnTo>
                  <a:lnTo>
                    <a:pt x="70" y="107"/>
                  </a:lnTo>
                  <a:lnTo>
                    <a:pt x="67" y="106"/>
                  </a:lnTo>
                  <a:lnTo>
                    <a:pt x="61" y="104"/>
                  </a:lnTo>
                  <a:lnTo>
                    <a:pt x="54" y="103"/>
                  </a:lnTo>
                  <a:lnTo>
                    <a:pt x="50" y="101"/>
                  </a:lnTo>
                  <a:lnTo>
                    <a:pt x="38" y="98"/>
                  </a:lnTo>
                  <a:lnTo>
                    <a:pt x="29" y="92"/>
                  </a:lnTo>
                  <a:lnTo>
                    <a:pt x="21" y="87"/>
                  </a:lnTo>
                  <a:lnTo>
                    <a:pt x="14" y="81"/>
                  </a:lnTo>
                  <a:lnTo>
                    <a:pt x="9" y="74"/>
                  </a:lnTo>
                  <a:lnTo>
                    <a:pt x="5" y="66"/>
                  </a:lnTo>
                  <a:lnTo>
                    <a:pt x="3" y="58"/>
                  </a:lnTo>
                  <a:lnTo>
                    <a:pt x="2" y="49"/>
                  </a:lnTo>
                  <a:lnTo>
                    <a:pt x="3" y="42"/>
                  </a:lnTo>
                  <a:lnTo>
                    <a:pt x="3" y="37"/>
                  </a:lnTo>
                  <a:lnTo>
                    <a:pt x="5" y="32"/>
                  </a:lnTo>
                  <a:lnTo>
                    <a:pt x="7" y="27"/>
                  </a:lnTo>
                  <a:lnTo>
                    <a:pt x="10" y="23"/>
                  </a:lnTo>
                  <a:lnTo>
                    <a:pt x="12" y="19"/>
                  </a:lnTo>
                  <a:lnTo>
                    <a:pt x="16" y="15"/>
                  </a:lnTo>
                  <a:lnTo>
                    <a:pt x="20" y="12"/>
                  </a:lnTo>
                  <a:lnTo>
                    <a:pt x="29" y="7"/>
                  </a:lnTo>
                  <a:lnTo>
                    <a:pt x="40" y="3"/>
                  </a:lnTo>
                  <a:lnTo>
                    <a:pt x="52" y="1"/>
                  </a:lnTo>
                  <a:lnTo>
                    <a:pt x="65" y="0"/>
                  </a:lnTo>
                  <a:lnTo>
                    <a:pt x="79" y="1"/>
                  </a:lnTo>
                  <a:lnTo>
                    <a:pt x="94" y="3"/>
                  </a:lnTo>
                  <a:lnTo>
                    <a:pt x="109" y="6"/>
                  </a:lnTo>
                  <a:lnTo>
                    <a:pt x="125" y="10"/>
                  </a:lnTo>
                  <a:lnTo>
                    <a:pt x="115" y="46"/>
                  </a:lnTo>
                  <a:lnTo>
                    <a:pt x="101" y="43"/>
                  </a:lnTo>
                  <a:lnTo>
                    <a:pt x="87" y="40"/>
                  </a:lnTo>
                  <a:lnTo>
                    <a:pt x="75" y="39"/>
                  </a:lnTo>
                  <a:lnTo>
                    <a:pt x="65" y="39"/>
                  </a:lnTo>
                  <a:lnTo>
                    <a:pt x="59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49" y="45"/>
                  </a:lnTo>
                  <a:lnTo>
                    <a:pt x="49" y="47"/>
                  </a:lnTo>
                  <a:lnTo>
                    <a:pt x="48" y="50"/>
                  </a:lnTo>
                  <a:lnTo>
                    <a:pt x="49" y="52"/>
                  </a:lnTo>
                  <a:lnTo>
                    <a:pt x="50" y="54"/>
                  </a:lnTo>
                  <a:lnTo>
                    <a:pt x="52" y="56"/>
                  </a:lnTo>
                  <a:lnTo>
                    <a:pt x="54" y="58"/>
                  </a:lnTo>
                  <a:lnTo>
                    <a:pt x="64" y="61"/>
                  </a:lnTo>
                  <a:lnTo>
                    <a:pt x="78" y="65"/>
                  </a:lnTo>
                  <a:lnTo>
                    <a:pt x="79" y="65"/>
                  </a:lnTo>
                  <a:lnTo>
                    <a:pt x="80" y="65"/>
                  </a:lnTo>
                  <a:lnTo>
                    <a:pt x="92" y="68"/>
                  </a:lnTo>
                  <a:lnTo>
                    <a:pt x="102" y="73"/>
                  </a:lnTo>
                  <a:lnTo>
                    <a:pt x="111" y="78"/>
                  </a:lnTo>
                  <a:lnTo>
                    <a:pt x="117" y="84"/>
                  </a:lnTo>
                  <a:lnTo>
                    <a:pt x="122" y="90"/>
                  </a:lnTo>
                  <a:lnTo>
                    <a:pt x="127" y="98"/>
                  </a:lnTo>
                  <a:lnTo>
                    <a:pt x="129" y="106"/>
                  </a:lnTo>
                  <a:lnTo>
                    <a:pt x="130" y="116"/>
                  </a:lnTo>
                  <a:lnTo>
                    <a:pt x="129" y="123"/>
                  </a:lnTo>
                  <a:lnTo>
                    <a:pt x="129" y="128"/>
                  </a:lnTo>
                  <a:lnTo>
                    <a:pt x="127" y="133"/>
                  </a:lnTo>
                  <a:lnTo>
                    <a:pt x="126" y="139"/>
                  </a:lnTo>
                  <a:lnTo>
                    <a:pt x="122" y="143"/>
                  </a:lnTo>
                  <a:lnTo>
                    <a:pt x="119" y="147"/>
                  </a:lnTo>
                  <a:lnTo>
                    <a:pt x="116" y="152"/>
                  </a:lnTo>
                  <a:lnTo>
                    <a:pt x="112" y="155"/>
                  </a:lnTo>
                  <a:lnTo>
                    <a:pt x="102" y="162"/>
                  </a:lnTo>
                  <a:lnTo>
                    <a:pt x="91" y="165"/>
                  </a:lnTo>
                  <a:lnTo>
                    <a:pt x="79" y="168"/>
                  </a:lnTo>
                  <a:lnTo>
                    <a:pt x="65" y="1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3" name="Freeform 305"/>
            <p:cNvSpPr>
              <a:spLocks/>
            </p:cNvSpPr>
            <p:nvPr/>
          </p:nvSpPr>
          <p:spPr bwMode="auto">
            <a:xfrm>
              <a:off x="5897563" y="4068763"/>
              <a:ext cx="61912" cy="85725"/>
            </a:xfrm>
            <a:custGeom>
              <a:avLst/>
              <a:gdLst>
                <a:gd name="T0" fmla="*/ 2147483646 w 117"/>
                <a:gd name="T1" fmla="*/ 0 h 163"/>
                <a:gd name="T2" fmla="*/ 2147483646 w 117"/>
                <a:gd name="T3" fmla="*/ 2147483646 h 163"/>
                <a:gd name="T4" fmla="*/ 2147483646 w 117"/>
                <a:gd name="T5" fmla="*/ 2147483646 h 163"/>
                <a:gd name="T6" fmla="*/ 2147483646 w 117"/>
                <a:gd name="T7" fmla="*/ 2147483646 h 163"/>
                <a:gd name="T8" fmla="*/ 2147483646 w 117"/>
                <a:gd name="T9" fmla="*/ 2147483646 h 163"/>
                <a:gd name="T10" fmla="*/ 2147483646 w 117"/>
                <a:gd name="T11" fmla="*/ 2147483646 h 163"/>
                <a:gd name="T12" fmla="*/ 2147483646 w 117"/>
                <a:gd name="T13" fmla="*/ 2147483646 h 163"/>
                <a:gd name="T14" fmla="*/ 2147483646 w 117"/>
                <a:gd name="T15" fmla="*/ 2147483646 h 163"/>
                <a:gd name="T16" fmla="*/ 2147483646 w 117"/>
                <a:gd name="T17" fmla="*/ 2147483646 h 163"/>
                <a:gd name="T18" fmla="*/ 2147483646 w 117"/>
                <a:gd name="T19" fmla="*/ 2147483646 h 163"/>
                <a:gd name="T20" fmla="*/ 0 w 117"/>
                <a:gd name="T21" fmla="*/ 2147483646 h 163"/>
                <a:gd name="T22" fmla="*/ 0 w 117"/>
                <a:gd name="T23" fmla="*/ 0 h 163"/>
                <a:gd name="T24" fmla="*/ 2147483646 w 117"/>
                <a:gd name="T25" fmla="*/ 0 h 1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163">
                  <a:moveTo>
                    <a:pt x="116" y="0"/>
                  </a:moveTo>
                  <a:lnTo>
                    <a:pt x="116" y="38"/>
                  </a:lnTo>
                  <a:lnTo>
                    <a:pt x="43" y="38"/>
                  </a:lnTo>
                  <a:lnTo>
                    <a:pt x="43" y="60"/>
                  </a:lnTo>
                  <a:lnTo>
                    <a:pt x="105" y="60"/>
                  </a:lnTo>
                  <a:lnTo>
                    <a:pt x="105" y="98"/>
                  </a:lnTo>
                  <a:lnTo>
                    <a:pt x="43" y="98"/>
                  </a:lnTo>
                  <a:lnTo>
                    <a:pt x="43" y="125"/>
                  </a:lnTo>
                  <a:lnTo>
                    <a:pt x="117" y="125"/>
                  </a:lnTo>
                  <a:lnTo>
                    <a:pt x="117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4" name="Freeform 306"/>
            <p:cNvSpPr>
              <a:spLocks noEditPoints="1"/>
            </p:cNvSpPr>
            <p:nvPr/>
          </p:nvSpPr>
          <p:spPr bwMode="auto">
            <a:xfrm>
              <a:off x="5967413" y="4068763"/>
              <a:ext cx="71437" cy="85725"/>
            </a:xfrm>
            <a:custGeom>
              <a:avLst/>
              <a:gdLst>
                <a:gd name="T0" fmla="*/ 2147483646 w 136"/>
                <a:gd name="T1" fmla="*/ 2147483646 h 163"/>
                <a:gd name="T2" fmla="*/ 2147483646 w 136"/>
                <a:gd name="T3" fmla="*/ 2147483646 h 163"/>
                <a:gd name="T4" fmla="*/ 2147483646 w 136"/>
                <a:gd name="T5" fmla="*/ 2147483646 h 163"/>
                <a:gd name="T6" fmla="*/ 2147483646 w 136"/>
                <a:gd name="T7" fmla="*/ 2147483646 h 163"/>
                <a:gd name="T8" fmla="*/ 2147483646 w 136"/>
                <a:gd name="T9" fmla="*/ 2147483646 h 163"/>
                <a:gd name="T10" fmla="*/ 0 w 136"/>
                <a:gd name="T11" fmla="*/ 2147483646 h 163"/>
                <a:gd name="T12" fmla="*/ 0 w 136"/>
                <a:gd name="T13" fmla="*/ 0 h 163"/>
                <a:gd name="T14" fmla="*/ 2147483646 w 136"/>
                <a:gd name="T15" fmla="*/ 0 h 163"/>
                <a:gd name="T16" fmla="*/ 2147483646 w 136"/>
                <a:gd name="T17" fmla="*/ 0 h 163"/>
                <a:gd name="T18" fmla="*/ 2147483646 w 136"/>
                <a:gd name="T19" fmla="*/ 2147483646 h 163"/>
                <a:gd name="T20" fmla="*/ 2147483646 w 136"/>
                <a:gd name="T21" fmla="*/ 2147483646 h 163"/>
                <a:gd name="T22" fmla="*/ 2147483646 w 136"/>
                <a:gd name="T23" fmla="*/ 2147483646 h 163"/>
                <a:gd name="T24" fmla="*/ 2147483646 w 136"/>
                <a:gd name="T25" fmla="*/ 2147483646 h 163"/>
                <a:gd name="T26" fmla="*/ 2147483646 w 136"/>
                <a:gd name="T27" fmla="*/ 2147483646 h 163"/>
                <a:gd name="T28" fmla="*/ 2147483646 w 136"/>
                <a:gd name="T29" fmla="*/ 2147483646 h 163"/>
                <a:gd name="T30" fmla="*/ 2147483646 w 136"/>
                <a:gd name="T31" fmla="*/ 2147483646 h 163"/>
                <a:gd name="T32" fmla="*/ 2147483646 w 136"/>
                <a:gd name="T33" fmla="*/ 2147483646 h 163"/>
                <a:gd name="T34" fmla="*/ 2147483646 w 136"/>
                <a:gd name="T35" fmla="*/ 2147483646 h 163"/>
                <a:gd name="T36" fmla="*/ 2147483646 w 136"/>
                <a:gd name="T37" fmla="*/ 2147483646 h 163"/>
                <a:gd name="T38" fmla="*/ 2147483646 w 136"/>
                <a:gd name="T39" fmla="*/ 2147483646 h 163"/>
                <a:gd name="T40" fmla="*/ 2147483646 w 136"/>
                <a:gd name="T41" fmla="*/ 2147483646 h 163"/>
                <a:gd name="T42" fmla="*/ 2147483646 w 136"/>
                <a:gd name="T43" fmla="*/ 2147483646 h 163"/>
                <a:gd name="T44" fmla="*/ 2147483646 w 136"/>
                <a:gd name="T45" fmla="*/ 2147483646 h 163"/>
                <a:gd name="T46" fmla="*/ 2147483646 w 136"/>
                <a:gd name="T47" fmla="*/ 2147483646 h 163"/>
                <a:gd name="T48" fmla="*/ 2147483646 w 136"/>
                <a:gd name="T49" fmla="*/ 2147483646 h 163"/>
                <a:gd name="T50" fmla="*/ 2147483646 w 136"/>
                <a:gd name="T51" fmla="*/ 2147483646 h 163"/>
                <a:gd name="T52" fmla="*/ 2147483646 w 136"/>
                <a:gd name="T53" fmla="*/ 2147483646 h 163"/>
                <a:gd name="T54" fmla="*/ 2147483646 w 136"/>
                <a:gd name="T55" fmla="*/ 2147483646 h 163"/>
                <a:gd name="T56" fmla="*/ 2147483646 w 136"/>
                <a:gd name="T57" fmla="*/ 2147483646 h 163"/>
                <a:gd name="T58" fmla="*/ 2147483646 w 136"/>
                <a:gd name="T59" fmla="*/ 2147483646 h 163"/>
                <a:gd name="T60" fmla="*/ 2147483646 w 136"/>
                <a:gd name="T61" fmla="*/ 2147483646 h 163"/>
                <a:gd name="T62" fmla="*/ 2147483646 w 136"/>
                <a:gd name="T63" fmla="*/ 2147483646 h 163"/>
                <a:gd name="T64" fmla="*/ 2147483646 w 136"/>
                <a:gd name="T65" fmla="*/ 2147483646 h 163"/>
                <a:gd name="T66" fmla="*/ 2147483646 w 136"/>
                <a:gd name="T67" fmla="*/ 2147483646 h 163"/>
                <a:gd name="T68" fmla="*/ 2147483646 w 136"/>
                <a:gd name="T69" fmla="*/ 2147483646 h 163"/>
                <a:gd name="T70" fmla="*/ 2147483646 w 136"/>
                <a:gd name="T71" fmla="*/ 2147483646 h 163"/>
                <a:gd name="T72" fmla="*/ 2147483646 w 136"/>
                <a:gd name="T73" fmla="*/ 2147483646 h 163"/>
                <a:gd name="T74" fmla="*/ 2147483646 w 136"/>
                <a:gd name="T75" fmla="*/ 2147483646 h 163"/>
                <a:gd name="T76" fmla="*/ 2147483646 w 136"/>
                <a:gd name="T77" fmla="*/ 2147483646 h 163"/>
                <a:gd name="T78" fmla="*/ 2147483646 w 136"/>
                <a:gd name="T79" fmla="*/ 2147483646 h 163"/>
                <a:gd name="T80" fmla="*/ 2147483646 w 136"/>
                <a:gd name="T81" fmla="*/ 2147483646 h 163"/>
                <a:gd name="T82" fmla="*/ 2147483646 w 136"/>
                <a:gd name="T83" fmla="*/ 2147483646 h 163"/>
                <a:gd name="T84" fmla="*/ 2147483646 w 136"/>
                <a:gd name="T85" fmla="*/ 2147483646 h 163"/>
                <a:gd name="T86" fmla="*/ 2147483646 w 136"/>
                <a:gd name="T87" fmla="*/ 2147483646 h 163"/>
                <a:gd name="T88" fmla="*/ 2147483646 w 136"/>
                <a:gd name="T89" fmla="*/ 2147483646 h 16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6" h="163">
                  <a:moveTo>
                    <a:pt x="136" y="163"/>
                  </a:moveTo>
                  <a:lnTo>
                    <a:pt x="85" y="163"/>
                  </a:lnTo>
                  <a:lnTo>
                    <a:pt x="56" y="110"/>
                  </a:lnTo>
                  <a:lnTo>
                    <a:pt x="44" y="110"/>
                  </a:lnTo>
                  <a:lnTo>
                    <a:pt x="44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72" y="0"/>
                  </a:lnTo>
                  <a:lnTo>
                    <a:pt x="85" y="0"/>
                  </a:lnTo>
                  <a:lnTo>
                    <a:pt x="96" y="4"/>
                  </a:lnTo>
                  <a:lnTo>
                    <a:pt x="101" y="6"/>
                  </a:lnTo>
                  <a:lnTo>
                    <a:pt x="105" y="8"/>
                  </a:lnTo>
                  <a:lnTo>
                    <a:pt x="110" y="11"/>
                  </a:lnTo>
                  <a:lnTo>
                    <a:pt x="114" y="14"/>
                  </a:lnTo>
                  <a:lnTo>
                    <a:pt x="117" y="18"/>
                  </a:lnTo>
                  <a:lnTo>
                    <a:pt x="121" y="22"/>
                  </a:lnTo>
                  <a:lnTo>
                    <a:pt x="124" y="27"/>
                  </a:lnTo>
                  <a:lnTo>
                    <a:pt x="126" y="32"/>
                  </a:lnTo>
                  <a:lnTo>
                    <a:pt x="128" y="43"/>
                  </a:lnTo>
                  <a:lnTo>
                    <a:pt x="129" y="55"/>
                  </a:lnTo>
                  <a:lnTo>
                    <a:pt x="129" y="63"/>
                  </a:lnTo>
                  <a:lnTo>
                    <a:pt x="128" y="72"/>
                  </a:lnTo>
                  <a:lnTo>
                    <a:pt x="125" y="78"/>
                  </a:lnTo>
                  <a:lnTo>
                    <a:pt x="123" y="85"/>
                  </a:lnTo>
                  <a:lnTo>
                    <a:pt x="118" y="90"/>
                  </a:lnTo>
                  <a:lnTo>
                    <a:pt x="113" y="96"/>
                  </a:lnTo>
                  <a:lnTo>
                    <a:pt x="108" y="100"/>
                  </a:lnTo>
                  <a:lnTo>
                    <a:pt x="101" y="103"/>
                  </a:lnTo>
                  <a:lnTo>
                    <a:pt x="136" y="163"/>
                  </a:lnTo>
                  <a:close/>
                  <a:moveTo>
                    <a:pt x="44" y="38"/>
                  </a:moveTo>
                  <a:lnTo>
                    <a:pt x="44" y="72"/>
                  </a:lnTo>
                  <a:lnTo>
                    <a:pt x="67" y="72"/>
                  </a:lnTo>
                  <a:lnTo>
                    <a:pt x="75" y="71"/>
                  </a:lnTo>
                  <a:lnTo>
                    <a:pt x="80" y="69"/>
                  </a:lnTo>
                  <a:lnTo>
                    <a:pt x="83" y="66"/>
                  </a:lnTo>
                  <a:lnTo>
                    <a:pt x="84" y="63"/>
                  </a:lnTo>
                  <a:lnTo>
                    <a:pt x="85" y="60"/>
                  </a:lnTo>
                  <a:lnTo>
                    <a:pt x="85" y="55"/>
                  </a:lnTo>
                  <a:lnTo>
                    <a:pt x="85" y="50"/>
                  </a:lnTo>
                  <a:lnTo>
                    <a:pt x="84" y="47"/>
                  </a:lnTo>
                  <a:lnTo>
                    <a:pt x="83" y="44"/>
                  </a:lnTo>
                  <a:lnTo>
                    <a:pt x="80" y="42"/>
                  </a:lnTo>
                  <a:lnTo>
                    <a:pt x="75" y="39"/>
                  </a:lnTo>
                  <a:lnTo>
                    <a:pt x="67" y="38"/>
                  </a:lnTo>
                  <a:lnTo>
                    <a:pt x="44" y="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5" name="Freeform 307"/>
            <p:cNvSpPr>
              <a:spLocks/>
            </p:cNvSpPr>
            <p:nvPr/>
          </p:nvSpPr>
          <p:spPr bwMode="auto">
            <a:xfrm>
              <a:off x="6035675" y="4068763"/>
              <a:ext cx="80962" cy="87313"/>
            </a:xfrm>
            <a:custGeom>
              <a:avLst/>
              <a:gdLst>
                <a:gd name="T0" fmla="*/ 2147483646 w 152"/>
                <a:gd name="T1" fmla="*/ 2147483646 h 164"/>
                <a:gd name="T2" fmla="*/ 2147483646 w 152"/>
                <a:gd name="T3" fmla="*/ 2147483646 h 164"/>
                <a:gd name="T4" fmla="*/ 2147483646 w 152"/>
                <a:gd name="T5" fmla="*/ 0 h 164"/>
                <a:gd name="T6" fmla="*/ 2147483646 w 152"/>
                <a:gd name="T7" fmla="*/ 0 h 164"/>
                <a:gd name="T8" fmla="*/ 2147483646 w 152"/>
                <a:gd name="T9" fmla="*/ 2147483646 h 164"/>
                <a:gd name="T10" fmla="*/ 2147483646 w 152"/>
                <a:gd name="T11" fmla="*/ 2147483646 h 164"/>
                <a:gd name="T12" fmla="*/ 0 w 152"/>
                <a:gd name="T13" fmla="*/ 0 h 164"/>
                <a:gd name="T14" fmla="*/ 2147483646 w 152"/>
                <a:gd name="T15" fmla="*/ 0 h 164"/>
                <a:gd name="T16" fmla="*/ 2147483646 w 152"/>
                <a:gd name="T17" fmla="*/ 2147483646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2" h="164">
                  <a:moveTo>
                    <a:pt x="77" y="110"/>
                  </a:moveTo>
                  <a:lnTo>
                    <a:pt x="77" y="110"/>
                  </a:lnTo>
                  <a:lnTo>
                    <a:pt x="106" y="0"/>
                  </a:lnTo>
                  <a:lnTo>
                    <a:pt x="152" y="0"/>
                  </a:lnTo>
                  <a:lnTo>
                    <a:pt x="102" y="164"/>
                  </a:lnTo>
                  <a:lnTo>
                    <a:pt x="50" y="164"/>
                  </a:lnTo>
                  <a:lnTo>
                    <a:pt x="0" y="0"/>
                  </a:lnTo>
                  <a:lnTo>
                    <a:pt x="49" y="0"/>
                  </a:lnTo>
                  <a:lnTo>
                    <a:pt x="77" y="11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6" name="Rectangle 308"/>
            <p:cNvSpPr>
              <a:spLocks noChangeArrowheads="1"/>
            </p:cNvSpPr>
            <p:nvPr/>
          </p:nvSpPr>
          <p:spPr bwMode="auto">
            <a:xfrm>
              <a:off x="6119813" y="4068763"/>
              <a:ext cx="22225" cy="8572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7" name="Freeform 309"/>
            <p:cNvSpPr>
              <a:spLocks/>
            </p:cNvSpPr>
            <p:nvPr/>
          </p:nvSpPr>
          <p:spPr bwMode="auto">
            <a:xfrm>
              <a:off x="6149975" y="4067175"/>
              <a:ext cx="73025" cy="114300"/>
            </a:xfrm>
            <a:custGeom>
              <a:avLst/>
              <a:gdLst>
                <a:gd name="T0" fmla="*/ 0 w 137"/>
                <a:gd name="T1" fmla="*/ 2147483646 h 216"/>
                <a:gd name="T2" fmla="*/ 2147483646 w 137"/>
                <a:gd name="T3" fmla="*/ 2147483646 h 216"/>
                <a:gd name="T4" fmla="*/ 2147483646 w 137"/>
                <a:gd name="T5" fmla="*/ 2147483646 h 216"/>
                <a:gd name="T6" fmla="*/ 2147483646 w 137"/>
                <a:gd name="T7" fmla="*/ 2147483646 h 216"/>
                <a:gd name="T8" fmla="*/ 2147483646 w 137"/>
                <a:gd name="T9" fmla="*/ 2147483646 h 216"/>
                <a:gd name="T10" fmla="*/ 2147483646 w 137"/>
                <a:gd name="T11" fmla="*/ 2147483646 h 216"/>
                <a:gd name="T12" fmla="*/ 2147483646 w 137"/>
                <a:gd name="T13" fmla="*/ 2147483646 h 216"/>
                <a:gd name="T14" fmla="*/ 2147483646 w 137"/>
                <a:gd name="T15" fmla="*/ 2147483646 h 216"/>
                <a:gd name="T16" fmla="*/ 2147483646 w 137"/>
                <a:gd name="T17" fmla="*/ 2147483646 h 216"/>
                <a:gd name="T18" fmla="*/ 2147483646 w 137"/>
                <a:gd name="T19" fmla="*/ 2147483646 h 216"/>
                <a:gd name="T20" fmla="*/ 2147483646 w 137"/>
                <a:gd name="T21" fmla="*/ 2147483646 h 216"/>
                <a:gd name="T22" fmla="*/ 2147483646 w 137"/>
                <a:gd name="T23" fmla="*/ 2147483646 h 216"/>
                <a:gd name="T24" fmla="*/ 2147483646 w 137"/>
                <a:gd name="T25" fmla="*/ 2147483646 h 216"/>
                <a:gd name="T26" fmla="*/ 2147483646 w 137"/>
                <a:gd name="T27" fmla="*/ 2147483646 h 216"/>
                <a:gd name="T28" fmla="*/ 2147483646 w 137"/>
                <a:gd name="T29" fmla="*/ 2147483646 h 216"/>
                <a:gd name="T30" fmla="*/ 2147483646 w 137"/>
                <a:gd name="T31" fmla="*/ 2147483646 h 216"/>
                <a:gd name="T32" fmla="*/ 2147483646 w 137"/>
                <a:gd name="T33" fmla="*/ 2147483646 h 216"/>
                <a:gd name="T34" fmla="*/ 2147483646 w 137"/>
                <a:gd name="T35" fmla="*/ 2147483646 h 216"/>
                <a:gd name="T36" fmla="*/ 2147483646 w 137"/>
                <a:gd name="T37" fmla="*/ 2147483646 h 216"/>
                <a:gd name="T38" fmla="*/ 2147483646 w 137"/>
                <a:gd name="T39" fmla="*/ 2147483646 h 216"/>
                <a:gd name="T40" fmla="*/ 2147483646 w 137"/>
                <a:gd name="T41" fmla="*/ 2147483646 h 216"/>
                <a:gd name="T42" fmla="*/ 2147483646 w 137"/>
                <a:gd name="T43" fmla="*/ 2147483646 h 216"/>
                <a:gd name="T44" fmla="*/ 2147483646 w 137"/>
                <a:gd name="T45" fmla="*/ 2147483646 h 216"/>
                <a:gd name="T46" fmla="*/ 2147483646 w 137"/>
                <a:gd name="T47" fmla="*/ 2147483646 h 216"/>
                <a:gd name="T48" fmla="*/ 2147483646 w 137"/>
                <a:gd name="T49" fmla="*/ 2147483646 h 216"/>
                <a:gd name="T50" fmla="*/ 2147483646 w 137"/>
                <a:gd name="T51" fmla="*/ 2147483646 h 216"/>
                <a:gd name="T52" fmla="*/ 2147483646 w 137"/>
                <a:gd name="T53" fmla="*/ 2147483646 h 216"/>
                <a:gd name="T54" fmla="*/ 2147483646 w 137"/>
                <a:gd name="T55" fmla="*/ 2147483646 h 216"/>
                <a:gd name="T56" fmla="*/ 2147483646 w 137"/>
                <a:gd name="T57" fmla="*/ 2147483646 h 216"/>
                <a:gd name="T58" fmla="*/ 2147483646 w 137"/>
                <a:gd name="T59" fmla="*/ 2147483646 h 216"/>
                <a:gd name="T60" fmla="*/ 2147483646 w 137"/>
                <a:gd name="T61" fmla="*/ 2147483646 h 216"/>
                <a:gd name="T62" fmla="*/ 2147483646 w 137"/>
                <a:gd name="T63" fmla="*/ 2147483646 h 216"/>
                <a:gd name="T64" fmla="*/ 2147483646 w 137"/>
                <a:gd name="T65" fmla="*/ 2147483646 h 216"/>
                <a:gd name="T66" fmla="*/ 2147483646 w 137"/>
                <a:gd name="T67" fmla="*/ 2147483646 h 216"/>
                <a:gd name="T68" fmla="*/ 2147483646 w 137"/>
                <a:gd name="T69" fmla="*/ 2147483646 h 216"/>
                <a:gd name="T70" fmla="*/ 2147483646 w 137"/>
                <a:gd name="T71" fmla="*/ 2147483646 h 216"/>
                <a:gd name="T72" fmla="*/ 2147483646 w 137"/>
                <a:gd name="T73" fmla="*/ 2147483646 h 216"/>
                <a:gd name="T74" fmla="*/ 2147483646 w 137"/>
                <a:gd name="T75" fmla="*/ 2147483646 h 216"/>
                <a:gd name="T76" fmla="*/ 2147483646 w 137"/>
                <a:gd name="T77" fmla="*/ 2147483646 h 216"/>
                <a:gd name="T78" fmla="*/ 2147483646 w 137"/>
                <a:gd name="T79" fmla="*/ 2147483646 h 216"/>
                <a:gd name="T80" fmla="*/ 2147483646 w 137"/>
                <a:gd name="T81" fmla="*/ 2147483646 h 216"/>
                <a:gd name="T82" fmla="*/ 2147483646 w 137"/>
                <a:gd name="T83" fmla="*/ 2147483646 h 216"/>
                <a:gd name="T84" fmla="*/ 2147483646 w 137"/>
                <a:gd name="T85" fmla="*/ 2147483646 h 216"/>
                <a:gd name="T86" fmla="*/ 2147483646 w 137"/>
                <a:gd name="T87" fmla="*/ 2147483646 h 216"/>
                <a:gd name="T88" fmla="*/ 2147483646 w 137"/>
                <a:gd name="T89" fmla="*/ 2147483646 h 216"/>
                <a:gd name="T90" fmla="*/ 2147483646 w 137"/>
                <a:gd name="T91" fmla="*/ 2147483646 h 216"/>
                <a:gd name="T92" fmla="*/ 2147483646 w 137"/>
                <a:gd name="T93" fmla="*/ 2147483646 h 216"/>
                <a:gd name="T94" fmla="*/ 2147483646 w 137"/>
                <a:gd name="T95" fmla="*/ 2147483646 h 216"/>
                <a:gd name="T96" fmla="*/ 0 w 137"/>
                <a:gd name="T97" fmla="*/ 2147483646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7" h="216">
                  <a:moveTo>
                    <a:pt x="0" y="84"/>
                  </a:moveTo>
                  <a:lnTo>
                    <a:pt x="0" y="74"/>
                  </a:lnTo>
                  <a:lnTo>
                    <a:pt x="0" y="66"/>
                  </a:lnTo>
                  <a:lnTo>
                    <a:pt x="1" y="58"/>
                  </a:lnTo>
                  <a:lnTo>
                    <a:pt x="3" y="51"/>
                  </a:lnTo>
                  <a:lnTo>
                    <a:pt x="5" y="43"/>
                  </a:lnTo>
                  <a:lnTo>
                    <a:pt x="8" y="37"/>
                  </a:lnTo>
                  <a:lnTo>
                    <a:pt x="11" y="30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5" y="14"/>
                  </a:lnTo>
                  <a:lnTo>
                    <a:pt x="31" y="10"/>
                  </a:lnTo>
                  <a:lnTo>
                    <a:pt x="39" y="7"/>
                  </a:lnTo>
                  <a:lnTo>
                    <a:pt x="47" y="4"/>
                  </a:lnTo>
                  <a:lnTo>
                    <a:pt x="55" y="2"/>
                  </a:lnTo>
                  <a:lnTo>
                    <a:pt x="65" y="1"/>
                  </a:lnTo>
                  <a:lnTo>
                    <a:pt x="75" y="0"/>
                  </a:lnTo>
                  <a:lnTo>
                    <a:pt x="90" y="1"/>
                  </a:lnTo>
                  <a:lnTo>
                    <a:pt x="105" y="3"/>
                  </a:lnTo>
                  <a:lnTo>
                    <a:pt x="120" y="6"/>
                  </a:lnTo>
                  <a:lnTo>
                    <a:pt x="137" y="10"/>
                  </a:lnTo>
                  <a:lnTo>
                    <a:pt x="127" y="46"/>
                  </a:lnTo>
                  <a:lnTo>
                    <a:pt x="112" y="43"/>
                  </a:lnTo>
                  <a:lnTo>
                    <a:pt x="99" y="40"/>
                  </a:lnTo>
                  <a:lnTo>
                    <a:pt x="88" y="39"/>
                  </a:lnTo>
                  <a:lnTo>
                    <a:pt x="79" y="39"/>
                  </a:lnTo>
                  <a:lnTo>
                    <a:pt x="70" y="39"/>
                  </a:lnTo>
                  <a:lnTo>
                    <a:pt x="64" y="41"/>
                  </a:lnTo>
                  <a:lnTo>
                    <a:pt x="59" y="46"/>
                  </a:lnTo>
                  <a:lnTo>
                    <a:pt x="53" y="50"/>
                  </a:lnTo>
                  <a:lnTo>
                    <a:pt x="50" y="56"/>
                  </a:lnTo>
                  <a:lnTo>
                    <a:pt x="48" y="64"/>
                  </a:lnTo>
                  <a:lnTo>
                    <a:pt x="46" y="73"/>
                  </a:lnTo>
                  <a:lnTo>
                    <a:pt x="46" y="84"/>
                  </a:lnTo>
                  <a:lnTo>
                    <a:pt x="46" y="94"/>
                  </a:lnTo>
                  <a:lnTo>
                    <a:pt x="48" y="104"/>
                  </a:lnTo>
                  <a:lnTo>
                    <a:pt x="50" y="113"/>
                  </a:lnTo>
                  <a:lnTo>
                    <a:pt x="53" y="119"/>
                  </a:lnTo>
                  <a:lnTo>
                    <a:pt x="59" y="124"/>
                  </a:lnTo>
                  <a:lnTo>
                    <a:pt x="64" y="127"/>
                  </a:lnTo>
                  <a:lnTo>
                    <a:pt x="70" y="129"/>
                  </a:lnTo>
                  <a:lnTo>
                    <a:pt x="79" y="130"/>
                  </a:lnTo>
                  <a:lnTo>
                    <a:pt x="88" y="130"/>
                  </a:lnTo>
                  <a:lnTo>
                    <a:pt x="99" y="128"/>
                  </a:lnTo>
                  <a:lnTo>
                    <a:pt x="112" y="126"/>
                  </a:lnTo>
                  <a:lnTo>
                    <a:pt x="127" y="123"/>
                  </a:lnTo>
                  <a:lnTo>
                    <a:pt x="137" y="158"/>
                  </a:lnTo>
                  <a:lnTo>
                    <a:pt x="121" y="163"/>
                  </a:lnTo>
                  <a:lnTo>
                    <a:pt x="107" y="166"/>
                  </a:lnTo>
                  <a:lnTo>
                    <a:pt x="93" y="168"/>
                  </a:lnTo>
                  <a:lnTo>
                    <a:pt x="80" y="168"/>
                  </a:lnTo>
                  <a:lnTo>
                    <a:pt x="80" y="178"/>
                  </a:lnTo>
                  <a:lnTo>
                    <a:pt x="85" y="179"/>
                  </a:lnTo>
                  <a:lnTo>
                    <a:pt x="89" y="180"/>
                  </a:lnTo>
                  <a:lnTo>
                    <a:pt x="92" y="182"/>
                  </a:lnTo>
                  <a:lnTo>
                    <a:pt x="95" y="184"/>
                  </a:lnTo>
                  <a:lnTo>
                    <a:pt x="98" y="187"/>
                  </a:lnTo>
                  <a:lnTo>
                    <a:pt x="99" y="190"/>
                  </a:lnTo>
                  <a:lnTo>
                    <a:pt x="100" y="192"/>
                  </a:lnTo>
                  <a:lnTo>
                    <a:pt x="100" y="196"/>
                  </a:lnTo>
                  <a:lnTo>
                    <a:pt x="100" y="201"/>
                  </a:lnTo>
                  <a:lnTo>
                    <a:pt x="99" y="204"/>
                  </a:lnTo>
                  <a:lnTo>
                    <a:pt x="96" y="207"/>
                  </a:lnTo>
                  <a:lnTo>
                    <a:pt x="93" y="210"/>
                  </a:lnTo>
                  <a:lnTo>
                    <a:pt x="90" y="213"/>
                  </a:lnTo>
                  <a:lnTo>
                    <a:pt x="86" y="214"/>
                  </a:lnTo>
                  <a:lnTo>
                    <a:pt x="80" y="215"/>
                  </a:lnTo>
                  <a:lnTo>
                    <a:pt x="74" y="216"/>
                  </a:lnTo>
                  <a:lnTo>
                    <a:pt x="63" y="215"/>
                  </a:lnTo>
                  <a:lnTo>
                    <a:pt x="53" y="213"/>
                  </a:lnTo>
                  <a:lnTo>
                    <a:pt x="55" y="200"/>
                  </a:lnTo>
                  <a:lnTo>
                    <a:pt x="61" y="201"/>
                  </a:lnTo>
                  <a:lnTo>
                    <a:pt x="66" y="201"/>
                  </a:lnTo>
                  <a:lnTo>
                    <a:pt x="70" y="201"/>
                  </a:lnTo>
                  <a:lnTo>
                    <a:pt x="73" y="200"/>
                  </a:lnTo>
                  <a:lnTo>
                    <a:pt x="75" y="197"/>
                  </a:lnTo>
                  <a:lnTo>
                    <a:pt x="75" y="194"/>
                  </a:lnTo>
                  <a:lnTo>
                    <a:pt x="75" y="191"/>
                  </a:lnTo>
                  <a:lnTo>
                    <a:pt x="73" y="189"/>
                  </a:lnTo>
                  <a:lnTo>
                    <a:pt x="69" y="187"/>
                  </a:lnTo>
                  <a:lnTo>
                    <a:pt x="66" y="185"/>
                  </a:lnTo>
                  <a:lnTo>
                    <a:pt x="66" y="168"/>
                  </a:lnTo>
                  <a:lnTo>
                    <a:pt x="57" y="167"/>
                  </a:lnTo>
                  <a:lnTo>
                    <a:pt x="50" y="166"/>
                  </a:lnTo>
                  <a:lnTo>
                    <a:pt x="43" y="164"/>
                  </a:lnTo>
                  <a:lnTo>
                    <a:pt x="37" y="160"/>
                  </a:lnTo>
                  <a:lnTo>
                    <a:pt x="30" y="157"/>
                  </a:lnTo>
                  <a:lnTo>
                    <a:pt x="25" y="154"/>
                  </a:lnTo>
                  <a:lnTo>
                    <a:pt x="21" y="150"/>
                  </a:lnTo>
                  <a:lnTo>
                    <a:pt x="16" y="144"/>
                  </a:lnTo>
                  <a:lnTo>
                    <a:pt x="12" y="139"/>
                  </a:lnTo>
                  <a:lnTo>
                    <a:pt x="9" y="132"/>
                  </a:lnTo>
                  <a:lnTo>
                    <a:pt x="6" y="126"/>
                  </a:lnTo>
                  <a:lnTo>
                    <a:pt x="3" y="118"/>
                  </a:lnTo>
                  <a:lnTo>
                    <a:pt x="2" y="111"/>
                  </a:lnTo>
                  <a:lnTo>
                    <a:pt x="1" y="102"/>
                  </a:lnTo>
                  <a:lnTo>
                    <a:pt x="0" y="93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8" name="Freeform 310"/>
            <p:cNvSpPr>
              <a:spLocks noEditPoints="1"/>
            </p:cNvSpPr>
            <p:nvPr/>
          </p:nvSpPr>
          <p:spPr bwMode="auto">
            <a:xfrm>
              <a:off x="6224588" y="4067175"/>
              <a:ext cx="79375" cy="88900"/>
            </a:xfrm>
            <a:custGeom>
              <a:avLst/>
              <a:gdLst>
                <a:gd name="T0" fmla="*/ 2147483646 w 151"/>
                <a:gd name="T1" fmla="*/ 2147483646 h 168"/>
                <a:gd name="T2" fmla="*/ 2147483646 w 151"/>
                <a:gd name="T3" fmla="*/ 2147483646 h 168"/>
                <a:gd name="T4" fmla="*/ 2147483646 w 151"/>
                <a:gd name="T5" fmla="*/ 2147483646 h 168"/>
                <a:gd name="T6" fmla="*/ 2147483646 w 151"/>
                <a:gd name="T7" fmla="*/ 2147483646 h 168"/>
                <a:gd name="T8" fmla="*/ 2147483646 w 151"/>
                <a:gd name="T9" fmla="*/ 2147483646 h 168"/>
                <a:gd name="T10" fmla="*/ 2147483646 w 151"/>
                <a:gd name="T11" fmla="*/ 2147483646 h 168"/>
                <a:gd name="T12" fmla="*/ 2147483646 w 151"/>
                <a:gd name="T13" fmla="*/ 2147483646 h 168"/>
                <a:gd name="T14" fmla="*/ 2147483646 w 151"/>
                <a:gd name="T15" fmla="*/ 2147483646 h 168"/>
                <a:gd name="T16" fmla="*/ 2147483646 w 151"/>
                <a:gd name="T17" fmla="*/ 2147483646 h 168"/>
                <a:gd name="T18" fmla="*/ 2147483646 w 151"/>
                <a:gd name="T19" fmla="*/ 2147483646 h 168"/>
                <a:gd name="T20" fmla="*/ 2147483646 w 151"/>
                <a:gd name="T21" fmla="*/ 2147483646 h 168"/>
                <a:gd name="T22" fmla="*/ 2147483646 w 151"/>
                <a:gd name="T23" fmla="*/ 2147483646 h 168"/>
                <a:gd name="T24" fmla="*/ 2147483646 w 151"/>
                <a:gd name="T25" fmla="*/ 2147483646 h 168"/>
                <a:gd name="T26" fmla="*/ 2147483646 w 151"/>
                <a:gd name="T27" fmla="*/ 2147483646 h 168"/>
                <a:gd name="T28" fmla="*/ 2147483646 w 151"/>
                <a:gd name="T29" fmla="*/ 2147483646 h 168"/>
                <a:gd name="T30" fmla="*/ 2147483646 w 151"/>
                <a:gd name="T31" fmla="*/ 2147483646 h 168"/>
                <a:gd name="T32" fmla="*/ 2147483646 w 151"/>
                <a:gd name="T33" fmla="*/ 2147483646 h 168"/>
                <a:gd name="T34" fmla="*/ 2147483646 w 151"/>
                <a:gd name="T35" fmla="*/ 2147483646 h 168"/>
                <a:gd name="T36" fmla="*/ 2147483646 w 151"/>
                <a:gd name="T37" fmla="*/ 2147483646 h 168"/>
                <a:gd name="T38" fmla="*/ 2147483646 w 151"/>
                <a:gd name="T39" fmla="*/ 2147483646 h 168"/>
                <a:gd name="T40" fmla="*/ 2147483646 w 151"/>
                <a:gd name="T41" fmla="*/ 2147483646 h 168"/>
                <a:gd name="T42" fmla="*/ 2147483646 w 151"/>
                <a:gd name="T43" fmla="*/ 2147483646 h 168"/>
                <a:gd name="T44" fmla="*/ 2147483646 w 151"/>
                <a:gd name="T45" fmla="*/ 2147483646 h 168"/>
                <a:gd name="T46" fmla="*/ 2147483646 w 151"/>
                <a:gd name="T47" fmla="*/ 2147483646 h 168"/>
                <a:gd name="T48" fmla="*/ 2147483646 w 151"/>
                <a:gd name="T49" fmla="*/ 2147483646 h 168"/>
                <a:gd name="T50" fmla="*/ 2147483646 w 151"/>
                <a:gd name="T51" fmla="*/ 2147483646 h 168"/>
                <a:gd name="T52" fmla="*/ 2147483646 w 151"/>
                <a:gd name="T53" fmla="*/ 2147483646 h 168"/>
                <a:gd name="T54" fmla="*/ 2147483646 w 151"/>
                <a:gd name="T55" fmla="*/ 2147483646 h 168"/>
                <a:gd name="T56" fmla="*/ 2147483646 w 151"/>
                <a:gd name="T57" fmla="*/ 2147483646 h 168"/>
                <a:gd name="T58" fmla="*/ 2147483646 w 151"/>
                <a:gd name="T59" fmla="*/ 2147483646 h 168"/>
                <a:gd name="T60" fmla="*/ 2147483646 w 151"/>
                <a:gd name="T61" fmla="*/ 2147483646 h 168"/>
                <a:gd name="T62" fmla="*/ 2147483646 w 151"/>
                <a:gd name="T63" fmla="*/ 2147483646 h 168"/>
                <a:gd name="T64" fmla="*/ 0 w 151"/>
                <a:gd name="T65" fmla="*/ 2147483646 h 168"/>
                <a:gd name="T66" fmla="*/ 2147483646 w 151"/>
                <a:gd name="T67" fmla="*/ 2147483646 h 168"/>
                <a:gd name="T68" fmla="*/ 2147483646 w 151"/>
                <a:gd name="T69" fmla="*/ 2147483646 h 168"/>
                <a:gd name="T70" fmla="*/ 2147483646 w 151"/>
                <a:gd name="T71" fmla="*/ 2147483646 h 168"/>
                <a:gd name="T72" fmla="*/ 2147483646 w 151"/>
                <a:gd name="T73" fmla="*/ 2147483646 h 168"/>
                <a:gd name="T74" fmla="*/ 2147483646 w 151"/>
                <a:gd name="T75" fmla="*/ 2147483646 h 168"/>
                <a:gd name="T76" fmla="*/ 2147483646 w 151"/>
                <a:gd name="T77" fmla="*/ 2147483646 h 168"/>
                <a:gd name="T78" fmla="*/ 2147483646 w 151"/>
                <a:gd name="T79" fmla="*/ 2147483646 h 168"/>
                <a:gd name="T80" fmla="*/ 2147483646 w 151"/>
                <a:gd name="T81" fmla="*/ 0 h 168"/>
                <a:gd name="T82" fmla="*/ 2147483646 w 151"/>
                <a:gd name="T83" fmla="*/ 2147483646 h 168"/>
                <a:gd name="T84" fmla="*/ 2147483646 w 151"/>
                <a:gd name="T85" fmla="*/ 2147483646 h 168"/>
                <a:gd name="T86" fmla="*/ 2147483646 w 151"/>
                <a:gd name="T87" fmla="*/ 2147483646 h 168"/>
                <a:gd name="T88" fmla="*/ 2147483646 w 151"/>
                <a:gd name="T89" fmla="*/ 2147483646 h 168"/>
                <a:gd name="T90" fmla="*/ 2147483646 w 151"/>
                <a:gd name="T91" fmla="*/ 2147483646 h 168"/>
                <a:gd name="T92" fmla="*/ 2147483646 w 151"/>
                <a:gd name="T93" fmla="*/ 2147483646 h 168"/>
                <a:gd name="T94" fmla="*/ 2147483646 w 151"/>
                <a:gd name="T95" fmla="*/ 2147483646 h 168"/>
                <a:gd name="T96" fmla="*/ 2147483646 w 151"/>
                <a:gd name="T97" fmla="*/ 2147483646 h 1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1" h="168">
                  <a:moveTo>
                    <a:pt x="99" y="48"/>
                  </a:moveTo>
                  <a:lnTo>
                    <a:pt x="95" y="42"/>
                  </a:lnTo>
                  <a:lnTo>
                    <a:pt x="91" y="39"/>
                  </a:lnTo>
                  <a:lnTo>
                    <a:pt x="83" y="37"/>
                  </a:lnTo>
                  <a:lnTo>
                    <a:pt x="76" y="37"/>
                  </a:lnTo>
                  <a:lnTo>
                    <a:pt x="67" y="37"/>
                  </a:lnTo>
                  <a:lnTo>
                    <a:pt x="60" y="39"/>
                  </a:lnTo>
                  <a:lnTo>
                    <a:pt x="55" y="42"/>
                  </a:lnTo>
                  <a:lnTo>
                    <a:pt x="52" y="48"/>
                  </a:lnTo>
                  <a:lnTo>
                    <a:pt x="48" y="54"/>
                  </a:lnTo>
                  <a:lnTo>
                    <a:pt x="47" y="62"/>
                  </a:lnTo>
                  <a:lnTo>
                    <a:pt x="45" y="72"/>
                  </a:lnTo>
                  <a:lnTo>
                    <a:pt x="45" y="84"/>
                  </a:lnTo>
                  <a:lnTo>
                    <a:pt x="45" y="95"/>
                  </a:lnTo>
                  <a:lnTo>
                    <a:pt x="47" y="105"/>
                  </a:lnTo>
                  <a:lnTo>
                    <a:pt x="48" y="114"/>
                  </a:lnTo>
                  <a:lnTo>
                    <a:pt x="52" y="120"/>
                  </a:lnTo>
                  <a:lnTo>
                    <a:pt x="55" y="126"/>
                  </a:lnTo>
                  <a:lnTo>
                    <a:pt x="60" y="129"/>
                  </a:lnTo>
                  <a:lnTo>
                    <a:pt x="67" y="131"/>
                  </a:lnTo>
                  <a:lnTo>
                    <a:pt x="76" y="132"/>
                  </a:lnTo>
                  <a:lnTo>
                    <a:pt x="83" y="131"/>
                  </a:lnTo>
                  <a:lnTo>
                    <a:pt x="91" y="129"/>
                  </a:lnTo>
                  <a:lnTo>
                    <a:pt x="95" y="126"/>
                  </a:lnTo>
                  <a:lnTo>
                    <a:pt x="99" y="120"/>
                  </a:lnTo>
                  <a:lnTo>
                    <a:pt x="102" y="114"/>
                  </a:lnTo>
                  <a:lnTo>
                    <a:pt x="104" y="105"/>
                  </a:lnTo>
                  <a:lnTo>
                    <a:pt x="105" y="95"/>
                  </a:lnTo>
                  <a:lnTo>
                    <a:pt x="105" y="84"/>
                  </a:lnTo>
                  <a:lnTo>
                    <a:pt x="105" y="72"/>
                  </a:lnTo>
                  <a:lnTo>
                    <a:pt x="104" y="62"/>
                  </a:lnTo>
                  <a:lnTo>
                    <a:pt x="102" y="54"/>
                  </a:lnTo>
                  <a:lnTo>
                    <a:pt x="99" y="48"/>
                  </a:lnTo>
                  <a:close/>
                  <a:moveTo>
                    <a:pt x="151" y="84"/>
                  </a:moveTo>
                  <a:lnTo>
                    <a:pt x="150" y="93"/>
                  </a:lnTo>
                  <a:lnTo>
                    <a:pt x="149" y="103"/>
                  </a:lnTo>
                  <a:lnTo>
                    <a:pt x="148" y="112"/>
                  </a:lnTo>
                  <a:lnTo>
                    <a:pt x="146" y="120"/>
                  </a:lnTo>
                  <a:lnTo>
                    <a:pt x="144" y="128"/>
                  </a:lnTo>
                  <a:lnTo>
                    <a:pt x="141" y="136"/>
                  </a:lnTo>
                  <a:lnTo>
                    <a:pt x="136" y="141"/>
                  </a:lnTo>
                  <a:lnTo>
                    <a:pt x="132" y="147"/>
                  </a:lnTo>
                  <a:lnTo>
                    <a:pt x="126" y="152"/>
                  </a:lnTo>
                  <a:lnTo>
                    <a:pt x="121" y="156"/>
                  </a:lnTo>
                  <a:lnTo>
                    <a:pt x="116" y="160"/>
                  </a:lnTo>
                  <a:lnTo>
                    <a:pt x="108" y="163"/>
                  </a:lnTo>
                  <a:lnTo>
                    <a:pt x="102" y="166"/>
                  </a:lnTo>
                  <a:lnTo>
                    <a:pt x="93" y="167"/>
                  </a:lnTo>
                  <a:lnTo>
                    <a:pt x="84" y="168"/>
                  </a:lnTo>
                  <a:lnTo>
                    <a:pt x="76" y="168"/>
                  </a:lnTo>
                  <a:lnTo>
                    <a:pt x="66" y="168"/>
                  </a:lnTo>
                  <a:lnTo>
                    <a:pt x="57" y="167"/>
                  </a:lnTo>
                  <a:lnTo>
                    <a:pt x="50" y="166"/>
                  </a:lnTo>
                  <a:lnTo>
                    <a:pt x="42" y="163"/>
                  </a:lnTo>
                  <a:lnTo>
                    <a:pt x="35" y="160"/>
                  </a:lnTo>
                  <a:lnTo>
                    <a:pt x="29" y="156"/>
                  </a:lnTo>
                  <a:lnTo>
                    <a:pt x="24" y="152"/>
                  </a:lnTo>
                  <a:lnTo>
                    <a:pt x="18" y="147"/>
                  </a:lnTo>
                  <a:lnTo>
                    <a:pt x="14" y="141"/>
                  </a:lnTo>
                  <a:lnTo>
                    <a:pt x="11" y="136"/>
                  </a:lnTo>
                  <a:lnTo>
                    <a:pt x="7" y="128"/>
                  </a:lnTo>
                  <a:lnTo>
                    <a:pt x="4" y="120"/>
                  </a:lnTo>
                  <a:lnTo>
                    <a:pt x="3" y="112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2" y="58"/>
                  </a:lnTo>
                  <a:lnTo>
                    <a:pt x="3" y="51"/>
                  </a:lnTo>
                  <a:lnTo>
                    <a:pt x="5" y="43"/>
                  </a:lnTo>
                  <a:lnTo>
                    <a:pt x="8" y="37"/>
                  </a:lnTo>
                  <a:lnTo>
                    <a:pt x="12" y="30"/>
                  </a:lnTo>
                  <a:lnTo>
                    <a:pt x="15" y="25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0"/>
                  </a:lnTo>
                  <a:lnTo>
                    <a:pt x="39" y="7"/>
                  </a:lnTo>
                  <a:lnTo>
                    <a:pt x="46" y="4"/>
                  </a:lnTo>
                  <a:lnTo>
                    <a:pt x="56" y="2"/>
                  </a:lnTo>
                  <a:lnTo>
                    <a:pt x="65" y="1"/>
                  </a:lnTo>
                  <a:lnTo>
                    <a:pt x="76" y="0"/>
                  </a:lnTo>
                  <a:lnTo>
                    <a:pt x="85" y="1"/>
                  </a:lnTo>
                  <a:lnTo>
                    <a:pt x="95" y="2"/>
                  </a:lnTo>
                  <a:lnTo>
                    <a:pt x="104" y="4"/>
                  </a:lnTo>
                  <a:lnTo>
                    <a:pt x="111" y="7"/>
                  </a:lnTo>
                  <a:lnTo>
                    <a:pt x="119" y="10"/>
                  </a:lnTo>
                  <a:lnTo>
                    <a:pt x="125" y="14"/>
                  </a:lnTo>
                  <a:lnTo>
                    <a:pt x="131" y="20"/>
                  </a:lnTo>
                  <a:lnTo>
                    <a:pt x="135" y="25"/>
                  </a:lnTo>
                  <a:lnTo>
                    <a:pt x="139" y="30"/>
                  </a:lnTo>
                  <a:lnTo>
                    <a:pt x="143" y="37"/>
                  </a:lnTo>
                  <a:lnTo>
                    <a:pt x="145" y="43"/>
                  </a:lnTo>
                  <a:lnTo>
                    <a:pt x="147" y="51"/>
                  </a:lnTo>
                  <a:lnTo>
                    <a:pt x="149" y="58"/>
                  </a:lnTo>
                  <a:lnTo>
                    <a:pt x="150" y="66"/>
                  </a:lnTo>
                  <a:lnTo>
                    <a:pt x="150" y="74"/>
                  </a:lnTo>
                  <a:lnTo>
                    <a:pt x="151" y="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49" name="Freeform 311"/>
            <p:cNvSpPr>
              <a:spLocks/>
            </p:cNvSpPr>
            <p:nvPr/>
          </p:nvSpPr>
          <p:spPr bwMode="auto">
            <a:xfrm>
              <a:off x="6308725" y="4067175"/>
              <a:ext cx="68262" cy="88900"/>
            </a:xfrm>
            <a:custGeom>
              <a:avLst/>
              <a:gdLst>
                <a:gd name="T0" fmla="*/ 2147483646 w 130"/>
                <a:gd name="T1" fmla="*/ 2147483646 h 168"/>
                <a:gd name="T2" fmla="*/ 2147483646 w 130"/>
                <a:gd name="T3" fmla="*/ 2147483646 h 168"/>
                <a:gd name="T4" fmla="*/ 2147483646 w 130"/>
                <a:gd name="T5" fmla="*/ 2147483646 h 168"/>
                <a:gd name="T6" fmla="*/ 2147483646 w 130"/>
                <a:gd name="T7" fmla="*/ 2147483646 h 168"/>
                <a:gd name="T8" fmla="*/ 2147483646 w 130"/>
                <a:gd name="T9" fmla="*/ 2147483646 h 168"/>
                <a:gd name="T10" fmla="*/ 2147483646 w 130"/>
                <a:gd name="T11" fmla="*/ 2147483646 h 168"/>
                <a:gd name="T12" fmla="*/ 2147483646 w 130"/>
                <a:gd name="T13" fmla="*/ 2147483646 h 168"/>
                <a:gd name="T14" fmla="*/ 2147483646 w 130"/>
                <a:gd name="T15" fmla="*/ 2147483646 h 168"/>
                <a:gd name="T16" fmla="*/ 2147483646 w 130"/>
                <a:gd name="T17" fmla="*/ 2147483646 h 168"/>
                <a:gd name="T18" fmla="*/ 2147483646 w 130"/>
                <a:gd name="T19" fmla="*/ 2147483646 h 168"/>
                <a:gd name="T20" fmla="*/ 2147483646 w 130"/>
                <a:gd name="T21" fmla="*/ 2147483646 h 168"/>
                <a:gd name="T22" fmla="*/ 2147483646 w 130"/>
                <a:gd name="T23" fmla="*/ 2147483646 h 168"/>
                <a:gd name="T24" fmla="*/ 2147483646 w 130"/>
                <a:gd name="T25" fmla="*/ 2147483646 h 168"/>
                <a:gd name="T26" fmla="*/ 2147483646 w 130"/>
                <a:gd name="T27" fmla="*/ 2147483646 h 168"/>
                <a:gd name="T28" fmla="*/ 2147483646 w 130"/>
                <a:gd name="T29" fmla="*/ 2147483646 h 168"/>
                <a:gd name="T30" fmla="*/ 2147483646 w 130"/>
                <a:gd name="T31" fmla="*/ 2147483646 h 168"/>
                <a:gd name="T32" fmla="*/ 2147483646 w 130"/>
                <a:gd name="T33" fmla="*/ 2147483646 h 168"/>
                <a:gd name="T34" fmla="*/ 2147483646 w 130"/>
                <a:gd name="T35" fmla="*/ 2147483646 h 168"/>
                <a:gd name="T36" fmla="*/ 2147483646 w 130"/>
                <a:gd name="T37" fmla="*/ 2147483646 h 168"/>
                <a:gd name="T38" fmla="*/ 2147483646 w 130"/>
                <a:gd name="T39" fmla="*/ 2147483646 h 168"/>
                <a:gd name="T40" fmla="*/ 2147483646 w 130"/>
                <a:gd name="T41" fmla="*/ 2147483646 h 168"/>
                <a:gd name="T42" fmla="*/ 2147483646 w 130"/>
                <a:gd name="T43" fmla="*/ 2147483646 h 168"/>
                <a:gd name="T44" fmla="*/ 2147483646 w 130"/>
                <a:gd name="T45" fmla="*/ 0 h 168"/>
                <a:gd name="T46" fmla="*/ 2147483646 w 130"/>
                <a:gd name="T47" fmla="*/ 2147483646 h 168"/>
                <a:gd name="T48" fmla="*/ 2147483646 w 130"/>
                <a:gd name="T49" fmla="*/ 2147483646 h 168"/>
                <a:gd name="T50" fmla="*/ 2147483646 w 130"/>
                <a:gd name="T51" fmla="*/ 2147483646 h 168"/>
                <a:gd name="T52" fmla="*/ 2147483646 w 130"/>
                <a:gd name="T53" fmla="*/ 2147483646 h 168"/>
                <a:gd name="T54" fmla="*/ 2147483646 w 130"/>
                <a:gd name="T55" fmla="*/ 2147483646 h 168"/>
                <a:gd name="T56" fmla="*/ 2147483646 w 130"/>
                <a:gd name="T57" fmla="*/ 2147483646 h 168"/>
                <a:gd name="T58" fmla="*/ 2147483646 w 130"/>
                <a:gd name="T59" fmla="*/ 2147483646 h 168"/>
                <a:gd name="T60" fmla="*/ 2147483646 w 130"/>
                <a:gd name="T61" fmla="*/ 2147483646 h 168"/>
                <a:gd name="T62" fmla="*/ 2147483646 w 130"/>
                <a:gd name="T63" fmla="*/ 2147483646 h 168"/>
                <a:gd name="T64" fmla="*/ 2147483646 w 130"/>
                <a:gd name="T65" fmla="*/ 2147483646 h 168"/>
                <a:gd name="T66" fmla="*/ 2147483646 w 130"/>
                <a:gd name="T67" fmla="*/ 2147483646 h 168"/>
                <a:gd name="T68" fmla="*/ 2147483646 w 130"/>
                <a:gd name="T69" fmla="*/ 2147483646 h 168"/>
                <a:gd name="T70" fmla="*/ 2147483646 w 130"/>
                <a:gd name="T71" fmla="*/ 2147483646 h 168"/>
                <a:gd name="T72" fmla="*/ 2147483646 w 130"/>
                <a:gd name="T73" fmla="*/ 2147483646 h 168"/>
                <a:gd name="T74" fmla="*/ 2147483646 w 130"/>
                <a:gd name="T75" fmla="*/ 2147483646 h 168"/>
                <a:gd name="T76" fmla="*/ 2147483646 w 130"/>
                <a:gd name="T77" fmla="*/ 2147483646 h 168"/>
                <a:gd name="T78" fmla="*/ 2147483646 w 130"/>
                <a:gd name="T79" fmla="*/ 2147483646 h 168"/>
                <a:gd name="T80" fmla="*/ 2147483646 w 130"/>
                <a:gd name="T81" fmla="*/ 2147483646 h 168"/>
                <a:gd name="T82" fmla="*/ 2147483646 w 130"/>
                <a:gd name="T83" fmla="*/ 2147483646 h 168"/>
                <a:gd name="T84" fmla="*/ 2147483646 w 130"/>
                <a:gd name="T85" fmla="*/ 2147483646 h 168"/>
                <a:gd name="T86" fmla="*/ 2147483646 w 130"/>
                <a:gd name="T87" fmla="*/ 2147483646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0" h="168">
                  <a:moveTo>
                    <a:pt x="65" y="168"/>
                  </a:moveTo>
                  <a:lnTo>
                    <a:pt x="49" y="168"/>
                  </a:lnTo>
                  <a:lnTo>
                    <a:pt x="32" y="166"/>
                  </a:lnTo>
                  <a:lnTo>
                    <a:pt x="16" y="163"/>
                  </a:lnTo>
                  <a:lnTo>
                    <a:pt x="0" y="158"/>
                  </a:lnTo>
                  <a:lnTo>
                    <a:pt x="8" y="123"/>
                  </a:lnTo>
                  <a:lnTo>
                    <a:pt x="23" y="126"/>
                  </a:lnTo>
                  <a:lnTo>
                    <a:pt x="38" y="128"/>
                  </a:lnTo>
                  <a:lnTo>
                    <a:pt x="52" y="130"/>
                  </a:lnTo>
                  <a:lnTo>
                    <a:pt x="65" y="130"/>
                  </a:lnTo>
                  <a:lnTo>
                    <a:pt x="74" y="129"/>
                  </a:lnTo>
                  <a:lnTo>
                    <a:pt x="79" y="127"/>
                  </a:lnTo>
                  <a:lnTo>
                    <a:pt x="81" y="126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2" y="114"/>
                  </a:lnTo>
                  <a:lnTo>
                    <a:pt x="81" y="112"/>
                  </a:lnTo>
                  <a:lnTo>
                    <a:pt x="78" y="110"/>
                  </a:lnTo>
                  <a:lnTo>
                    <a:pt x="74" y="108"/>
                  </a:lnTo>
                  <a:lnTo>
                    <a:pt x="70" y="107"/>
                  </a:lnTo>
                  <a:lnTo>
                    <a:pt x="67" y="106"/>
                  </a:lnTo>
                  <a:lnTo>
                    <a:pt x="61" y="104"/>
                  </a:lnTo>
                  <a:lnTo>
                    <a:pt x="54" y="103"/>
                  </a:lnTo>
                  <a:lnTo>
                    <a:pt x="50" y="101"/>
                  </a:lnTo>
                  <a:lnTo>
                    <a:pt x="39" y="98"/>
                  </a:lnTo>
                  <a:lnTo>
                    <a:pt x="29" y="92"/>
                  </a:lnTo>
                  <a:lnTo>
                    <a:pt x="21" y="87"/>
                  </a:lnTo>
                  <a:lnTo>
                    <a:pt x="14" y="81"/>
                  </a:lnTo>
                  <a:lnTo>
                    <a:pt x="10" y="74"/>
                  </a:lnTo>
                  <a:lnTo>
                    <a:pt x="5" y="66"/>
                  </a:lnTo>
                  <a:lnTo>
                    <a:pt x="3" y="58"/>
                  </a:lnTo>
                  <a:lnTo>
                    <a:pt x="3" y="49"/>
                  </a:lnTo>
                  <a:lnTo>
                    <a:pt x="3" y="42"/>
                  </a:lnTo>
                  <a:lnTo>
                    <a:pt x="4" y="37"/>
                  </a:lnTo>
                  <a:lnTo>
                    <a:pt x="5" y="32"/>
                  </a:lnTo>
                  <a:lnTo>
                    <a:pt x="8" y="27"/>
                  </a:lnTo>
                  <a:lnTo>
                    <a:pt x="10" y="23"/>
                  </a:lnTo>
                  <a:lnTo>
                    <a:pt x="13" y="19"/>
                  </a:lnTo>
                  <a:lnTo>
                    <a:pt x="16" y="15"/>
                  </a:lnTo>
                  <a:lnTo>
                    <a:pt x="21" y="12"/>
                  </a:lnTo>
                  <a:lnTo>
                    <a:pt x="29" y="7"/>
                  </a:lnTo>
                  <a:lnTo>
                    <a:pt x="40" y="3"/>
                  </a:lnTo>
                  <a:lnTo>
                    <a:pt x="52" y="1"/>
                  </a:lnTo>
                  <a:lnTo>
                    <a:pt x="65" y="0"/>
                  </a:lnTo>
                  <a:lnTo>
                    <a:pt x="79" y="1"/>
                  </a:lnTo>
                  <a:lnTo>
                    <a:pt x="94" y="3"/>
                  </a:lnTo>
                  <a:lnTo>
                    <a:pt x="109" y="6"/>
                  </a:lnTo>
                  <a:lnTo>
                    <a:pt x="125" y="10"/>
                  </a:lnTo>
                  <a:lnTo>
                    <a:pt x="116" y="46"/>
                  </a:lnTo>
                  <a:lnTo>
                    <a:pt x="101" y="43"/>
                  </a:lnTo>
                  <a:lnTo>
                    <a:pt x="87" y="40"/>
                  </a:lnTo>
                  <a:lnTo>
                    <a:pt x="75" y="39"/>
                  </a:lnTo>
                  <a:lnTo>
                    <a:pt x="65" y="39"/>
                  </a:lnTo>
                  <a:lnTo>
                    <a:pt x="58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5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2"/>
                  </a:lnTo>
                  <a:lnTo>
                    <a:pt x="50" y="54"/>
                  </a:lnTo>
                  <a:lnTo>
                    <a:pt x="52" y="56"/>
                  </a:lnTo>
                  <a:lnTo>
                    <a:pt x="55" y="58"/>
                  </a:lnTo>
                  <a:lnTo>
                    <a:pt x="64" y="61"/>
                  </a:lnTo>
                  <a:lnTo>
                    <a:pt x="78" y="65"/>
                  </a:lnTo>
                  <a:lnTo>
                    <a:pt x="79" y="65"/>
                  </a:lnTo>
                  <a:lnTo>
                    <a:pt x="80" y="65"/>
                  </a:lnTo>
                  <a:lnTo>
                    <a:pt x="92" y="68"/>
                  </a:lnTo>
                  <a:lnTo>
                    <a:pt x="102" y="73"/>
                  </a:lnTo>
                  <a:lnTo>
                    <a:pt x="110" y="78"/>
                  </a:lnTo>
                  <a:lnTo>
                    <a:pt x="118" y="84"/>
                  </a:lnTo>
                  <a:lnTo>
                    <a:pt x="122" y="90"/>
                  </a:lnTo>
                  <a:lnTo>
                    <a:pt x="127" y="98"/>
                  </a:lnTo>
                  <a:lnTo>
                    <a:pt x="129" y="106"/>
                  </a:lnTo>
                  <a:lnTo>
                    <a:pt x="130" y="116"/>
                  </a:lnTo>
                  <a:lnTo>
                    <a:pt x="130" y="123"/>
                  </a:lnTo>
                  <a:lnTo>
                    <a:pt x="129" y="128"/>
                  </a:lnTo>
                  <a:lnTo>
                    <a:pt x="128" y="133"/>
                  </a:lnTo>
                  <a:lnTo>
                    <a:pt x="126" y="139"/>
                  </a:lnTo>
                  <a:lnTo>
                    <a:pt x="122" y="143"/>
                  </a:lnTo>
                  <a:lnTo>
                    <a:pt x="120" y="147"/>
                  </a:lnTo>
                  <a:lnTo>
                    <a:pt x="116" y="152"/>
                  </a:lnTo>
                  <a:lnTo>
                    <a:pt x="112" y="155"/>
                  </a:lnTo>
                  <a:lnTo>
                    <a:pt x="102" y="162"/>
                  </a:lnTo>
                  <a:lnTo>
                    <a:pt x="91" y="165"/>
                  </a:lnTo>
                  <a:lnTo>
                    <a:pt x="79" y="168"/>
                  </a:lnTo>
                  <a:lnTo>
                    <a:pt x="65" y="1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33" name="Grupo 25832"/>
          <p:cNvGrpSpPr>
            <a:grpSpLocks/>
          </p:cNvGrpSpPr>
          <p:nvPr/>
        </p:nvGrpSpPr>
        <p:grpSpPr bwMode="auto">
          <a:xfrm>
            <a:off x="7977188" y="1346200"/>
            <a:ext cx="3189287" cy="4143375"/>
            <a:chOff x="7977188" y="1346200"/>
            <a:chExt cx="3189287" cy="4143375"/>
          </a:xfrm>
        </p:grpSpPr>
        <p:sp>
          <p:nvSpPr>
            <p:cNvPr id="25623" name="Freeform 186"/>
            <p:cNvSpPr>
              <a:spLocks/>
            </p:cNvSpPr>
            <p:nvPr/>
          </p:nvSpPr>
          <p:spPr bwMode="auto">
            <a:xfrm>
              <a:off x="9191625" y="2430463"/>
              <a:ext cx="1974850" cy="1973263"/>
            </a:xfrm>
            <a:custGeom>
              <a:avLst/>
              <a:gdLst>
                <a:gd name="T0" fmla="*/ 2147483646 w 3731"/>
                <a:gd name="T1" fmla="*/ 2147483646 h 3731"/>
                <a:gd name="T2" fmla="*/ 2147483646 w 3731"/>
                <a:gd name="T3" fmla="*/ 2147483646 h 3731"/>
                <a:gd name="T4" fmla="*/ 2147483646 w 3731"/>
                <a:gd name="T5" fmla="*/ 2147483646 h 3731"/>
                <a:gd name="T6" fmla="*/ 2147483646 w 3731"/>
                <a:gd name="T7" fmla="*/ 2147483646 h 3731"/>
                <a:gd name="T8" fmla="*/ 2147483646 w 3731"/>
                <a:gd name="T9" fmla="*/ 2147483646 h 3731"/>
                <a:gd name="T10" fmla="*/ 2147483646 w 3731"/>
                <a:gd name="T11" fmla="*/ 2147483646 h 3731"/>
                <a:gd name="T12" fmla="*/ 2147483646 w 3731"/>
                <a:gd name="T13" fmla="*/ 2147483646 h 3731"/>
                <a:gd name="T14" fmla="*/ 2147483646 w 3731"/>
                <a:gd name="T15" fmla="*/ 2147483646 h 3731"/>
                <a:gd name="T16" fmla="*/ 2147483646 w 3731"/>
                <a:gd name="T17" fmla="*/ 2147483646 h 3731"/>
                <a:gd name="T18" fmla="*/ 2147483646 w 3731"/>
                <a:gd name="T19" fmla="*/ 2147483646 h 3731"/>
                <a:gd name="T20" fmla="*/ 2147483646 w 3731"/>
                <a:gd name="T21" fmla="*/ 2147483646 h 3731"/>
                <a:gd name="T22" fmla="*/ 2147483646 w 3731"/>
                <a:gd name="T23" fmla="*/ 2147483646 h 3731"/>
                <a:gd name="T24" fmla="*/ 2147483646 w 3731"/>
                <a:gd name="T25" fmla="*/ 2147483646 h 3731"/>
                <a:gd name="T26" fmla="*/ 2147483646 w 3731"/>
                <a:gd name="T27" fmla="*/ 2147483646 h 3731"/>
                <a:gd name="T28" fmla="*/ 2147483646 w 3731"/>
                <a:gd name="T29" fmla="*/ 2147483646 h 3731"/>
                <a:gd name="T30" fmla="*/ 2147483646 w 3731"/>
                <a:gd name="T31" fmla="*/ 2147483646 h 3731"/>
                <a:gd name="T32" fmla="*/ 2147483646 w 3731"/>
                <a:gd name="T33" fmla="*/ 2147483646 h 3731"/>
                <a:gd name="T34" fmla="*/ 2147483646 w 3731"/>
                <a:gd name="T35" fmla="*/ 2147483646 h 3731"/>
                <a:gd name="T36" fmla="*/ 2147483646 w 3731"/>
                <a:gd name="T37" fmla="*/ 2147483646 h 3731"/>
                <a:gd name="T38" fmla="*/ 2147483646 w 3731"/>
                <a:gd name="T39" fmla="*/ 2147483646 h 3731"/>
                <a:gd name="T40" fmla="*/ 2147483646 w 3731"/>
                <a:gd name="T41" fmla="*/ 2147483646 h 3731"/>
                <a:gd name="T42" fmla="*/ 2147483646 w 3731"/>
                <a:gd name="T43" fmla="*/ 2147483646 h 3731"/>
                <a:gd name="T44" fmla="*/ 2147483646 w 3731"/>
                <a:gd name="T45" fmla="*/ 2147483646 h 3731"/>
                <a:gd name="T46" fmla="*/ 2147483646 w 3731"/>
                <a:gd name="T47" fmla="*/ 2147483646 h 3731"/>
                <a:gd name="T48" fmla="*/ 2147483646 w 3731"/>
                <a:gd name="T49" fmla="*/ 2147483646 h 3731"/>
                <a:gd name="T50" fmla="*/ 2147483646 w 3731"/>
                <a:gd name="T51" fmla="*/ 2147483646 h 3731"/>
                <a:gd name="T52" fmla="*/ 2147483646 w 3731"/>
                <a:gd name="T53" fmla="*/ 2147483646 h 3731"/>
                <a:gd name="T54" fmla="*/ 2147483646 w 3731"/>
                <a:gd name="T55" fmla="*/ 2147483646 h 3731"/>
                <a:gd name="T56" fmla="*/ 2147483646 w 3731"/>
                <a:gd name="T57" fmla="*/ 2147483646 h 3731"/>
                <a:gd name="T58" fmla="*/ 2147483646 w 3731"/>
                <a:gd name="T59" fmla="*/ 2147483646 h 3731"/>
                <a:gd name="T60" fmla="*/ 2147483646 w 3731"/>
                <a:gd name="T61" fmla="*/ 2147483646 h 3731"/>
                <a:gd name="T62" fmla="*/ 2147483646 w 3731"/>
                <a:gd name="T63" fmla="*/ 2147483646 h 3731"/>
                <a:gd name="T64" fmla="*/ 2147483646 w 3731"/>
                <a:gd name="T65" fmla="*/ 2147483646 h 3731"/>
                <a:gd name="T66" fmla="*/ 2147483646 w 3731"/>
                <a:gd name="T67" fmla="*/ 2147483646 h 3731"/>
                <a:gd name="T68" fmla="*/ 2147483646 w 3731"/>
                <a:gd name="T69" fmla="*/ 2147483646 h 3731"/>
                <a:gd name="T70" fmla="*/ 2147483646 w 3731"/>
                <a:gd name="T71" fmla="*/ 2147483646 h 3731"/>
                <a:gd name="T72" fmla="*/ 2147483646 w 3731"/>
                <a:gd name="T73" fmla="*/ 2147483646 h 3731"/>
                <a:gd name="T74" fmla="*/ 2147483646 w 3731"/>
                <a:gd name="T75" fmla="*/ 2147483646 h 3731"/>
                <a:gd name="T76" fmla="*/ 2147483646 w 3731"/>
                <a:gd name="T77" fmla="*/ 2147483646 h 3731"/>
                <a:gd name="T78" fmla="*/ 2147483646 w 3731"/>
                <a:gd name="T79" fmla="*/ 2147483646 h 3731"/>
                <a:gd name="T80" fmla="*/ 2147483646 w 3731"/>
                <a:gd name="T81" fmla="*/ 2147483646 h 3731"/>
                <a:gd name="T82" fmla="*/ 2147483646 w 3731"/>
                <a:gd name="T83" fmla="*/ 2147483646 h 3731"/>
                <a:gd name="T84" fmla="*/ 2147483646 w 3731"/>
                <a:gd name="T85" fmla="*/ 0 h 37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731" h="3731">
                  <a:moveTo>
                    <a:pt x="1866" y="0"/>
                  </a:moveTo>
                  <a:lnTo>
                    <a:pt x="1962" y="2"/>
                  </a:lnTo>
                  <a:lnTo>
                    <a:pt x="2057" y="10"/>
                  </a:lnTo>
                  <a:lnTo>
                    <a:pt x="2150" y="22"/>
                  </a:lnTo>
                  <a:lnTo>
                    <a:pt x="2242" y="38"/>
                  </a:lnTo>
                  <a:lnTo>
                    <a:pt x="2332" y="59"/>
                  </a:lnTo>
                  <a:lnTo>
                    <a:pt x="2421" y="84"/>
                  </a:lnTo>
                  <a:lnTo>
                    <a:pt x="2508" y="114"/>
                  </a:lnTo>
                  <a:lnTo>
                    <a:pt x="2592" y="146"/>
                  </a:lnTo>
                  <a:lnTo>
                    <a:pt x="2675" y="184"/>
                  </a:lnTo>
                  <a:lnTo>
                    <a:pt x="2755" y="226"/>
                  </a:lnTo>
                  <a:lnTo>
                    <a:pt x="2833" y="270"/>
                  </a:lnTo>
                  <a:lnTo>
                    <a:pt x="2909" y="319"/>
                  </a:lnTo>
                  <a:lnTo>
                    <a:pt x="2982" y="371"/>
                  </a:lnTo>
                  <a:lnTo>
                    <a:pt x="3053" y="426"/>
                  </a:lnTo>
                  <a:lnTo>
                    <a:pt x="3120" y="485"/>
                  </a:lnTo>
                  <a:lnTo>
                    <a:pt x="3185" y="546"/>
                  </a:lnTo>
                  <a:lnTo>
                    <a:pt x="3247" y="611"/>
                  </a:lnTo>
                  <a:lnTo>
                    <a:pt x="3305" y="679"/>
                  </a:lnTo>
                  <a:lnTo>
                    <a:pt x="3360" y="750"/>
                  </a:lnTo>
                  <a:lnTo>
                    <a:pt x="3412" y="823"/>
                  </a:lnTo>
                  <a:lnTo>
                    <a:pt x="3461" y="899"/>
                  </a:lnTo>
                  <a:lnTo>
                    <a:pt x="3506" y="977"/>
                  </a:lnTo>
                  <a:lnTo>
                    <a:pt x="3547" y="1057"/>
                  </a:lnTo>
                  <a:lnTo>
                    <a:pt x="3585" y="1139"/>
                  </a:lnTo>
                  <a:lnTo>
                    <a:pt x="3618" y="1225"/>
                  </a:lnTo>
                  <a:lnTo>
                    <a:pt x="3648" y="1311"/>
                  </a:lnTo>
                  <a:lnTo>
                    <a:pt x="3672" y="1399"/>
                  </a:lnTo>
                  <a:lnTo>
                    <a:pt x="3693" y="1490"/>
                  </a:lnTo>
                  <a:lnTo>
                    <a:pt x="3709" y="1581"/>
                  </a:lnTo>
                  <a:lnTo>
                    <a:pt x="3721" y="1674"/>
                  </a:lnTo>
                  <a:lnTo>
                    <a:pt x="3729" y="1770"/>
                  </a:lnTo>
                  <a:lnTo>
                    <a:pt x="3731" y="1865"/>
                  </a:lnTo>
                  <a:lnTo>
                    <a:pt x="3729" y="1962"/>
                  </a:lnTo>
                  <a:lnTo>
                    <a:pt x="3721" y="2056"/>
                  </a:lnTo>
                  <a:lnTo>
                    <a:pt x="3709" y="2150"/>
                  </a:lnTo>
                  <a:lnTo>
                    <a:pt x="3693" y="2241"/>
                  </a:lnTo>
                  <a:lnTo>
                    <a:pt x="3672" y="2332"/>
                  </a:lnTo>
                  <a:lnTo>
                    <a:pt x="3648" y="2420"/>
                  </a:lnTo>
                  <a:lnTo>
                    <a:pt x="3618" y="2507"/>
                  </a:lnTo>
                  <a:lnTo>
                    <a:pt x="3585" y="2591"/>
                  </a:lnTo>
                  <a:lnTo>
                    <a:pt x="3547" y="2675"/>
                  </a:lnTo>
                  <a:lnTo>
                    <a:pt x="3506" y="2755"/>
                  </a:lnTo>
                  <a:lnTo>
                    <a:pt x="3461" y="2833"/>
                  </a:lnTo>
                  <a:lnTo>
                    <a:pt x="3412" y="2909"/>
                  </a:lnTo>
                  <a:lnTo>
                    <a:pt x="3360" y="2981"/>
                  </a:lnTo>
                  <a:lnTo>
                    <a:pt x="3305" y="3052"/>
                  </a:lnTo>
                  <a:lnTo>
                    <a:pt x="3247" y="3120"/>
                  </a:lnTo>
                  <a:lnTo>
                    <a:pt x="3185" y="3185"/>
                  </a:lnTo>
                  <a:lnTo>
                    <a:pt x="3120" y="3247"/>
                  </a:lnTo>
                  <a:lnTo>
                    <a:pt x="3053" y="3305"/>
                  </a:lnTo>
                  <a:lnTo>
                    <a:pt x="2982" y="3361"/>
                  </a:lnTo>
                  <a:lnTo>
                    <a:pt x="2909" y="3413"/>
                  </a:lnTo>
                  <a:lnTo>
                    <a:pt x="2833" y="3461"/>
                  </a:lnTo>
                  <a:lnTo>
                    <a:pt x="2755" y="3506"/>
                  </a:lnTo>
                  <a:lnTo>
                    <a:pt x="2675" y="3547"/>
                  </a:lnTo>
                  <a:lnTo>
                    <a:pt x="2592" y="3584"/>
                  </a:lnTo>
                  <a:lnTo>
                    <a:pt x="2508" y="3618"/>
                  </a:lnTo>
                  <a:lnTo>
                    <a:pt x="2421" y="3647"/>
                  </a:lnTo>
                  <a:lnTo>
                    <a:pt x="2332" y="3673"/>
                  </a:lnTo>
                  <a:lnTo>
                    <a:pt x="2242" y="3693"/>
                  </a:lnTo>
                  <a:lnTo>
                    <a:pt x="2150" y="3710"/>
                  </a:lnTo>
                  <a:lnTo>
                    <a:pt x="2057" y="3722"/>
                  </a:lnTo>
                  <a:lnTo>
                    <a:pt x="1962" y="3729"/>
                  </a:lnTo>
                  <a:lnTo>
                    <a:pt x="1866" y="3731"/>
                  </a:lnTo>
                  <a:lnTo>
                    <a:pt x="1770" y="3729"/>
                  </a:lnTo>
                  <a:lnTo>
                    <a:pt x="1675" y="3722"/>
                  </a:lnTo>
                  <a:lnTo>
                    <a:pt x="1582" y="3710"/>
                  </a:lnTo>
                  <a:lnTo>
                    <a:pt x="1490" y="3693"/>
                  </a:lnTo>
                  <a:lnTo>
                    <a:pt x="1400" y="3673"/>
                  </a:lnTo>
                  <a:lnTo>
                    <a:pt x="1311" y="3647"/>
                  </a:lnTo>
                  <a:lnTo>
                    <a:pt x="1225" y="3618"/>
                  </a:lnTo>
                  <a:lnTo>
                    <a:pt x="1140" y="3584"/>
                  </a:lnTo>
                  <a:lnTo>
                    <a:pt x="1057" y="3547"/>
                  </a:lnTo>
                  <a:lnTo>
                    <a:pt x="977" y="3506"/>
                  </a:lnTo>
                  <a:lnTo>
                    <a:pt x="899" y="3461"/>
                  </a:lnTo>
                  <a:lnTo>
                    <a:pt x="823" y="3413"/>
                  </a:lnTo>
                  <a:lnTo>
                    <a:pt x="750" y="3361"/>
                  </a:lnTo>
                  <a:lnTo>
                    <a:pt x="680" y="3305"/>
                  </a:lnTo>
                  <a:lnTo>
                    <a:pt x="611" y="3247"/>
                  </a:lnTo>
                  <a:lnTo>
                    <a:pt x="547" y="3185"/>
                  </a:lnTo>
                  <a:lnTo>
                    <a:pt x="486" y="3120"/>
                  </a:lnTo>
                  <a:lnTo>
                    <a:pt x="426" y="3052"/>
                  </a:lnTo>
                  <a:lnTo>
                    <a:pt x="371" y="2981"/>
                  </a:lnTo>
                  <a:lnTo>
                    <a:pt x="319" y="2909"/>
                  </a:lnTo>
                  <a:lnTo>
                    <a:pt x="271" y="2833"/>
                  </a:lnTo>
                  <a:lnTo>
                    <a:pt x="226" y="2755"/>
                  </a:lnTo>
                  <a:lnTo>
                    <a:pt x="184" y="2675"/>
                  </a:lnTo>
                  <a:lnTo>
                    <a:pt x="148" y="2591"/>
                  </a:lnTo>
                  <a:lnTo>
                    <a:pt x="114" y="2507"/>
                  </a:lnTo>
                  <a:lnTo>
                    <a:pt x="85" y="2420"/>
                  </a:lnTo>
                  <a:lnTo>
                    <a:pt x="60" y="2332"/>
                  </a:lnTo>
                  <a:lnTo>
                    <a:pt x="38" y="2241"/>
                  </a:lnTo>
                  <a:lnTo>
                    <a:pt x="22" y="2150"/>
                  </a:lnTo>
                  <a:lnTo>
                    <a:pt x="10" y="2056"/>
                  </a:lnTo>
                  <a:lnTo>
                    <a:pt x="4" y="1962"/>
                  </a:lnTo>
                  <a:lnTo>
                    <a:pt x="0" y="1865"/>
                  </a:lnTo>
                  <a:lnTo>
                    <a:pt x="4" y="1770"/>
                  </a:lnTo>
                  <a:lnTo>
                    <a:pt x="10" y="1674"/>
                  </a:lnTo>
                  <a:lnTo>
                    <a:pt x="22" y="1581"/>
                  </a:lnTo>
                  <a:lnTo>
                    <a:pt x="38" y="1490"/>
                  </a:lnTo>
                  <a:lnTo>
                    <a:pt x="60" y="1399"/>
                  </a:lnTo>
                  <a:lnTo>
                    <a:pt x="85" y="1311"/>
                  </a:lnTo>
                  <a:lnTo>
                    <a:pt x="114" y="1225"/>
                  </a:lnTo>
                  <a:lnTo>
                    <a:pt x="148" y="1139"/>
                  </a:lnTo>
                  <a:lnTo>
                    <a:pt x="184" y="1057"/>
                  </a:lnTo>
                  <a:lnTo>
                    <a:pt x="226" y="977"/>
                  </a:lnTo>
                  <a:lnTo>
                    <a:pt x="271" y="899"/>
                  </a:lnTo>
                  <a:lnTo>
                    <a:pt x="319" y="823"/>
                  </a:lnTo>
                  <a:lnTo>
                    <a:pt x="371" y="750"/>
                  </a:lnTo>
                  <a:lnTo>
                    <a:pt x="426" y="679"/>
                  </a:lnTo>
                  <a:lnTo>
                    <a:pt x="486" y="611"/>
                  </a:lnTo>
                  <a:lnTo>
                    <a:pt x="547" y="546"/>
                  </a:lnTo>
                  <a:lnTo>
                    <a:pt x="611" y="485"/>
                  </a:lnTo>
                  <a:lnTo>
                    <a:pt x="680" y="426"/>
                  </a:lnTo>
                  <a:lnTo>
                    <a:pt x="750" y="371"/>
                  </a:lnTo>
                  <a:lnTo>
                    <a:pt x="823" y="319"/>
                  </a:lnTo>
                  <a:lnTo>
                    <a:pt x="899" y="270"/>
                  </a:lnTo>
                  <a:lnTo>
                    <a:pt x="977" y="226"/>
                  </a:lnTo>
                  <a:lnTo>
                    <a:pt x="1057" y="184"/>
                  </a:lnTo>
                  <a:lnTo>
                    <a:pt x="1140" y="146"/>
                  </a:lnTo>
                  <a:lnTo>
                    <a:pt x="1225" y="114"/>
                  </a:lnTo>
                  <a:lnTo>
                    <a:pt x="1311" y="84"/>
                  </a:lnTo>
                  <a:lnTo>
                    <a:pt x="1400" y="59"/>
                  </a:lnTo>
                  <a:lnTo>
                    <a:pt x="1490" y="38"/>
                  </a:lnTo>
                  <a:lnTo>
                    <a:pt x="1582" y="22"/>
                  </a:lnTo>
                  <a:lnTo>
                    <a:pt x="1675" y="10"/>
                  </a:lnTo>
                  <a:lnTo>
                    <a:pt x="1770" y="2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F08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4" name="Freeform 187"/>
            <p:cNvSpPr>
              <a:spLocks/>
            </p:cNvSpPr>
            <p:nvPr/>
          </p:nvSpPr>
          <p:spPr bwMode="auto">
            <a:xfrm>
              <a:off x="9707563" y="2833688"/>
              <a:ext cx="87312" cy="106363"/>
            </a:xfrm>
            <a:custGeom>
              <a:avLst/>
              <a:gdLst>
                <a:gd name="T0" fmla="*/ 0 w 164"/>
                <a:gd name="T1" fmla="*/ 2147483646 h 202"/>
                <a:gd name="T2" fmla="*/ 2147483646 w 164"/>
                <a:gd name="T3" fmla="*/ 2147483646 h 202"/>
                <a:gd name="T4" fmla="*/ 2147483646 w 164"/>
                <a:gd name="T5" fmla="*/ 2147483646 h 202"/>
                <a:gd name="T6" fmla="*/ 2147483646 w 164"/>
                <a:gd name="T7" fmla="*/ 2147483646 h 202"/>
                <a:gd name="T8" fmla="*/ 2147483646 w 164"/>
                <a:gd name="T9" fmla="*/ 2147483646 h 202"/>
                <a:gd name="T10" fmla="*/ 2147483646 w 164"/>
                <a:gd name="T11" fmla="*/ 2147483646 h 202"/>
                <a:gd name="T12" fmla="*/ 2147483646 w 164"/>
                <a:gd name="T13" fmla="*/ 2147483646 h 202"/>
                <a:gd name="T14" fmla="*/ 2147483646 w 164"/>
                <a:gd name="T15" fmla="*/ 0 h 202"/>
                <a:gd name="T16" fmla="*/ 2147483646 w 164"/>
                <a:gd name="T17" fmla="*/ 0 h 202"/>
                <a:gd name="T18" fmla="*/ 2147483646 w 164"/>
                <a:gd name="T19" fmla="*/ 2147483646 h 202"/>
                <a:gd name="T20" fmla="*/ 2147483646 w 164"/>
                <a:gd name="T21" fmla="*/ 2147483646 h 202"/>
                <a:gd name="T22" fmla="*/ 2147483646 w 164"/>
                <a:gd name="T23" fmla="*/ 2147483646 h 202"/>
                <a:gd name="T24" fmla="*/ 2147483646 w 164"/>
                <a:gd name="T25" fmla="*/ 2147483646 h 202"/>
                <a:gd name="T26" fmla="*/ 2147483646 w 164"/>
                <a:gd name="T27" fmla="*/ 2147483646 h 202"/>
                <a:gd name="T28" fmla="*/ 2147483646 w 164"/>
                <a:gd name="T29" fmla="*/ 2147483646 h 202"/>
                <a:gd name="T30" fmla="*/ 2147483646 w 164"/>
                <a:gd name="T31" fmla="*/ 2147483646 h 202"/>
                <a:gd name="T32" fmla="*/ 2147483646 w 164"/>
                <a:gd name="T33" fmla="*/ 2147483646 h 202"/>
                <a:gd name="T34" fmla="*/ 2147483646 w 164"/>
                <a:gd name="T35" fmla="*/ 2147483646 h 202"/>
                <a:gd name="T36" fmla="*/ 2147483646 w 164"/>
                <a:gd name="T37" fmla="*/ 2147483646 h 202"/>
                <a:gd name="T38" fmla="*/ 2147483646 w 164"/>
                <a:gd name="T39" fmla="*/ 2147483646 h 202"/>
                <a:gd name="T40" fmla="*/ 2147483646 w 164"/>
                <a:gd name="T41" fmla="*/ 2147483646 h 202"/>
                <a:gd name="T42" fmla="*/ 2147483646 w 164"/>
                <a:gd name="T43" fmla="*/ 2147483646 h 202"/>
                <a:gd name="T44" fmla="*/ 2147483646 w 164"/>
                <a:gd name="T45" fmla="*/ 2147483646 h 202"/>
                <a:gd name="T46" fmla="*/ 2147483646 w 164"/>
                <a:gd name="T47" fmla="*/ 2147483646 h 202"/>
                <a:gd name="T48" fmla="*/ 2147483646 w 164"/>
                <a:gd name="T49" fmla="*/ 2147483646 h 202"/>
                <a:gd name="T50" fmla="*/ 2147483646 w 164"/>
                <a:gd name="T51" fmla="*/ 2147483646 h 202"/>
                <a:gd name="T52" fmla="*/ 2147483646 w 164"/>
                <a:gd name="T53" fmla="*/ 2147483646 h 202"/>
                <a:gd name="T54" fmla="*/ 2147483646 w 164"/>
                <a:gd name="T55" fmla="*/ 2147483646 h 202"/>
                <a:gd name="T56" fmla="*/ 2147483646 w 164"/>
                <a:gd name="T57" fmla="*/ 2147483646 h 202"/>
                <a:gd name="T58" fmla="*/ 2147483646 w 164"/>
                <a:gd name="T59" fmla="*/ 2147483646 h 202"/>
                <a:gd name="T60" fmla="*/ 2147483646 w 164"/>
                <a:gd name="T61" fmla="*/ 2147483646 h 202"/>
                <a:gd name="T62" fmla="*/ 2147483646 w 164"/>
                <a:gd name="T63" fmla="*/ 2147483646 h 202"/>
                <a:gd name="T64" fmla="*/ 2147483646 w 164"/>
                <a:gd name="T65" fmla="*/ 2147483646 h 202"/>
                <a:gd name="T66" fmla="*/ 0 w 164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2">
                  <a:moveTo>
                    <a:pt x="0" y="99"/>
                  </a:moveTo>
                  <a:lnTo>
                    <a:pt x="0" y="88"/>
                  </a:lnTo>
                  <a:lnTo>
                    <a:pt x="2" y="78"/>
                  </a:lnTo>
                  <a:lnTo>
                    <a:pt x="3" y="68"/>
                  </a:lnTo>
                  <a:lnTo>
                    <a:pt x="5" y="60"/>
                  </a:lnTo>
                  <a:lnTo>
                    <a:pt x="7" y="51"/>
                  </a:lnTo>
                  <a:lnTo>
                    <a:pt x="10" y="43"/>
                  </a:lnTo>
                  <a:lnTo>
                    <a:pt x="15" y="36"/>
                  </a:lnTo>
                  <a:lnTo>
                    <a:pt x="19" y="28"/>
                  </a:lnTo>
                  <a:lnTo>
                    <a:pt x="24" y="22"/>
                  </a:lnTo>
                  <a:lnTo>
                    <a:pt x="31" y="16"/>
                  </a:lnTo>
                  <a:lnTo>
                    <a:pt x="38" y="11"/>
                  </a:lnTo>
                  <a:lnTo>
                    <a:pt x="47" y="8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27" y="2"/>
                  </a:lnTo>
                  <a:lnTo>
                    <a:pt x="146" y="6"/>
                  </a:lnTo>
                  <a:lnTo>
                    <a:pt x="164" y="11"/>
                  </a:lnTo>
                  <a:lnTo>
                    <a:pt x="153" y="54"/>
                  </a:lnTo>
                  <a:lnTo>
                    <a:pt x="135" y="51"/>
                  </a:lnTo>
                  <a:lnTo>
                    <a:pt x="120" y="48"/>
                  </a:lnTo>
                  <a:lnTo>
                    <a:pt x="106" y="47"/>
                  </a:lnTo>
                  <a:lnTo>
                    <a:pt x="95" y="46"/>
                  </a:lnTo>
                  <a:lnTo>
                    <a:pt x="86" y="47"/>
                  </a:lnTo>
                  <a:lnTo>
                    <a:pt x="77" y="49"/>
                  </a:lnTo>
                  <a:lnTo>
                    <a:pt x="71" y="53"/>
                  </a:lnTo>
                  <a:lnTo>
                    <a:pt x="64" y="59"/>
                  </a:lnTo>
                  <a:lnTo>
                    <a:pt x="60" y="66"/>
                  </a:lnTo>
                  <a:lnTo>
                    <a:pt x="57" y="76"/>
                  </a:lnTo>
                  <a:lnTo>
                    <a:pt x="56" y="87"/>
                  </a:lnTo>
                  <a:lnTo>
                    <a:pt x="55" y="99"/>
                  </a:lnTo>
                  <a:lnTo>
                    <a:pt x="56" y="113"/>
                  </a:lnTo>
                  <a:lnTo>
                    <a:pt x="57" y="125"/>
                  </a:lnTo>
                  <a:lnTo>
                    <a:pt x="60" y="134"/>
                  </a:lnTo>
                  <a:lnTo>
                    <a:pt x="64" y="142"/>
                  </a:lnTo>
                  <a:lnTo>
                    <a:pt x="68" y="145"/>
                  </a:lnTo>
                  <a:lnTo>
                    <a:pt x="70" y="147"/>
                  </a:lnTo>
                  <a:lnTo>
                    <a:pt x="73" y="150"/>
                  </a:lnTo>
                  <a:lnTo>
                    <a:pt x="77" y="152"/>
                  </a:lnTo>
                  <a:lnTo>
                    <a:pt x="85" y="154"/>
                  </a:lnTo>
                  <a:lnTo>
                    <a:pt x="95" y="155"/>
                  </a:lnTo>
                  <a:lnTo>
                    <a:pt x="106" y="155"/>
                  </a:lnTo>
                  <a:lnTo>
                    <a:pt x="120" y="153"/>
                  </a:lnTo>
                  <a:lnTo>
                    <a:pt x="135" y="151"/>
                  </a:lnTo>
                  <a:lnTo>
                    <a:pt x="153" y="146"/>
                  </a:lnTo>
                  <a:lnTo>
                    <a:pt x="164" y="190"/>
                  </a:lnTo>
                  <a:lnTo>
                    <a:pt x="146" y="195"/>
                  </a:lnTo>
                  <a:lnTo>
                    <a:pt x="127" y="198"/>
                  </a:lnTo>
                  <a:lnTo>
                    <a:pt x="109" y="200"/>
                  </a:lnTo>
                  <a:lnTo>
                    <a:pt x="90" y="202"/>
                  </a:lnTo>
                  <a:lnTo>
                    <a:pt x="80" y="200"/>
                  </a:lnTo>
                  <a:lnTo>
                    <a:pt x="70" y="199"/>
                  </a:lnTo>
                  <a:lnTo>
                    <a:pt x="60" y="197"/>
                  </a:lnTo>
                  <a:lnTo>
                    <a:pt x="51" y="195"/>
                  </a:lnTo>
                  <a:lnTo>
                    <a:pt x="43" y="191"/>
                  </a:lnTo>
                  <a:lnTo>
                    <a:pt x="35" y="186"/>
                  </a:lnTo>
                  <a:lnTo>
                    <a:pt x="29" y="182"/>
                  </a:lnTo>
                  <a:lnTo>
                    <a:pt x="23" y="176"/>
                  </a:lnTo>
                  <a:lnTo>
                    <a:pt x="18" y="169"/>
                  </a:lnTo>
                  <a:lnTo>
                    <a:pt x="12" y="161"/>
                  </a:lnTo>
                  <a:lnTo>
                    <a:pt x="9" y="153"/>
                  </a:lnTo>
                  <a:lnTo>
                    <a:pt x="6" y="144"/>
                  </a:lnTo>
                  <a:lnTo>
                    <a:pt x="4" y="133"/>
                  </a:lnTo>
                  <a:lnTo>
                    <a:pt x="2" y="122"/>
                  </a:lnTo>
                  <a:lnTo>
                    <a:pt x="0" y="112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5" name="Freeform 188"/>
            <p:cNvSpPr>
              <a:spLocks noEditPoints="1"/>
            </p:cNvSpPr>
            <p:nvPr/>
          </p:nvSpPr>
          <p:spPr bwMode="auto">
            <a:xfrm>
              <a:off x="9796463" y="2833688"/>
              <a:ext cx="95250" cy="106363"/>
            </a:xfrm>
            <a:custGeom>
              <a:avLst/>
              <a:gdLst>
                <a:gd name="T0" fmla="*/ 2147483646 w 181"/>
                <a:gd name="T1" fmla="*/ 2147483646 h 202"/>
                <a:gd name="T2" fmla="*/ 2147483646 w 181"/>
                <a:gd name="T3" fmla="*/ 2147483646 h 202"/>
                <a:gd name="T4" fmla="*/ 2147483646 w 181"/>
                <a:gd name="T5" fmla="*/ 2147483646 h 202"/>
                <a:gd name="T6" fmla="*/ 2147483646 w 181"/>
                <a:gd name="T7" fmla="*/ 2147483646 h 202"/>
                <a:gd name="T8" fmla="*/ 2147483646 w 181"/>
                <a:gd name="T9" fmla="*/ 2147483646 h 202"/>
                <a:gd name="T10" fmla="*/ 2147483646 w 181"/>
                <a:gd name="T11" fmla="*/ 2147483646 h 202"/>
                <a:gd name="T12" fmla="*/ 2147483646 w 181"/>
                <a:gd name="T13" fmla="*/ 2147483646 h 202"/>
                <a:gd name="T14" fmla="*/ 2147483646 w 181"/>
                <a:gd name="T15" fmla="*/ 2147483646 h 202"/>
                <a:gd name="T16" fmla="*/ 2147483646 w 181"/>
                <a:gd name="T17" fmla="*/ 2147483646 h 202"/>
                <a:gd name="T18" fmla="*/ 2147483646 w 181"/>
                <a:gd name="T19" fmla="*/ 2147483646 h 202"/>
                <a:gd name="T20" fmla="*/ 2147483646 w 181"/>
                <a:gd name="T21" fmla="*/ 2147483646 h 202"/>
                <a:gd name="T22" fmla="*/ 2147483646 w 181"/>
                <a:gd name="T23" fmla="*/ 2147483646 h 202"/>
                <a:gd name="T24" fmla="*/ 2147483646 w 181"/>
                <a:gd name="T25" fmla="*/ 2147483646 h 202"/>
                <a:gd name="T26" fmla="*/ 2147483646 w 181"/>
                <a:gd name="T27" fmla="*/ 2147483646 h 202"/>
                <a:gd name="T28" fmla="*/ 2147483646 w 181"/>
                <a:gd name="T29" fmla="*/ 2147483646 h 202"/>
                <a:gd name="T30" fmla="*/ 2147483646 w 181"/>
                <a:gd name="T31" fmla="*/ 2147483646 h 202"/>
                <a:gd name="T32" fmla="*/ 2147483646 w 181"/>
                <a:gd name="T33" fmla="*/ 2147483646 h 202"/>
                <a:gd name="T34" fmla="*/ 2147483646 w 181"/>
                <a:gd name="T35" fmla="*/ 2147483646 h 202"/>
                <a:gd name="T36" fmla="*/ 2147483646 w 181"/>
                <a:gd name="T37" fmla="*/ 2147483646 h 202"/>
                <a:gd name="T38" fmla="*/ 2147483646 w 181"/>
                <a:gd name="T39" fmla="*/ 2147483646 h 202"/>
                <a:gd name="T40" fmla="*/ 2147483646 w 181"/>
                <a:gd name="T41" fmla="*/ 2147483646 h 202"/>
                <a:gd name="T42" fmla="*/ 2147483646 w 181"/>
                <a:gd name="T43" fmla="*/ 2147483646 h 202"/>
                <a:gd name="T44" fmla="*/ 2147483646 w 181"/>
                <a:gd name="T45" fmla="*/ 2147483646 h 202"/>
                <a:gd name="T46" fmla="*/ 2147483646 w 181"/>
                <a:gd name="T47" fmla="*/ 2147483646 h 202"/>
                <a:gd name="T48" fmla="*/ 2147483646 w 181"/>
                <a:gd name="T49" fmla="*/ 2147483646 h 202"/>
                <a:gd name="T50" fmla="*/ 2147483646 w 181"/>
                <a:gd name="T51" fmla="*/ 2147483646 h 202"/>
                <a:gd name="T52" fmla="*/ 2147483646 w 181"/>
                <a:gd name="T53" fmla="*/ 2147483646 h 202"/>
                <a:gd name="T54" fmla="*/ 2147483646 w 181"/>
                <a:gd name="T55" fmla="*/ 2147483646 h 202"/>
                <a:gd name="T56" fmla="*/ 2147483646 w 181"/>
                <a:gd name="T57" fmla="*/ 2147483646 h 202"/>
                <a:gd name="T58" fmla="*/ 2147483646 w 181"/>
                <a:gd name="T59" fmla="*/ 2147483646 h 202"/>
                <a:gd name="T60" fmla="*/ 2147483646 w 181"/>
                <a:gd name="T61" fmla="*/ 2147483646 h 202"/>
                <a:gd name="T62" fmla="*/ 2147483646 w 181"/>
                <a:gd name="T63" fmla="*/ 2147483646 h 202"/>
                <a:gd name="T64" fmla="*/ 2147483646 w 181"/>
                <a:gd name="T65" fmla="*/ 2147483646 h 202"/>
                <a:gd name="T66" fmla="*/ 2147483646 w 181"/>
                <a:gd name="T67" fmla="*/ 2147483646 h 202"/>
                <a:gd name="T68" fmla="*/ 2147483646 w 181"/>
                <a:gd name="T69" fmla="*/ 2147483646 h 202"/>
                <a:gd name="T70" fmla="*/ 2147483646 w 181"/>
                <a:gd name="T71" fmla="*/ 2147483646 h 202"/>
                <a:gd name="T72" fmla="*/ 0 w 181"/>
                <a:gd name="T73" fmla="*/ 2147483646 h 202"/>
                <a:gd name="T74" fmla="*/ 2147483646 w 181"/>
                <a:gd name="T75" fmla="*/ 2147483646 h 202"/>
                <a:gd name="T76" fmla="*/ 2147483646 w 181"/>
                <a:gd name="T77" fmla="*/ 2147483646 h 202"/>
                <a:gd name="T78" fmla="*/ 2147483646 w 181"/>
                <a:gd name="T79" fmla="*/ 2147483646 h 202"/>
                <a:gd name="T80" fmla="*/ 2147483646 w 181"/>
                <a:gd name="T81" fmla="*/ 2147483646 h 202"/>
                <a:gd name="T82" fmla="*/ 2147483646 w 181"/>
                <a:gd name="T83" fmla="*/ 2147483646 h 202"/>
                <a:gd name="T84" fmla="*/ 2147483646 w 181"/>
                <a:gd name="T85" fmla="*/ 2147483646 h 202"/>
                <a:gd name="T86" fmla="*/ 2147483646 w 181"/>
                <a:gd name="T87" fmla="*/ 2147483646 h 202"/>
                <a:gd name="T88" fmla="*/ 2147483646 w 181"/>
                <a:gd name="T89" fmla="*/ 0 h 202"/>
                <a:gd name="T90" fmla="*/ 2147483646 w 181"/>
                <a:gd name="T91" fmla="*/ 2147483646 h 202"/>
                <a:gd name="T92" fmla="*/ 2147483646 w 181"/>
                <a:gd name="T93" fmla="*/ 2147483646 h 202"/>
                <a:gd name="T94" fmla="*/ 2147483646 w 181"/>
                <a:gd name="T95" fmla="*/ 2147483646 h 202"/>
                <a:gd name="T96" fmla="*/ 2147483646 w 181"/>
                <a:gd name="T97" fmla="*/ 2147483646 h 202"/>
                <a:gd name="T98" fmla="*/ 2147483646 w 181"/>
                <a:gd name="T99" fmla="*/ 2147483646 h 202"/>
                <a:gd name="T100" fmla="*/ 2147483646 w 181"/>
                <a:gd name="T101" fmla="*/ 2147483646 h 202"/>
                <a:gd name="T102" fmla="*/ 2147483646 w 181"/>
                <a:gd name="T103" fmla="*/ 2147483646 h 202"/>
                <a:gd name="T104" fmla="*/ 2147483646 w 181"/>
                <a:gd name="T105" fmla="*/ 2147483646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202">
                  <a:moveTo>
                    <a:pt x="119" y="56"/>
                  </a:moveTo>
                  <a:lnTo>
                    <a:pt x="117" y="53"/>
                  </a:lnTo>
                  <a:lnTo>
                    <a:pt x="115" y="50"/>
                  </a:lnTo>
                  <a:lnTo>
                    <a:pt x="112" y="48"/>
                  </a:lnTo>
                  <a:lnTo>
                    <a:pt x="109" y="47"/>
                  </a:lnTo>
                  <a:lnTo>
                    <a:pt x="101" y="43"/>
                  </a:lnTo>
                  <a:lnTo>
                    <a:pt x="90" y="43"/>
                  </a:lnTo>
                  <a:lnTo>
                    <a:pt x="80" y="43"/>
                  </a:lnTo>
                  <a:lnTo>
                    <a:pt x="73" y="47"/>
                  </a:lnTo>
                  <a:lnTo>
                    <a:pt x="70" y="48"/>
                  </a:lnTo>
                  <a:lnTo>
                    <a:pt x="66" y="50"/>
                  </a:lnTo>
                  <a:lnTo>
                    <a:pt x="64" y="53"/>
                  </a:lnTo>
                  <a:lnTo>
                    <a:pt x="62" y="56"/>
                  </a:lnTo>
                  <a:lnTo>
                    <a:pt x="59" y="64"/>
                  </a:lnTo>
                  <a:lnTo>
                    <a:pt x="57" y="74"/>
                  </a:lnTo>
                  <a:lnTo>
                    <a:pt x="56" y="86"/>
                  </a:lnTo>
                  <a:lnTo>
                    <a:pt x="54" y="99"/>
                  </a:lnTo>
                  <a:lnTo>
                    <a:pt x="56" y="113"/>
                  </a:lnTo>
                  <a:lnTo>
                    <a:pt x="57" y="125"/>
                  </a:lnTo>
                  <a:lnTo>
                    <a:pt x="59" y="135"/>
                  </a:lnTo>
                  <a:lnTo>
                    <a:pt x="62" y="143"/>
                  </a:lnTo>
                  <a:lnTo>
                    <a:pt x="64" y="147"/>
                  </a:lnTo>
                  <a:lnTo>
                    <a:pt x="66" y="150"/>
                  </a:lnTo>
                  <a:lnTo>
                    <a:pt x="70" y="153"/>
                  </a:lnTo>
                  <a:lnTo>
                    <a:pt x="73" y="154"/>
                  </a:lnTo>
                  <a:lnTo>
                    <a:pt x="80" y="157"/>
                  </a:lnTo>
                  <a:lnTo>
                    <a:pt x="90" y="158"/>
                  </a:lnTo>
                  <a:lnTo>
                    <a:pt x="101" y="157"/>
                  </a:lnTo>
                  <a:lnTo>
                    <a:pt x="109" y="154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7" y="147"/>
                  </a:lnTo>
                  <a:lnTo>
                    <a:pt x="119" y="143"/>
                  </a:lnTo>
                  <a:lnTo>
                    <a:pt x="123" y="135"/>
                  </a:lnTo>
                  <a:lnTo>
                    <a:pt x="125" y="125"/>
                  </a:lnTo>
                  <a:lnTo>
                    <a:pt x="126" y="113"/>
                  </a:lnTo>
                  <a:lnTo>
                    <a:pt x="127" y="99"/>
                  </a:lnTo>
                  <a:lnTo>
                    <a:pt x="126" y="86"/>
                  </a:lnTo>
                  <a:lnTo>
                    <a:pt x="125" y="74"/>
                  </a:lnTo>
                  <a:lnTo>
                    <a:pt x="123" y="64"/>
                  </a:lnTo>
                  <a:lnTo>
                    <a:pt x="119" y="56"/>
                  </a:lnTo>
                  <a:close/>
                  <a:moveTo>
                    <a:pt x="181" y="99"/>
                  </a:moveTo>
                  <a:lnTo>
                    <a:pt x="181" y="112"/>
                  </a:lnTo>
                  <a:lnTo>
                    <a:pt x="180" y="122"/>
                  </a:lnTo>
                  <a:lnTo>
                    <a:pt x="178" y="133"/>
                  </a:lnTo>
                  <a:lnTo>
                    <a:pt x="176" y="144"/>
                  </a:lnTo>
                  <a:lnTo>
                    <a:pt x="173" y="153"/>
                  </a:lnTo>
                  <a:lnTo>
                    <a:pt x="168" y="161"/>
                  </a:lnTo>
                  <a:lnTo>
                    <a:pt x="164" y="169"/>
                  </a:lnTo>
                  <a:lnTo>
                    <a:pt x="158" y="176"/>
                  </a:lnTo>
                  <a:lnTo>
                    <a:pt x="153" y="182"/>
                  </a:lnTo>
                  <a:lnTo>
                    <a:pt x="145" y="186"/>
                  </a:lnTo>
                  <a:lnTo>
                    <a:pt x="139" y="191"/>
                  </a:lnTo>
                  <a:lnTo>
                    <a:pt x="130" y="195"/>
                  </a:lnTo>
                  <a:lnTo>
                    <a:pt x="122" y="197"/>
                  </a:lnTo>
                  <a:lnTo>
                    <a:pt x="112" y="199"/>
                  </a:lnTo>
                  <a:lnTo>
                    <a:pt x="102" y="200"/>
                  </a:lnTo>
                  <a:lnTo>
                    <a:pt x="90" y="202"/>
                  </a:lnTo>
                  <a:lnTo>
                    <a:pt x="79" y="200"/>
                  </a:lnTo>
                  <a:lnTo>
                    <a:pt x="70" y="199"/>
                  </a:lnTo>
                  <a:lnTo>
                    <a:pt x="60" y="197"/>
                  </a:lnTo>
                  <a:lnTo>
                    <a:pt x="51" y="195"/>
                  </a:lnTo>
                  <a:lnTo>
                    <a:pt x="43" y="191"/>
                  </a:lnTo>
                  <a:lnTo>
                    <a:pt x="35" y="186"/>
                  </a:lnTo>
                  <a:lnTo>
                    <a:pt x="28" y="182"/>
                  </a:lnTo>
                  <a:lnTo>
                    <a:pt x="23" y="176"/>
                  </a:lnTo>
                  <a:lnTo>
                    <a:pt x="18" y="169"/>
                  </a:lnTo>
                  <a:lnTo>
                    <a:pt x="13" y="161"/>
                  </a:lnTo>
                  <a:lnTo>
                    <a:pt x="9" y="153"/>
                  </a:lnTo>
                  <a:lnTo>
                    <a:pt x="6" y="144"/>
                  </a:lnTo>
                  <a:lnTo>
                    <a:pt x="4" y="133"/>
                  </a:lnTo>
                  <a:lnTo>
                    <a:pt x="1" y="122"/>
                  </a:lnTo>
                  <a:lnTo>
                    <a:pt x="0" y="112"/>
                  </a:lnTo>
                  <a:lnTo>
                    <a:pt x="0" y="99"/>
                  </a:lnTo>
                  <a:lnTo>
                    <a:pt x="0" y="88"/>
                  </a:lnTo>
                  <a:lnTo>
                    <a:pt x="1" y="78"/>
                  </a:lnTo>
                  <a:lnTo>
                    <a:pt x="2" y="68"/>
                  </a:lnTo>
                  <a:lnTo>
                    <a:pt x="5" y="60"/>
                  </a:lnTo>
                  <a:lnTo>
                    <a:pt x="7" y="51"/>
                  </a:lnTo>
                  <a:lnTo>
                    <a:pt x="10" y="43"/>
                  </a:lnTo>
                  <a:lnTo>
                    <a:pt x="14" y="36"/>
                  </a:lnTo>
                  <a:lnTo>
                    <a:pt x="19" y="28"/>
                  </a:lnTo>
                  <a:lnTo>
                    <a:pt x="24" y="22"/>
                  </a:lnTo>
                  <a:lnTo>
                    <a:pt x="31" y="16"/>
                  </a:lnTo>
                  <a:lnTo>
                    <a:pt x="38" y="11"/>
                  </a:lnTo>
                  <a:lnTo>
                    <a:pt x="47" y="8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5" y="4"/>
                  </a:lnTo>
                  <a:lnTo>
                    <a:pt x="135" y="8"/>
                  </a:lnTo>
                  <a:lnTo>
                    <a:pt x="143" y="11"/>
                  </a:lnTo>
                  <a:lnTo>
                    <a:pt x="151" y="16"/>
                  </a:lnTo>
                  <a:lnTo>
                    <a:pt x="157" y="22"/>
                  </a:lnTo>
                  <a:lnTo>
                    <a:pt x="163" y="28"/>
                  </a:lnTo>
                  <a:lnTo>
                    <a:pt x="167" y="36"/>
                  </a:lnTo>
                  <a:lnTo>
                    <a:pt x="171" y="43"/>
                  </a:lnTo>
                  <a:lnTo>
                    <a:pt x="175" y="51"/>
                  </a:lnTo>
                  <a:lnTo>
                    <a:pt x="177" y="60"/>
                  </a:lnTo>
                  <a:lnTo>
                    <a:pt x="179" y="68"/>
                  </a:lnTo>
                  <a:lnTo>
                    <a:pt x="180" y="78"/>
                  </a:lnTo>
                  <a:lnTo>
                    <a:pt x="181" y="88"/>
                  </a:lnTo>
                  <a:lnTo>
                    <a:pt x="181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6" name="Freeform 189"/>
            <p:cNvSpPr>
              <a:spLocks/>
            </p:cNvSpPr>
            <p:nvPr/>
          </p:nvSpPr>
          <p:spPr bwMode="auto">
            <a:xfrm>
              <a:off x="9901238" y="2833688"/>
              <a:ext cx="87312" cy="104775"/>
            </a:xfrm>
            <a:custGeom>
              <a:avLst/>
              <a:gdLst>
                <a:gd name="T0" fmla="*/ 2147483646 w 164"/>
                <a:gd name="T1" fmla="*/ 2147483646 h 196"/>
                <a:gd name="T2" fmla="*/ 0 w 164"/>
                <a:gd name="T3" fmla="*/ 2147483646 h 196"/>
                <a:gd name="T4" fmla="*/ 0 w 164"/>
                <a:gd name="T5" fmla="*/ 0 h 196"/>
                <a:gd name="T6" fmla="*/ 2147483646 w 164"/>
                <a:gd name="T7" fmla="*/ 0 h 196"/>
                <a:gd name="T8" fmla="*/ 2147483646 w 164"/>
                <a:gd name="T9" fmla="*/ 2147483646 h 196"/>
                <a:gd name="T10" fmla="*/ 2147483646 w 164"/>
                <a:gd name="T11" fmla="*/ 2147483646 h 196"/>
                <a:gd name="T12" fmla="*/ 2147483646 w 164"/>
                <a:gd name="T13" fmla="*/ 0 h 196"/>
                <a:gd name="T14" fmla="*/ 2147483646 w 164"/>
                <a:gd name="T15" fmla="*/ 0 h 196"/>
                <a:gd name="T16" fmla="*/ 2147483646 w 164"/>
                <a:gd name="T17" fmla="*/ 2147483646 h 196"/>
                <a:gd name="T18" fmla="*/ 2147483646 w 164"/>
                <a:gd name="T19" fmla="*/ 2147483646 h 196"/>
                <a:gd name="T20" fmla="*/ 2147483646 w 164"/>
                <a:gd name="T21" fmla="*/ 2147483646 h 196"/>
                <a:gd name="T22" fmla="*/ 2147483646 w 164"/>
                <a:gd name="T23" fmla="*/ 2147483646 h 196"/>
                <a:gd name="T24" fmla="*/ 2147483646 w 164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4" h="196">
                  <a:moveTo>
                    <a:pt x="51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113" y="101"/>
                  </a:lnTo>
                  <a:lnTo>
                    <a:pt x="113" y="0"/>
                  </a:lnTo>
                  <a:lnTo>
                    <a:pt x="164" y="0"/>
                  </a:lnTo>
                  <a:lnTo>
                    <a:pt x="164" y="196"/>
                  </a:lnTo>
                  <a:lnTo>
                    <a:pt x="112" y="196"/>
                  </a:lnTo>
                  <a:lnTo>
                    <a:pt x="51" y="101"/>
                  </a:lnTo>
                  <a:lnTo>
                    <a:pt x="51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7" name="Freeform 190"/>
            <p:cNvSpPr>
              <a:spLocks/>
            </p:cNvSpPr>
            <p:nvPr/>
          </p:nvSpPr>
          <p:spPr bwMode="auto">
            <a:xfrm>
              <a:off x="9996488" y="2833688"/>
              <a:ext cx="82550" cy="106363"/>
            </a:xfrm>
            <a:custGeom>
              <a:avLst/>
              <a:gdLst>
                <a:gd name="T0" fmla="*/ 2147483646 w 156"/>
                <a:gd name="T1" fmla="*/ 2147483646 h 202"/>
                <a:gd name="T2" fmla="*/ 2147483646 w 156"/>
                <a:gd name="T3" fmla="*/ 2147483646 h 202"/>
                <a:gd name="T4" fmla="*/ 2147483646 w 156"/>
                <a:gd name="T5" fmla="*/ 2147483646 h 202"/>
                <a:gd name="T6" fmla="*/ 2147483646 w 156"/>
                <a:gd name="T7" fmla="*/ 2147483646 h 202"/>
                <a:gd name="T8" fmla="*/ 2147483646 w 156"/>
                <a:gd name="T9" fmla="*/ 2147483646 h 202"/>
                <a:gd name="T10" fmla="*/ 2147483646 w 156"/>
                <a:gd name="T11" fmla="*/ 2147483646 h 202"/>
                <a:gd name="T12" fmla="*/ 2147483646 w 156"/>
                <a:gd name="T13" fmla="*/ 2147483646 h 202"/>
                <a:gd name="T14" fmla="*/ 2147483646 w 156"/>
                <a:gd name="T15" fmla="*/ 2147483646 h 202"/>
                <a:gd name="T16" fmla="*/ 2147483646 w 156"/>
                <a:gd name="T17" fmla="*/ 2147483646 h 202"/>
                <a:gd name="T18" fmla="*/ 2147483646 w 156"/>
                <a:gd name="T19" fmla="*/ 2147483646 h 202"/>
                <a:gd name="T20" fmla="*/ 2147483646 w 156"/>
                <a:gd name="T21" fmla="*/ 2147483646 h 202"/>
                <a:gd name="T22" fmla="*/ 2147483646 w 156"/>
                <a:gd name="T23" fmla="*/ 2147483646 h 202"/>
                <a:gd name="T24" fmla="*/ 2147483646 w 156"/>
                <a:gd name="T25" fmla="*/ 2147483646 h 202"/>
                <a:gd name="T26" fmla="*/ 2147483646 w 156"/>
                <a:gd name="T27" fmla="*/ 2147483646 h 202"/>
                <a:gd name="T28" fmla="*/ 2147483646 w 156"/>
                <a:gd name="T29" fmla="*/ 2147483646 h 202"/>
                <a:gd name="T30" fmla="*/ 2147483646 w 156"/>
                <a:gd name="T31" fmla="*/ 2147483646 h 202"/>
                <a:gd name="T32" fmla="*/ 2147483646 w 156"/>
                <a:gd name="T33" fmla="*/ 2147483646 h 202"/>
                <a:gd name="T34" fmla="*/ 2147483646 w 156"/>
                <a:gd name="T35" fmla="*/ 2147483646 h 202"/>
                <a:gd name="T36" fmla="*/ 2147483646 w 156"/>
                <a:gd name="T37" fmla="*/ 2147483646 h 202"/>
                <a:gd name="T38" fmla="*/ 2147483646 w 156"/>
                <a:gd name="T39" fmla="*/ 2147483646 h 202"/>
                <a:gd name="T40" fmla="*/ 2147483646 w 156"/>
                <a:gd name="T41" fmla="*/ 2147483646 h 202"/>
                <a:gd name="T42" fmla="*/ 2147483646 w 156"/>
                <a:gd name="T43" fmla="*/ 2147483646 h 202"/>
                <a:gd name="T44" fmla="*/ 2147483646 w 156"/>
                <a:gd name="T45" fmla="*/ 2147483646 h 202"/>
                <a:gd name="T46" fmla="*/ 2147483646 w 156"/>
                <a:gd name="T47" fmla="*/ 0 h 202"/>
                <a:gd name="T48" fmla="*/ 2147483646 w 156"/>
                <a:gd name="T49" fmla="*/ 2147483646 h 202"/>
                <a:gd name="T50" fmla="*/ 2147483646 w 156"/>
                <a:gd name="T51" fmla="*/ 2147483646 h 202"/>
                <a:gd name="T52" fmla="*/ 2147483646 w 156"/>
                <a:gd name="T53" fmla="*/ 2147483646 h 202"/>
                <a:gd name="T54" fmla="*/ 2147483646 w 156"/>
                <a:gd name="T55" fmla="*/ 2147483646 h 202"/>
                <a:gd name="T56" fmla="*/ 2147483646 w 156"/>
                <a:gd name="T57" fmla="*/ 2147483646 h 202"/>
                <a:gd name="T58" fmla="*/ 2147483646 w 156"/>
                <a:gd name="T59" fmla="*/ 2147483646 h 202"/>
                <a:gd name="T60" fmla="*/ 2147483646 w 156"/>
                <a:gd name="T61" fmla="*/ 2147483646 h 202"/>
                <a:gd name="T62" fmla="*/ 2147483646 w 156"/>
                <a:gd name="T63" fmla="*/ 2147483646 h 202"/>
                <a:gd name="T64" fmla="*/ 2147483646 w 156"/>
                <a:gd name="T65" fmla="*/ 2147483646 h 202"/>
                <a:gd name="T66" fmla="*/ 2147483646 w 156"/>
                <a:gd name="T67" fmla="*/ 2147483646 h 202"/>
                <a:gd name="T68" fmla="*/ 2147483646 w 156"/>
                <a:gd name="T69" fmla="*/ 2147483646 h 202"/>
                <a:gd name="T70" fmla="*/ 2147483646 w 156"/>
                <a:gd name="T71" fmla="*/ 2147483646 h 202"/>
                <a:gd name="T72" fmla="*/ 2147483646 w 156"/>
                <a:gd name="T73" fmla="*/ 2147483646 h 202"/>
                <a:gd name="T74" fmla="*/ 2147483646 w 156"/>
                <a:gd name="T75" fmla="*/ 2147483646 h 202"/>
                <a:gd name="T76" fmla="*/ 2147483646 w 156"/>
                <a:gd name="T77" fmla="*/ 2147483646 h 202"/>
                <a:gd name="T78" fmla="*/ 2147483646 w 156"/>
                <a:gd name="T79" fmla="*/ 2147483646 h 202"/>
                <a:gd name="T80" fmla="*/ 2147483646 w 156"/>
                <a:gd name="T81" fmla="*/ 2147483646 h 202"/>
                <a:gd name="T82" fmla="*/ 2147483646 w 156"/>
                <a:gd name="T83" fmla="*/ 2147483646 h 202"/>
                <a:gd name="T84" fmla="*/ 2147483646 w 156"/>
                <a:gd name="T85" fmla="*/ 2147483646 h 202"/>
                <a:gd name="T86" fmla="*/ 2147483646 w 156"/>
                <a:gd name="T87" fmla="*/ 2147483646 h 202"/>
                <a:gd name="T88" fmla="*/ 2147483646 w 156"/>
                <a:gd name="T89" fmla="*/ 2147483646 h 202"/>
                <a:gd name="T90" fmla="*/ 2147483646 w 156"/>
                <a:gd name="T91" fmla="*/ 2147483646 h 2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6" h="202">
                  <a:moveTo>
                    <a:pt x="78" y="202"/>
                  </a:moveTo>
                  <a:lnTo>
                    <a:pt x="59" y="200"/>
                  </a:lnTo>
                  <a:lnTo>
                    <a:pt x="39" y="198"/>
                  </a:lnTo>
                  <a:lnTo>
                    <a:pt x="20" y="195"/>
                  </a:lnTo>
                  <a:lnTo>
                    <a:pt x="0" y="190"/>
                  </a:lnTo>
                  <a:lnTo>
                    <a:pt x="9" y="146"/>
                  </a:lnTo>
                  <a:lnTo>
                    <a:pt x="28" y="151"/>
                  </a:lnTo>
                  <a:lnTo>
                    <a:pt x="46" y="153"/>
                  </a:lnTo>
                  <a:lnTo>
                    <a:pt x="62" y="155"/>
                  </a:lnTo>
                  <a:lnTo>
                    <a:pt x="78" y="155"/>
                  </a:lnTo>
                  <a:lnTo>
                    <a:pt x="88" y="154"/>
                  </a:lnTo>
                  <a:lnTo>
                    <a:pt x="96" y="152"/>
                  </a:lnTo>
                  <a:lnTo>
                    <a:pt x="98" y="150"/>
                  </a:lnTo>
                  <a:lnTo>
                    <a:pt x="100" y="147"/>
                  </a:lnTo>
                  <a:lnTo>
                    <a:pt x="101" y="145"/>
                  </a:lnTo>
                  <a:lnTo>
                    <a:pt x="101" y="142"/>
                  </a:lnTo>
                  <a:lnTo>
                    <a:pt x="101" y="139"/>
                  </a:lnTo>
                  <a:lnTo>
                    <a:pt x="100" y="135"/>
                  </a:lnTo>
                  <a:lnTo>
                    <a:pt x="97" y="133"/>
                  </a:lnTo>
                  <a:lnTo>
                    <a:pt x="94" y="131"/>
                  </a:lnTo>
                  <a:lnTo>
                    <a:pt x="89" y="129"/>
                  </a:lnTo>
                  <a:lnTo>
                    <a:pt x="85" y="128"/>
                  </a:lnTo>
                  <a:lnTo>
                    <a:pt x="81" y="127"/>
                  </a:lnTo>
                  <a:lnTo>
                    <a:pt x="73" y="125"/>
                  </a:lnTo>
                  <a:lnTo>
                    <a:pt x="65" y="122"/>
                  </a:lnTo>
                  <a:lnTo>
                    <a:pt x="60" y="120"/>
                  </a:lnTo>
                  <a:lnTo>
                    <a:pt x="47" y="116"/>
                  </a:lnTo>
                  <a:lnTo>
                    <a:pt x="35" y="111"/>
                  </a:lnTo>
                  <a:lnTo>
                    <a:pt x="25" y="104"/>
                  </a:lnTo>
                  <a:lnTo>
                    <a:pt x="18" y="96"/>
                  </a:lnTo>
                  <a:lnTo>
                    <a:pt x="11" y="88"/>
                  </a:lnTo>
                  <a:lnTo>
                    <a:pt x="7" y="79"/>
                  </a:lnTo>
                  <a:lnTo>
                    <a:pt x="5" y="68"/>
                  </a:lnTo>
                  <a:lnTo>
                    <a:pt x="4" y="57"/>
                  </a:lnTo>
                  <a:lnTo>
                    <a:pt x="4" y="50"/>
                  </a:lnTo>
                  <a:lnTo>
                    <a:pt x="5" y="43"/>
                  </a:lnTo>
                  <a:lnTo>
                    <a:pt x="7" y="37"/>
                  </a:lnTo>
                  <a:lnTo>
                    <a:pt x="9" y="31"/>
                  </a:lnTo>
                  <a:lnTo>
                    <a:pt x="11" y="26"/>
                  </a:lnTo>
                  <a:lnTo>
                    <a:pt x="16" y="22"/>
                  </a:lnTo>
                  <a:lnTo>
                    <a:pt x="20" y="17"/>
                  </a:lnTo>
                  <a:lnTo>
                    <a:pt x="24" y="14"/>
                  </a:lnTo>
                  <a:lnTo>
                    <a:pt x="30" y="11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8" y="3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96" y="0"/>
                  </a:lnTo>
                  <a:lnTo>
                    <a:pt x="113" y="2"/>
                  </a:lnTo>
                  <a:lnTo>
                    <a:pt x="132" y="6"/>
                  </a:lnTo>
                  <a:lnTo>
                    <a:pt x="150" y="11"/>
                  </a:lnTo>
                  <a:lnTo>
                    <a:pt x="139" y="54"/>
                  </a:lnTo>
                  <a:lnTo>
                    <a:pt x="121" y="51"/>
                  </a:lnTo>
                  <a:lnTo>
                    <a:pt x="104" y="48"/>
                  </a:lnTo>
                  <a:lnTo>
                    <a:pt x="90" y="47"/>
                  </a:lnTo>
                  <a:lnTo>
                    <a:pt x="78" y="46"/>
                  </a:lnTo>
                  <a:lnTo>
                    <a:pt x="70" y="47"/>
                  </a:lnTo>
                  <a:lnTo>
                    <a:pt x="64" y="49"/>
                  </a:lnTo>
                  <a:lnTo>
                    <a:pt x="61" y="51"/>
                  </a:lnTo>
                  <a:lnTo>
                    <a:pt x="60" y="53"/>
                  </a:lnTo>
                  <a:lnTo>
                    <a:pt x="59" y="55"/>
                  </a:lnTo>
                  <a:lnTo>
                    <a:pt x="58" y="59"/>
                  </a:lnTo>
                  <a:lnTo>
                    <a:pt x="59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7" y="68"/>
                  </a:lnTo>
                  <a:lnTo>
                    <a:pt x="77" y="73"/>
                  </a:lnTo>
                  <a:lnTo>
                    <a:pt x="94" y="77"/>
                  </a:lnTo>
                  <a:lnTo>
                    <a:pt x="96" y="77"/>
                  </a:lnTo>
                  <a:lnTo>
                    <a:pt x="97" y="77"/>
                  </a:lnTo>
                  <a:lnTo>
                    <a:pt x="111" y="81"/>
                  </a:lnTo>
                  <a:lnTo>
                    <a:pt x="123" y="87"/>
                  </a:lnTo>
                  <a:lnTo>
                    <a:pt x="133" y="92"/>
                  </a:lnTo>
                  <a:lnTo>
                    <a:pt x="141" y="100"/>
                  </a:lnTo>
                  <a:lnTo>
                    <a:pt x="148" y="107"/>
                  </a:lnTo>
                  <a:lnTo>
                    <a:pt x="152" y="117"/>
                  </a:lnTo>
                  <a:lnTo>
                    <a:pt x="155" y="127"/>
                  </a:lnTo>
                  <a:lnTo>
                    <a:pt x="156" y="138"/>
                  </a:lnTo>
                  <a:lnTo>
                    <a:pt x="155" y="145"/>
                  </a:lnTo>
                  <a:lnTo>
                    <a:pt x="154" y="153"/>
                  </a:lnTo>
                  <a:lnTo>
                    <a:pt x="153" y="159"/>
                  </a:lnTo>
                  <a:lnTo>
                    <a:pt x="151" y="166"/>
                  </a:lnTo>
                  <a:lnTo>
                    <a:pt x="148" y="171"/>
                  </a:lnTo>
                  <a:lnTo>
                    <a:pt x="143" y="177"/>
                  </a:lnTo>
                  <a:lnTo>
                    <a:pt x="139" y="181"/>
                  </a:lnTo>
                  <a:lnTo>
                    <a:pt x="135" y="185"/>
                  </a:lnTo>
                  <a:lnTo>
                    <a:pt x="129" y="190"/>
                  </a:lnTo>
                  <a:lnTo>
                    <a:pt x="123" y="193"/>
                  </a:lnTo>
                  <a:lnTo>
                    <a:pt x="116" y="195"/>
                  </a:lnTo>
                  <a:lnTo>
                    <a:pt x="110" y="197"/>
                  </a:lnTo>
                  <a:lnTo>
                    <a:pt x="95" y="200"/>
                  </a:lnTo>
                  <a:lnTo>
                    <a:pt x="78" y="20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8" name="Freeform 191"/>
            <p:cNvSpPr>
              <a:spLocks/>
            </p:cNvSpPr>
            <p:nvPr/>
          </p:nvSpPr>
          <p:spPr bwMode="auto">
            <a:xfrm>
              <a:off x="10088563" y="2833688"/>
              <a:ext cx="84137" cy="106363"/>
            </a:xfrm>
            <a:custGeom>
              <a:avLst/>
              <a:gdLst>
                <a:gd name="T0" fmla="*/ 2147483646 w 160"/>
                <a:gd name="T1" fmla="*/ 2147483646 h 200"/>
                <a:gd name="T2" fmla="*/ 2147483646 w 160"/>
                <a:gd name="T3" fmla="*/ 2147483646 h 200"/>
                <a:gd name="T4" fmla="*/ 2147483646 w 160"/>
                <a:gd name="T5" fmla="*/ 2147483646 h 200"/>
                <a:gd name="T6" fmla="*/ 2147483646 w 160"/>
                <a:gd name="T7" fmla="*/ 2147483646 h 200"/>
                <a:gd name="T8" fmla="*/ 2147483646 w 160"/>
                <a:gd name="T9" fmla="*/ 2147483646 h 200"/>
                <a:gd name="T10" fmla="*/ 2147483646 w 160"/>
                <a:gd name="T11" fmla="*/ 2147483646 h 200"/>
                <a:gd name="T12" fmla="*/ 2147483646 w 160"/>
                <a:gd name="T13" fmla="*/ 2147483646 h 200"/>
                <a:gd name="T14" fmla="*/ 2147483646 w 160"/>
                <a:gd name="T15" fmla="*/ 2147483646 h 200"/>
                <a:gd name="T16" fmla="*/ 2147483646 w 160"/>
                <a:gd name="T17" fmla="*/ 2147483646 h 200"/>
                <a:gd name="T18" fmla="*/ 2147483646 w 160"/>
                <a:gd name="T19" fmla="*/ 2147483646 h 200"/>
                <a:gd name="T20" fmla="*/ 2147483646 w 160"/>
                <a:gd name="T21" fmla="*/ 2147483646 h 200"/>
                <a:gd name="T22" fmla="*/ 2147483646 w 160"/>
                <a:gd name="T23" fmla="*/ 2147483646 h 200"/>
                <a:gd name="T24" fmla="*/ 2147483646 w 160"/>
                <a:gd name="T25" fmla="*/ 2147483646 h 200"/>
                <a:gd name="T26" fmla="*/ 2147483646 w 160"/>
                <a:gd name="T27" fmla="*/ 0 h 200"/>
                <a:gd name="T28" fmla="*/ 2147483646 w 160"/>
                <a:gd name="T29" fmla="*/ 0 h 200"/>
                <a:gd name="T30" fmla="*/ 2147483646 w 160"/>
                <a:gd name="T31" fmla="*/ 2147483646 h 200"/>
                <a:gd name="T32" fmla="*/ 2147483646 w 160"/>
                <a:gd name="T33" fmla="*/ 2147483646 h 200"/>
                <a:gd name="T34" fmla="*/ 2147483646 w 160"/>
                <a:gd name="T35" fmla="*/ 2147483646 h 200"/>
                <a:gd name="T36" fmla="*/ 2147483646 w 160"/>
                <a:gd name="T37" fmla="*/ 2147483646 h 200"/>
                <a:gd name="T38" fmla="*/ 2147483646 w 160"/>
                <a:gd name="T39" fmla="*/ 2147483646 h 200"/>
                <a:gd name="T40" fmla="*/ 2147483646 w 160"/>
                <a:gd name="T41" fmla="*/ 2147483646 h 200"/>
                <a:gd name="T42" fmla="*/ 2147483646 w 160"/>
                <a:gd name="T43" fmla="*/ 2147483646 h 200"/>
                <a:gd name="T44" fmla="*/ 2147483646 w 160"/>
                <a:gd name="T45" fmla="*/ 2147483646 h 200"/>
                <a:gd name="T46" fmla="*/ 2147483646 w 160"/>
                <a:gd name="T47" fmla="*/ 2147483646 h 200"/>
                <a:gd name="T48" fmla="*/ 2147483646 w 160"/>
                <a:gd name="T49" fmla="*/ 2147483646 h 200"/>
                <a:gd name="T50" fmla="*/ 2147483646 w 160"/>
                <a:gd name="T51" fmla="*/ 2147483646 h 200"/>
                <a:gd name="T52" fmla="*/ 2147483646 w 160"/>
                <a:gd name="T53" fmla="*/ 2147483646 h 200"/>
                <a:gd name="T54" fmla="*/ 2147483646 w 160"/>
                <a:gd name="T55" fmla="*/ 2147483646 h 200"/>
                <a:gd name="T56" fmla="*/ 2147483646 w 160"/>
                <a:gd name="T57" fmla="*/ 2147483646 h 200"/>
                <a:gd name="T58" fmla="*/ 2147483646 w 160"/>
                <a:gd name="T59" fmla="*/ 2147483646 h 200"/>
                <a:gd name="T60" fmla="*/ 2147483646 w 160"/>
                <a:gd name="T61" fmla="*/ 2147483646 h 200"/>
                <a:gd name="T62" fmla="*/ 2147483646 w 160"/>
                <a:gd name="T63" fmla="*/ 2147483646 h 200"/>
                <a:gd name="T64" fmla="*/ 2147483646 w 160"/>
                <a:gd name="T65" fmla="*/ 2147483646 h 200"/>
                <a:gd name="T66" fmla="*/ 2147483646 w 160"/>
                <a:gd name="T67" fmla="*/ 2147483646 h 200"/>
                <a:gd name="T68" fmla="*/ 2147483646 w 160"/>
                <a:gd name="T69" fmla="*/ 2147483646 h 200"/>
                <a:gd name="T70" fmla="*/ 2147483646 w 160"/>
                <a:gd name="T71" fmla="*/ 2147483646 h 200"/>
                <a:gd name="T72" fmla="*/ 2147483646 w 160"/>
                <a:gd name="T73" fmla="*/ 2147483646 h 200"/>
                <a:gd name="T74" fmla="*/ 2147483646 w 160"/>
                <a:gd name="T75" fmla="*/ 2147483646 h 200"/>
                <a:gd name="T76" fmla="*/ 2147483646 w 160"/>
                <a:gd name="T77" fmla="*/ 2147483646 h 200"/>
                <a:gd name="T78" fmla="*/ 2147483646 w 160"/>
                <a:gd name="T79" fmla="*/ 2147483646 h 200"/>
                <a:gd name="T80" fmla="*/ 2147483646 w 160"/>
                <a:gd name="T81" fmla="*/ 2147483646 h 200"/>
                <a:gd name="T82" fmla="*/ 2147483646 w 160"/>
                <a:gd name="T83" fmla="*/ 2147483646 h 200"/>
                <a:gd name="T84" fmla="*/ 2147483646 w 160"/>
                <a:gd name="T85" fmla="*/ 2147483646 h 200"/>
                <a:gd name="T86" fmla="*/ 2147483646 w 160"/>
                <a:gd name="T87" fmla="*/ 2147483646 h 200"/>
                <a:gd name="T88" fmla="*/ 2147483646 w 160"/>
                <a:gd name="T89" fmla="*/ 2147483646 h 200"/>
                <a:gd name="T90" fmla="*/ 2147483646 w 160"/>
                <a:gd name="T91" fmla="*/ 2147483646 h 200"/>
                <a:gd name="T92" fmla="*/ 0 w 160"/>
                <a:gd name="T93" fmla="*/ 2147483646 h 200"/>
                <a:gd name="T94" fmla="*/ 0 w 160"/>
                <a:gd name="T95" fmla="*/ 2147483646 h 200"/>
                <a:gd name="T96" fmla="*/ 0 w 160"/>
                <a:gd name="T97" fmla="*/ 0 h 200"/>
                <a:gd name="T98" fmla="*/ 2147483646 w 160"/>
                <a:gd name="T99" fmla="*/ 0 h 200"/>
                <a:gd name="T100" fmla="*/ 2147483646 w 160"/>
                <a:gd name="T101" fmla="*/ 2147483646 h 200"/>
                <a:gd name="T102" fmla="*/ 2147483646 w 160"/>
                <a:gd name="T103" fmla="*/ 2147483646 h 200"/>
                <a:gd name="T104" fmla="*/ 2147483646 w 160"/>
                <a:gd name="T105" fmla="*/ 2147483646 h 200"/>
                <a:gd name="T106" fmla="*/ 2147483646 w 160"/>
                <a:gd name="T107" fmla="*/ 2147483646 h 200"/>
                <a:gd name="T108" fmla="*/ 2147483646 w 160"/>
                <a:gd name="T109" fmla="*/ 2147483646 h 2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0" h="200">
                  <a:moveTo>
                    <a:pt x="58" y="149"/>
                  </a:moveTo>
                  <a:lnTo>
                    <a:pt x="62" y="152"/>
                  </a:lnTo>
                  <a:lnTo>
                    <a:pt x="67" y="154"/>
                  </a:lnTo>
                  <a:lnTo>
                    <a:pt x="74" y="155"/>
                  </a:lnTo>
                  <a:lnTo>
                    <a:pt x="80" y="156"/>
                  </a:lnTo>
                  <a:lnTo>
                    <a:pt x="87" y="155"/>
                  </a:lnTo>
                  <a:lnTo>
                    <a:pt x="93" y="154"/>
                  </a:lnTo>
                  <a:lnTo>
                    <a:pt x="98" y="152"/>
                  </a:lnTo>
                  <a:lnTo>
                    <a:pt x="102" y="149"/>
                  </a:lnTo>
                  <a:lnTo>
                    <a:pt x="105" y="145"/>
                  </a:lnTo>
                  <a:lnTo>
                    <a:pt x="107" y="140"/>
                  </a:lnTo>
                  <a:lnTo>
                    <a:pt x="108" y="135"/>
                  </a:lnTo>
                  <a:lnTo>
                    <a:pt x="109" y="127"/>
                  </a:lnTo>
                  <a:lnTo>
                    <a:pt x="109" y="0"/>
                  </a:lnTo>
                  <a:lnTo>
                    <a:pt x="160" y="0"/>
                  </a:lnTo>
                  <a:lnTo>
                    <a:pt x="160" y="127"/>
                  </a:lnTo>
                  <a:lnTo>
                    <a:pt x="160" y="136"/>
                  </a:lnTo>
                  <a:lnTo>
                    <a:pt x="159" y="144"/>
                  </a:lnTo>
                  <a:lnTo>
                    <a:pt x="158" y="152"/>
                  </a:lnTo>
                  <a:lnTo>
                    <a:pt x="155" y="159"/>
                  </a:lnTo>
                  <a:lnTo>
                    <a:pt x="153" y="166"/>
                  </a:lnTo>
                  <a:lnTo>
                    <a:pt x="148" y="171"/>
                  </a:lnTo>
                  <a:lnTo>
                    <a:pt x="144" y="177"/>
                  </a:lnTo>
                  <a:lnTo>
                    <a:pt x="139" y="181"/>
                  </a:lnTo>
                  <a:lnTo>
                    <a:pt x="133" y="185"/>
                  </a:lnTo>
                  <a:lnTo>
                    <a:pt x="127" y="190"/>
                  </a:lnTo>
                  <a:lnTo>
                    <a:pt x="120" y="192"/>
                  </a:lnTo>
                  <a:lnTo>
                    <a:pt x="114" y="195"/>
                  </a:lnTo>
                  <a:lnTo>
                    <a:pt x="106" y="196"/>
                  </a:lnTo>
                  <a:lnTo>
                    <a:pt x="97" y="198"/>
                  </a:lnTo>
                  <a:lnTo>
                    <a:pt x="89" y="198"/>
                  </a:lnTo>
                  <a:lnTo>
                    <a:pt x="80" y="200"/>
                  </a:lnTo>
                  <a:lnTo>
                    <a:pt x="71" y="198"/>
                  </a:lnTo>
                  <a:lnTo>
                    <a:pt x="63" y="198"/>
                  </a:lnTo>
                  <a:lnTo>
                    <a:pt x="54" y="196"/>
                  </a:lnTo>
                  <a:lnTo>
                    <a:pt x="46" y="195"/>
                  </a:lnTo>
                  <a:lnTo>
                    <a:pt x="40" y="192"/>
                  </a:lnTo>
                  <a:lnTo>
                    <a:pt x="33" y="190"/>
                  </a:lnTo>
                  <a:lnTo>
                    <a:pt x="27" y="185"/>
                  </a:lnTo>
                  <a:lnTo>
                    <a:pt x="21" y="181"/>
                  </a:lnTo>
                  <a:lnTo>
                    <a:pt x="16" y="177"/>
                  </a:lnTo>
                  <a:lnTo>
                    <a:pt x="12" y="171"/>
                  </a:lnTo>
                  <a:lnTo>
                    <a:pt x="8" y="166"/>
                  </a:lnTo>
                  <a:lnTo>
                    <a:pt x="5" y="159"/>
                  </a:lnTo>
                  <a:lnTo>
                    <a:pt x="2" y="152"/>
                  </a:lnTo>
                  <a:lnTo>
                    <a:pt x="1" y="144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27"/>
                  </a:lnTo>
                  <a:lnTo>
                    <a:pt x="52" y="135"/>
                  </a:lnTo>
                  <a:lnTo>
                    <a:pt x="53" y="140"/>
                  </a:lnTo>
                  <a:lnTo>
                    <a:pt x="55" y="145"/>
                  </a:lnTo>
                  <a:lnTo>
                    <a:pt x="58" y="1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9" name="Freeform 192"/>
            <p:cNvSpPr>
              <a:spLocks/>
            </p:cNvSpPr>
            <p:nvPr/>
          </p:nvSpPr>
          <p:spPr bwMode="auto">
            <a:xfrm>
              <a:off x="10183813" y="2833688"/>
              <a:ext cx="73025" cy="104775"/>
            </a:xfrm>
            <a:custGeom>
              <a:avLst/>
              <a:gdLst>
                <a:gd name="T0" fmla="*/ 0 w 138"/>
                <a:gd name="T1" fmla="*/ 0 h 196"/>
                <a:gd name="T2" fmla="*/ 2147483646 w 138"/>
                <a:gd name="T3" fmla="*/ 0 h 196"/>
                <a:gd name="T4" fmla="*/ 2147483646 w 138"/>
                <a:gd name="T5" fmla="*/ 2147483646 h 196"/>
                <a:gd name="T6" fmla="*/ 2147483646 w 138"/>
                <a:gd name="T7" fmla="*/ 2147483646 h 196"/>
                <a:gd name="T8" fmla="*/ 2147483646 w 138"/>
                <a:gd name="T9" fmla="*/ 2147483646 h 196"/>
                <a:gd name="T10" fmla="*/ 0 w 138"/>
                <a:gd name="T11" fmla="*/ 2147483646 h 196"/>
                <a:gd name="T12" fmla="*/ 0 w 138"/>
                <a:gd name="T13" fmla="*/ 0 h 1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8" h="196">
                  <a:moveTo>
                    <a:pt x="0" y="0"/>
                  </a:moveTo>
                  <a:lnTo>
                    <a:pt x="52" y="0"/>
                  </a:lnTo>
                  <a:lnTo>
                    <a:pt x="52" y="151"/>
                  </a:lnTo>
                  <a:lnTo>
                    <a:pt x="138" y="151"/>
                  </a:lnTo>
                  <a:lnTo>
                    <a:pt x="138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0" name="Freeform 193"/>
            <p:cNvSpPr>
              <a:spLocks/>
            </p:cNvSpPr>
            <p:nvPr/>
          </p:nvSpPr>
          <p:spPr bwMode="auto">
            <a:xfrm>
              <a:off x="10244138" y="2833688"/>
              <a:ext cx="79375" cy="104775"/>
            </a:xfrm>
            <a:custGeom>
              <a:avLst/>
              <a:gdLst>
                <a:gd name="T0" fmla="*/ 2147483646 w 149"/>
                <a:gd name="T1" fmla="*/ 2147483646 h 196"/>
                <a:gd name="T2" fmla="*/ 2147483646 w 149"/>
                <a:gd name="T3" fmla="*/ 2147483646 h 196"/>
                <a:gd name="T4" fmla="*/ 2147483646 w 149"/>
                <a:gd name="T5" fmla="*/ 2147483646 h 196"/>
                <a:gd name="T6" fmla="*/ 2147483646 w 149"/>
                <a:gd name="T7" fmla="*/ 2147483646 h 196"/>
                <a:gd name="T8" fmla="*/ 2147483646 w 149"/>
                <a:gd name="T9" fmla="*/ 2147483646 h 196"/>
                <a:gd name="T10" fmla="*/ 0 w 149"/>
                <a:gd name="T11" fmla="*/ 2147483646 h 196"/>
                <a:gd name="T12" fmla="*/ 0 w 149"/>
                <a:gd name="T13" fmla="*/ 0 h 196"/>
                <a:gd name="T14" fmla="*/ 2147483646 w 149"/>
                <a:gd name="T15" fmla="*/ 0 h 196"/>
                <a:gd name="T16" fmla="*/ 2147483646 w 149"/>
                <a:gd name="T17" fmla="*/ 2147483646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9" h="196">
                  <a:moveTo>
                    <a:pt x="149" y="47"/>
                  </a:moveTo>
                  <a:lnTo>
                    <a:pt x="100" y="47"/>
                  </a:lnTo>
                  <a:lnTo>
                    <a:pt x="100" y="196"/>
                  </a:lnTo>
                  <a:lnTo>
                    <a:pt x="48" y="196"/>
                  </a:lnTo>
                  <a:lnTo>
                    <a:pt x="48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1" name="Freeform 194"/>
            <p:cNvSpPr>
              <a:spLocks noEditPoints="1"/>
            </p:cNvSpPr>
            <p:nvPr/>
          </p:nvSpPr>
          <p:spPr bwMode="auto">
            <a:xfrm>
              <a:off x="10326688" y="2833688"/>
              <a:ext cx="96837" cy="106363"/>
            </a:xfrm>
            <a:custGeom>
              <a:avLst/>
              <a:gdLst>
                <a:gd name="T0" fmla="*/ 2147483646 w 181"/>
                <a:gd name="T1" fmla="*/ 2147483646 h 202"/>
                <a:gd name="T2" fmla="*/ 2147483646 w 181"/>
                <a:gd name="T3" fmla="*/ 2147483646 h 202"/>
                <a:gd name="T4" fmla="*/ 2147483646 w 181"/>
                <a:gd name="T5" fmla="*/ 2147483646 h 202"/>
                <a:gd name="T6" fmla="*/ 2147483646 w 181"/>
                <a:gd name="T7" fmla="*/ 2147483646 h 202"/>
                <a:gd name="T8" fmla="*/ 2147483646 w 181"/>
                <a:gd name="T9" fmla="*/ 2147483646 h 202"/>
                <a:gd name="T10" fmla="*/ 2147483646 w 181"/>
                <a:gd name="T11" fmla="*/ 2147483646 h 202"/>
                <a:gd name="T12" fmla="*/ 2147483646 w 181"/>
                <a:gd name="T13" fmla="*/ 2147483646 h 202"/>
                <a:gd name="T14" fmla="*/ 2147483646 w 181"/>
                <a:gd name="T15" fmla="*/ 2147483646 h 202"/>
                <a:gd name="T16" fmla="*/ 2147483646 w 181"/>
                <a:gd name="T17" fmla="*/ 2147483646 h 202"/>
                <a:gd name="T18" fmla="*/ 2147483646 w 181"/>
                <a:gd name="T19" fmla="*/ 2147483646 h 202"/>
                <a:gd name="T20" fmla="*/ 2147483646 w 181"/>
                <a:gd name="T21" fmla="*/ 2147483646 h 202"/>
                <a:gd name="T22" fmla="*/ 2147483646 w 181"/>
                <a:gd name="T23" fmla="*/ 2147483646 h 202"/>
                <a:gd name="T24" fmla="*/ 2147483646 w 181"/>
                <a:gd name="T25" fmla="*/ 2147483646 h 202"/>
                <a:gd name="T26" fmla="*/ 2147483646 w 181"/>
                <a:gd name="T27" fmla="*/ 2147483646 h 202"/>
                <a:gd name="T28" fmla="*/ 2147483646 w 181"/>
                <a:gd name="T29" fmla="*/ 2147483646 h 202"/>
                <a:gd name="T30" fmla="*/ 2147483646 w 181"/>
                <a:gd name="T31" fmla="*/ 2147483646 h 202"/>
                <a:gd name="T32" fmla="*/ 2147483646 w 181"/>
                <a:gd name="T33" fmla="*/ 2147483646 h 202"/>
                <a:gd name="T34" fmla="*/ 2147483646 w 181"/>
                <a:gd name="T35" fmla="*/ 2147483646 h 202"/>
                <a:gd name="T36" fmla="*/ 2147483646 w 181"/>
                <a:gd name="T37" fmla="*/ 2147483646 h 202"/>
                <a:gd name="T38" fmla="*/ 2147483646 w 181"/>
                <a:gd name="T39" fmla="*/ 2147483646 h 202"/>
                <a:gd name="T40" fmla="*/ 2147483646 w 181"/>
                <a:gd name="T41" fmla="*/ 2147483646 h 202"/>
                <a:gd name="T42" fmla="*/ 2147483646 w 181"/>
                <a:gd name="T43" fmla="*/ 2147483646 h 202"/>
                <a:gd name="T44" fmla="*/ 2147483646 w 181"/>
                <a:gd name="T45" fmla="*/ 2147483646 h 202"/>
                <a:gd name="T46" fmla="*/ 2147483646 w 181"/>
                <a:gd name="T47" fmla="*/ 2147483646 h 202"/>
                <a:gd name="T48" fmla="*/ 2147483646 w 181"/>
                <a:gd name="T49" fmla="*/ 2147483646 h 202"/>
                <a:gd name="T50" fmla="*/ 2147483646 w 181"/>
                <a:gd name="T51" fmla="*/ 2147483646 h 202"/>
                <a:gd name="T52" fmla="*/ 2147483646 w 181"/>
                <a:gd name="T53" fmla="*/ 2147483646 h 202"/>
                <a:gd name="T54" fmla="*/ 2147483646 w 181"/>
                <a:gd name="T55" fmla="*/ 2147483646 h 202"/>
                <a:gd name="T56" fmla="*/ 2147483646 w 181"/>
                <a:gd name="T57" fmla="*/ 2147483646 h 202"/>
                <a:gd name="T58" fmla="*/ 2147483646 w 181"/>
                <a:gd name="T59" fmla="*/ 2147483646 h 202"/>
                <a:gd name="T60" fmla="*/ 2147483646 w 181"/>
                <a:gd name="T61" fmla="*/ 2147483646 h 202"/>
                <a:gd name="T62" fmla="*/ 2147483646 w 181"/>
                <a:gd name="T63" fmla="*/ 2147483646 h 202"/>
                <a:gd name="T64" fmla="*/ 2147483646 w 181"/>
                <a:gd name="T65" fmla="*/ 2147483646 h 202"/>
                <a:gd name="T66" fmla="*/ 2147483646 w 181"/>
                <a:gd name="T67" fmla="*/ 2147483646 h 202"/>
                <a:gd name="T68" fmla="*/ 2147483646 w 181"/>
                <a:gd name="T69" fmla="*/ 2147483646 h 202"/>
                <a:gd name="T70" fmla="*/ 2147483646 w 181"/>
                <a:gd name="T71" fmla="*/ 2147483646 h 202"/>
                <a:gd name="T72" fmla="*/ 0 w 181"/>
                <a:gd name="T73" fmla="*/ 2147483646 h 202"/>
                <a:gd name="T74" fmla="*/ 2147483646 w 181"/>
                <a:gd name="T75" fmla="*/ 2147483646 h 202"/>
                <a:gd name="T76" fmla="*/ 2147483646 w 181"/>
                <a:gd name="T77" fmla="*/ 2147483646 h 202"/>
                <a:gd name="T78" fmla="*/ 2147483646 w 181"/>
                <a:gd name="T79" fmla="*/ 2147483646 h 202"/>
                <a:gd name="T80" fmla="*/ 2147483646 w 181"/>
                <a:gd name="T81" fmla="*/ 2147483646 h 202"/>
                <a:gd name="T82" fmla="*/ 2147483646 w 181"/>
                <a:gd name="T83" fmla="*/ 2147483646 h 202"/>
                <a:gd name="T84" fmla="*/ 2147483646 w 181"/>
                <a:gd name="T85" fmla="*/ 2147483646 h 202"/>
                <a:gd name="T86" fmla="*/ 2147483646 w 181"/>
                <a:gd name="T87" fmla="*/ 2147483646 h 202"/>
                <a:gd name="T88" fmla="*/ 2147483646 w 181"/>
                <a:gd name="T89" fmla="*/ 0 h 202"/>
                <a:gd name="T90" fmla="*/ 2147483646 w 181"/>
                <a:gd name="T91" fmla="*/ 2147483646 h 202"/>
                <a:gd name="T92" fmla="*/ 2147483646 w 181"/>
                <a:gd name="T93" fmla="*/ 2147483646 h 202"/>
                <a:gd name="T94" fmla="*/ 2147483646 w 181"/>
                <a:gd name="T95" fmla="*/ 2147483646 h 202"/>
                <a:gd name="T96" fmla="*/ 2147483646 w 181"/>
                <a:gd name="T97" fmla="*/ 2147483646 h 202"/>
                <a:gd name="T98" fmla="*/ 2147483646 w 181"/>
                <a:gd name="T99" fmla="*/ 2147483646 h 202"/>
                <a:gd name="T100" fmla="*/ 2147483646 w 181"/>
                <a:gd name="T101" fmla="*/ 2147483646 h 202"/>
                <a:gd name="T102" fmla="*/ 2147483646 w 181"/>
                <a:gd name="T103" fmla="*/ 2147483646 h 202"/>
                <a:gd name="T104" fmla="*/ 2147483646 w 181"/>
                <a:gd name="T105" fmla="*/ 2147483646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202">
                  <a:moveTo>
                    <a:pt x="119" y="56"/>
                  </a:moveTo>
                  <a:lnTo>
                    <a:pt x="117" y="53"/>
                  </a:lnTo>
                  <a:lnTo>
                    <a:pt x="115" y="50"/>
                  </a:lnTo>
                  <a:lnTo>
                    <a:pt x="111" y="48"/>
                  </a:lnTo>
                  <a:lnTo>
                    <a:pt x="108" y="47"/>
                  </a:lnTo>
                  <a:lnTo>
                    <a:pt x="100" y="43"/>
                  </a:lnTo>
                  <a:lnTo>
                    <a:pt x="90" y="43"/>
                  </a:lnTo>
                  <a:lnTo>
                    <a:pt x="80" y="43"/>
                  </a:lnTo>
                  <a:lnTo>
                    <a:pt x="72" y="47"/>
                  </a:lnTo>
                  <a:lnTo>
                    <a:pt x="69" y="48"/>
                  </a:lnTo>
                  <a:lnTo>
                    <a:pt x="66" y="50"/>
                  </a:lnTo>
                  <a:lnTo>
                    <a:pt x="64" y="53"/>
                  </a:lnTo>
                  <a:lnTo>
                    <a:pt x="61" y="56"/>
                  </a:lnTo>
                  <a:lnTo>
                    <a:pt x="58" y="64"/>
                  </a:lnTo>
                  <a:lnTo>
                    <a:pt x="56" y="74"/>
                  </a:lnTo>
                  <a:lnTo>
                    <a:pt x="55" y="86"/>
                  </a:lnTo>
                  <a:lnTo>
                    <a:pt x="54" y="99"/>
                  </a:lnTo>
                  <a:lnTo>
                    <a:pt x="55" y="113"/>
                  </a:lnTo>
                  <a:lnTo>
                    <a:pt x="56" y="125"/>
                  </a:lnTo>
                  <a:lnTo>
                    <a:pt x="58" y="135"/>
                  </a:lnTo>
                  <a:lnTo>
                    <a:pt x="61" y="143"/>
                  </a:lnTo>
                  <a:lnTo>
                    <a:pt x="64" y="147"/>
                  </a:lnTo>
                  <a:lnTo>
                    <a:pt x="66" y="150"/>
                  </a:lnTo>
                  <a:lnTo>
                    <a:pt x="69" y="153"/>
                  </a:lnTo>
                  <a:lnTo>
                    <a:pt x="72" y="154"/>
                  </a:lnTo>
                  <a:lnTo>
                    <a:pt x="80" y="157"/>
                  </a:lnTo>
                  <a:lnTo>
                    <a:pt x="90" y="158"/>
                  </a:lnTo>
                  <a:lnTo>
                    <a:pt x="100" y="157"/>
                  </a:lnTo>
                  <a:lnTo>
                    <a:pt x="108" y="154"/>
                  </a:lnTo>
                  <a:lnTo>
                    <a:pt x="111" y="153"/>
                  </a:lnTo>
                  <a:lnTo>
                    <a:pt x="115" y="150"/>
                  </a:lnTo>
                  <a:lnTo>
                    <a:pt x="117" y="147"/>
                  </a:lnTo>
                  <a:lnTo>
                    <a:pt x="119" y="143"/>
                  </a:lnTo>
                  <a:lnTo>
                    <a:pt x="122" y="135"/>
                  </a:lnTo>
                  <a:lnTo>
                    <a:pt x="124" y="125"/>
                  </a:lnTo>
                  <a:lnTo>
                    <a:pt x="125" y="113"/>
                  </a:lnTo>
                  <a:lnTo>
                    <a:pt x="126" y="99"/>
                  </a:lnTo>
                  <a:lnTo>
                    <a:pt x="125" y="86"/>
                  </a:lnTo>
                  <a:lnTo>
                    <a:pt x="124" y="74"/>
                  </a:lnTo>
                  <a:lnTo>
                    <a:pt x="122" y="64"/>
                  </a:lnTo>
                  <a:lnTo>
                    <a:pt x="119" y="56"/>
                  </a:lnTo>
                  <a:close/>
                  <a:moveTo>
                    <a:pt x="181" y="99"/>
                  </a:moveTo>
                  <a:lnTo>
                    <a:pt x="181" y="112"/>
                  </a:lnTo>
                  <a:lnTo>
                    <a:pt x="180" y="122"/>
                  </a:lnTo>
                  <a:lnTo>
                    <a:pt x="177" y="133"/>
                  </a:lnTo>
                  <a:lnTo>
                    <a:pt x="175" y="144"/>
                  </a:lnTo>
                  <a:lnTo>
                    <a:pt x="172" y="153"/>
                  </a:lnTo>
                  <a:lnTo>
                    <a:pt x="168" y="161"/>
                  </a:lnTo>
                  <a:lnTo>
                    <a:pt x="163" y="169"/>
                  </a:lnTo>
                  <a:lnTo>
                    <a:pt x="158" y="176"/>
                  </a:lnTo>
                  <a:lnTo>
                    <a:pt x="152" y="182"/>
                  </a:lnTo>
                  <a:lnTo>
                    <a:pt x="145" y="186"/>
                  </a:lnTo>
                  <a:lnTo>
                    <a:pt x="138" y="191"/>
                  </a:lnTo>
                  <a:lnTo>
                    <a:pt x="130" y="195"/>
                  </a:lnTo>
                  <a:lnTo>
                    <a:pt x="121" y="197"/>
                  </a:lnTo>
                  <a:lnTo>
                    <a:pt x="111" y="199"/>
                  </a:lnTo>
                  <a:lnTo>
                    <a:pt x="102" y="200"/>
                  </a:lnTo>
                  <a:lnTo>
                    <a:pt x="90" y="202"/>
                  </a:lnTo>
                  <a:lnTo>
                    <a:pt x="79" y="200"/>
                  </a:lnTo>
                  <a:lnTo>
                    <a:pt x="69" y="199"/>
                  </a:lnTo>
                  <a:lnTo>
                    <a:pt x="59" y="197"/>
                  </a:lnTo>
                  <a:lnTo>
                    <a:pt x="51" y="195"/>
                  </a:lnTo>
                  <a:lnTo>
                    <a:pt x="42" y="191"/>
                  </a:lnTo>
                  <a:lnTo>
                    <a:pt x="34" y="186"/>
                  </a:lnTo>
                  <a:lnTo>
                    <a:pt x="28" y="182"/>
                  </a:lnTo>
                  <a:lnTo>
                    <a:pt x="22" y="176"/>
                  </a:lnTo>
                  <a:lnTo>
                    <a:pt x="17" y="169"/>
                  </a:lnTo>
                  <a:lnTo>
                    <a:pt x="13" y="161"/>
                  </a:lnTo>
                  <a:lnTo>
                    <a:pt x="8" y="153"/>
                  </a:lnTo>
                  <a:lnTo>
                    <a:pt x="5" y="144"/>
                  </a:lnTo>
                  <a:lnTo>
                    <a:pt x="3" y="133"/>
                  </a:lnTo>
                  <a:lnTo>
                    <a:pt x="1" y="122"/>
                  </a:lnTo>
                  <a:lnTo>
                    <a:pt x="0" y="112"/>
                  </a:lnTo>
                  <a:lnTo>
                    <a:pt x="0" y="99"/>
                  </a:lnTo>
                  <a:lnTo>
                    <a:pt x="0" y="88"/>
                  </a:lnTo>
                  <a:lnTo>
                    <a:pt x="1" y="78"/>
                  </a:lnTo>
                  <a:lnTo>
                    <a:pt x="2" y="68"/>
                  </a:lnTo>
                  <a:lnTo>
                    <a:pt x="4" y="60"/>
                  </a:lnTo>
                  <a:lnTo>
                    <a:pt x="6" y="51"/>
                  </a:lnTo>
                  <a:lnTo>
                    <a:pt x="9" y="43"/>
                  </a:lnTo>
                  <a:lnTo>
                    <a:pt x="14" y="36"/>
                  </a:lnTo>
                  <a:lnTo>
                    <a:pt x="18" y="28"/>
                  </a:lnTo>
                  <a:lnTo>
                    <a:pt x="24" y="22"/>
                  </a:lnTo>
                  <a:lnTo>
                    <a:pt x="30" y="16"/>
                  </a:lnTo>
                  <a:lnTo>
                    <a:pt x="38" y="11"/>
                  </a:lnTo>
                  <a:lnTo>
                    <a:pt x="46" y="8"/>
                  </a:lnTo>
                  <a:lnTo>
                    <a:pt x="56" y="4"/>
                  </a:lnTo>
                  <a:lnTo>
                    <a:pt x="67" y="1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3" y="0"/>
                  </a:lnTo>
                  <a:lnTo>
                    <a:pt x="113" y="1"/>
                  </a:lnTo>
                  <a:lnTo>
                    <a:pt x="124" y="4"/>
                  </a:lnTo>
                  <a:lnTo>
                    <a:pt x="134" y="8"/>
                  </a:lnTo>
                  <a:lnTo>
                    <a:pt x="143" y="11"/>
                  </a:lnTo>
                  <a:lnTo>
                    <a:pt x="150" y="16"/>
                  </a:lnTo>
                  <a:lnTo>
                    <a:pt x="157" y="22"/>
                  </a:lnTo>
                  <a:lnTo>
                    <a:pt x="162" y="28"/>
                  </a:lnTo>
                  <a:lnTo>
                    <a:pt x="167" y="36"/>
                  </a:lnTo>
                  <a:lnTo>
                    <a:pt x="171" y="43"/>
                  </a:lnTo>
                  <a:lnTo>
                    <a:pt x="174" y="51"/>
                  </a:lnTo>
                  <a:lnTo>
                    <a:pt x="176" y="60"/>
                  </a:lnTo>
                  <a:lnTo>
                    <a:pt x="178" y="68"/>
                  </a:lnTo>
                  <a:lnTo>
                    <a:pt x="180" y="78"/>
                  </a:lnTo>
                  <a:lnTo>
                    <a:pt x="181" y="88"/>
                  </a:lnTo>
                  <a:lnTo>
                    <a:pt x="181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2" name="Freeform 195"/>
            <p:cNvSpPr>
              <a:spLocks noEditPoints="1"/>
            </p:cNvSpPr>
            <p:nvPr/>
          </p:nvSpPr>
          <p:spPr bwMode="auto">
            <a:xfrm>
              <a:off x="10431463" y="2833688"/>
              <a:ext cx="85725" cy="104775"/>
            </a:xfrm>
            <a:custGeom>
              <a:avLst/>
              <a:gdLst>
                <a:gd name="T0" fmla="*/ 2147483646 w 162"/>
                <a:gd name="T1" fmla="*/ 2147483646 h 196"/>
                <a:gd name="T2" fmla="*/ 2147483646 w 162"/>
                <a:gd name="T3" fmla="*/ 2147483646 h 196"/>
                <a:gd name="T4" fmla="*/ 2147483646 w 162"/>
                <a:gd name="T5" fmla="*/ 2147483646 h 196"/>
                <a:gd name="T6" fmla="*/ 2147483646 w 162"/>
                <a:gd name="T7" fmla="*/ 2147483646 h 196"/>
                <a:gd name="T8" fmla="*/ 2147483646 w 162"/>
                <a:gd name="T9" fmla="*/ 2147483646 h 196"/>
                <a:gd name="T10" fmla="*/ 0 w 162"/>
                <a:gd name="T11" fmla="*/ 2147483646 h 196"/>
                <a:gd name="T12" fmla="*/ 0 w 162"/>
                <a:gd name="T13" fmla="*/ 0 h 196"/>
                <a:gd name="T14" fmla="*/ 2147483646 w 162"/>
                <a:gd name="T15" fmla="*/ 0 h 196"/>
                <a:gd name="T16" fmla="*/ 2147483646 w 162"/>
                <a:gd name="T17" fmla="*/ 2147483646 h 196"/>
                <a:gd name="T18" fmla="*/ 2147483646 w 162"/>
                <a:gd name="T19" fmla="*/ 2147483646 h 196"/>
                <a:gd name="T20" fmla="*/ 2147483646 w 162"/>
                <a:gd name="T21" fmla="*/ 2147483646 h 196"/>
                <a:gd name="T22" fmla="*/ 2147483646 w 162"/>
                <a:gd name="T23" fmla="*/ 2147483646 h 196"/>
                <a:gd name="T24" fmla="*/ 2147483646 w 162"/>
                <a:gd name="T25" fmla="*/ 2147483646 h 196"/>
                <a:gd name="T26" fmla="*/ 2147483646 w 162"/>
                <a:gd name="T27" fmla="*/ 2147483646 h 196"/>
                <a:gd name="T28" fmla="*/ 2147483646 w 162"/>
                <a:gd name="T29" fmla="*/ 2147483646 h 196"/>
                <a:gd name="T30" fmla="*/ 2147483646 w 162"/>
                <a:gd name="T31" fmla="*/ 2147483646 h 196"/>
                <a:gd name="T32" fmla="*/ 2147483646 w 162"/>
                <a:gd name="T33" fmla="*/ 2147483646 h 196"/>
                <a:gd name="T34" fmla="*/ 2147483646 w 162"/>
                <a:gd name="T35" fmla="*/ 2147483646 h 196"/>
                <a:gd name="T36" fmla="*/ 2147483646 w 162"/>
                <a:gd name="T37" fmla="*/ 2147483646 h 196"/>
                <a:gd name="T38" fmla="*/ 2147483646 w 162"/>
                <a:gd name="T39" fmla="*/ 2147483646 h 196"/>
                <a:gd name="T40" fmla="*/ 2147483646 w 162"/>
                <a:gd name="T41" fmla="*/ 2147483646 h 196"/>
                <a:gd name="T42" fmla="*/ 2147483646 w 162"/>
                <a:gd name="T43" fmla="*/ 2147483646 h 196"/>
                <a:gd name="T44" fmla="*/ 2147483646 w 162"/>
                <a:gd name="T45" fmla="*/ 2147483646 h 196"/>
                <a:gd name="T46" fmla="*/ 2147483646 w 162"/>
                <a:gd name="T47" fmla="*/ 2147483646 h 196"/>
                <a:gd name="T48" fmla="*/ 2147483646 w 162"/>
                <a:gd name="T49" fmla="*/ 2147483646 h 196"/>
                <a:gd name="T50" fmla="*/ 2147483646 w 162"/>
                <a:gd name="T51" fmla="*/ 2147483646 h 196"/>
                <a:gd name="T52" fmla="*/ 2147483646 w 162"/>
                <a:gd name="T53" fmla="*/ 2147483646 h 196"/>
                <a:gd name="T54" fmla="*/ 2147483646 w 162"/>
                <a:gd name="T55" fmla="*/ 2147483646 h 196"/>
                <a:gd name="T56" fmla="*/ 2147483646 w 162"/>
                <a:gd name="T57" fmla="*/ 2147483646 h 196"/>
                <a:gd name="T58" fmla="*/ 2147483646 w 162"/>
                <a:gd name="T59" fmla="*/ 2147483646 h 196"/>
                <a:gd name="T60" fmla="*/ 2147483646 w 162"/>
                <a:gd name="T61" fmla="*/ 2147483646 h 196"/>
                <a:gd name="T62" fmla="*/ 2147483646 w 162"/>
                <a:gd name="T63" fmla="*/ 2147483646 h 196"/>
                <a:gd name="T64" fmla="*/ 2147483646 w 162"/>
                <a:gd name="T65" fmla="*/ 2147483646 h 196"/>
                <a:gd name="T66" fmla="*/ 2147483646 w 162"/>
                <a:gd name="T67" fmla="*/ 2147483646 h 196"/>
                <a:gd name="T68" fmla="*/ 2147483646 w 162"/>
                <a:gd name="T69" fmla="*/ 2147483646 h 196"/>
                <a:gd name="T70" fmla="*/ 2147483646 w 162"/>
                <a:gd name="T71" fmla="*/ 2147483646 h 196"/>
                <a:gd name="T72" fmla="*/ 2147483646 w 162"/>
                <a:gd name="T73" fmla="*/ 2147483646 h 196"/>
                <a:gd name="T74" fmla="*/ 2147483646 w 162"/>
                <a:gd name="T75" fmla="*/ 2147483646 h 196"/>
                <a:gd name="T76" fmla="*/ 2147483646 w 162"/>
                <a:gd name="T77" fmla="*/ 2147483646 h 196"/>
                <a:gd name="T78" fmla="*/ 2147483646 w 162"/>
                <a:gd name="T79" fmla="*/ 2147483646 h 196"/>
                <a:gd name="T80" fmla="*/ 2147483646 w 162"/>
                <a:gd name="T81" fmla="*/ 2147483646 h 196"/>
                <a:gd name="T82" fmla="*/ 2147483646 w 162"/>
                <a:gd name="T83" fmla="*/ 2147483646 h 196"/>
                <a:gd name="T84" fmla="*/ 2147483646 w 162"/>
                <a:gd name="T85" fmla="*/ 2147483646 h 196"/>
                <a:gd name="T86" fmla="*/ 2147483646 w 162"/>
                <a:gd name="T87" fmla="*/ 2147483646 h 196"/>
                <a:gd name="T88" fmla="*/ 2147483646 w 162"/>
                <a:gd name="T89" fmla="*/ 2147483646 h 196"/>
                <a:gd name="T90" fmla="*/ 2147483646 w 162"/>
                <a:gd name="T91" fmla="*/ 2147483646 h 196"/>
                <a:gd name="T92" fmla="*/ 2147483646 w 162"/>
                <a:gd name="T93" fmla="*/ 2147483646 h 196"/>
                <a:gd name="T94" fmla="*/ 2147483646 w 162"/>
                <a:gd name="T95" fmla="*/ 2147483646 h 196"/>
                <a:gd name="T96" fmla="*/ 2147483646 w 162"/>
                <a:gd name="T97" fmla="*/ 2147483646 h 196"/>
                <a:gd name="T98" fmla="*/ 2147483646 w 162"/>
                <a:gd name="T99" fmla="*/ 2147483646 h 196"/>
                <a:gd name="T100" fmla="*/ 2147483646 w 162"/>
                <a:gd name="T101" fmla="*/ 2147483646 h 196"/>
                <a:gd name="T102" fmla="*/ 2147483646 w 162"/>
                <a:gd name="T103" fmla="*/ 2147483646 h 196"/>
                <a:gd name="T104" fmla="*/ 2147483646 w 162"/>
                <a:gd name="T105" fmla="*/ 2147483646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62" h="196">
                  <a:moveTo>
                    <a:pt x="162" y="196"/>
                  </a:moveTo>
                  <a:lnTo>
                    <a:pt x="102" y="196"/>
                  </a:lnTo>
                  <a:lnTo>
                    <a:pt x="67" y="133"/>
                  </a:lnTo>
                  <a:lnTo>
                    <a:pt x="52" y="133"/>
                  </a:lnTo>
                  <a:lnTo>
                    <a:pt x="5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94" y="1"/>
                  </a:lnTo>
                  <a:lnTo>
                    <a:pt x="102" y="1"/>
                  </a:lnTo>
                  <a:lnTo>
                    <a:pt x="109" y="3"/>
                  </a:lnTo>
                  <a:lnTo>
                    <a:pt x="116" y="4"/>
                  </a:lnTo>
                  <a:lnTo>
                    <a:pt x="121" y="8"/>
                  </a:lnTo>
                  <a:lnTo>
                    <a:pt x="127" y="10"/>
                  </a:lnTo>
                  <a:lnTo>
                    <a:pt x="132" y="14"/>
                  </a:lnTo>
                  <a:lnTo>
                    <a:pt x="138" y="17"/>
                  </a:lnTo>
                  <a:lnTo>
                    <a:pt x="142" y="23"/>
                  </a:lnTo>
                  <a:lnTo>
                    <a:pt x="145" y="27"/>
                  </a:lnTo>
                  <a:lnTo>
                    <a:pt x="148" y="33"/>
                  </a:lnTo>
                  <a:lnTo>
                    <a:pt x="151" y="39"/>
                  </a:lnTo>
                  <a:lnTo>
                    <a:pt x="153" y="46"/>
                  </a:lnTo>
                  <a:lnTo>
                    <a:pt x="155" y="52"/>
                  </a:lnTo>
                  <a:lnTo>
                    <a:pt x="155" y="59"/>
                  </a:lnTo>
                  <a:lnTo>
                    <a:pt x="156" y="66"/>
                  </a:lnTo>
                  <a:lnTo>
                    <a:pt x="155" y="77"/>
                  </a:lnTo>
                  <a:lnTo>
                    <a:pt x="154" y="87"/>
                  </a:lnTo>
                  <a:lnTo>
                    <a:pt x="151" y="96"/>
                  </a:lnTo>
                  <a:lnTo>
                    <a:pt x="147" y="103"/>
                  </a:lnTo>
                  <a:lnTo>
                    <a:pt x="142" y="110"/>
                  </a:lnTo>
                  <a:lnTo>
                    <a:pt x="136" y="115"/>
                  </a:lnTo>
                  <a:lnTo>
                    <a:pt x="129" y="120"/>
                  </a:lnTo>
                  <a:lnTo>
                    <a:pt x="121" y="125"/>
                  </a:lnTo>
                  <a:lnTo>
                    <a:pt x="162" y="196"/>
                  </a:lnTo>
                  <a:close/>
                  <a:moveTo>
                    <a:pt x="52" y="47"/>
                  </a:moveTo>
                  <a:lnTo>
                    <a:pt x="52" y="87"/>
                  </a:lnTo>
                  <a:lnTo>
                    <a:pt x="81" y="87"/>
                  </a:lnTo>
                  <a:lnTo>
                    <a:pt x="86" y="87"/>
                  </a:lnTo>
                  <a:lnTo>
                    <a:pt x="90" y="86"/>
                  </a:lnTo>
                  <a:lnTo>
                    <a:pt x="93" y="85"/>
                  </a:lnTo>
                  <a:lnTo>
                    <a:pt x="96" y="83"/>
                  </a:lnTo>
                  <a:lnTo>
                    <a:pt x="99" y="80"/>
                  </a:lnTo>
                  <a:lnTo>
                    <a:pt x="101" y="77"/>
                  </a:lnTo>
                  <a:lnTo>
                    <a:pt x="102" y="72"/>
                  </a:lnTo>
                  <a:lnTo>
                    <a:pt x="102" y="66"/>
                  </a:lnTo>
                  <a:lnTo>
                    <a:pt x="102" y="61"/>
                  </a:lnTo>
                  <a:lnTo>
                    <a:pt x="101" y="57"/>
                  </a:lnTo>
                  <a:lnTo>
                    <a:pt x="99" y="53"/>
                  </a:lnTo>
                  <a:lnTo>
                    <a:pt x="96" y="51"/>
                  </a:lnTo>
                  <a:lnTo>
                    <a:pt x="93" y="49"/>
                  </a:lnTo>
                  <a:lnTo>
                    <a:pt x="90" y="48"/>
                  </a:lnTo>
                  <a:lnTo>
                    <a:pt x="86" y="47"/>
                  </a:lnTo>
                  <a:lnTo>
                    <a:pt x="81" y="47"/>
                  </a:lnTo>
                  <a:lnTo>
                    <a:pt x="52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3" name="Rectangle 196"/>
            <p:cNvSpPr>
              <a:spLocks noChangeArrowheads="1"/>
            </p:cNvSpPr>
            <p:nvPr/>
          </p:nvSpPr>
          <p:spPr bwMode="auto">
            <a:xfrm>
              <a:off x="10523538" y="2833688"/>
              <a:ext cx="26987" cy="1047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4" name="Freeform 197"/>
            <p:cNvSpPr>
              <a:spLocks noEditPoints="1"/>
            </p:cNvSpPr>
            <p:nvPr/>
          </p:nvSpPr>
          <p:spPr bwMode="auto">
            <a:xfrm>
              <a:off x="10555288" y="2833688"/>
              <a:ext cx="96837" cy="104775"/>
            </a:xfrm>
            <a:custGeom>
              <a:avLst/>
              <a:gdLst>
                <a:gd name="T0" fmla="*/ 2147483646 w 182"/>
                <a:gd name="T1" fmla="*/ 2147483646 h 197"/>
                <a:gd name="T2" fmla="*/ 2147483646 w 182"/>
                <a:gd name="T3" fmla="*/ 2147483646 h 197"/>
                <a:gd name="T4" fmla="*/ 2147483646 w 182"/>
                <a:gd name="T5" fmla="*/ 2147483646 h 197"/>
                <a:gd name="T6" fmla="*/ 2147483646 w 182"/>
                <a:gd name="T7" fmla="*/ 2147483646 h 197"/>
                <a:gd name="T8" fmla="*/ 0 w 182"/>
                <a:gd name="T9" fmla="*/ 2147483646 h 197"/>
                <a:gd name="T10" fmla="*/ 2147483646 w 182"/>
                <a:gd name="T11" fmla="*/ 0 h 197"/>
                <a:gd name="T12" fmla="*/ 2147483646 w 182"/>
                <a:gd name="T13" fmla="*/ 0 h 197"/>
                <a:gd name="T14" fmla="*/ 2147483646 w 182"/>
                <a:gd name="T15" fmla="*/ 2147483646 h 197"/>
                <a:gd name="T16" fmla="*/ 2147483646 w 182"/>
                <a:gd name="T17" fmla="*/ 2147483646 h 197"/>
                <a:gd name="T18" fmla="*/ 2147483646 w 182"/>
                <a:gd name="T19" fmla="*/ 2147483646 h 197"/>
                <a:gd name="T20" fmla="*/ 2147483646 w 182"/>
                <a:gd name="T21" fmla="*/ 2147483646 h 197"/>
                <a:gd name="T22" fmla="*/ 2147483646 w 182"/>
                <a:gd name="T23" fmla="*/ 2147483646 h 197"/>
                <a:gd name="T24" fmla="*/ 2147483646 w 182"/>
                <a:gd name="T25" fmla="*/ 2147483646 h 197"/>
                <a:gd name="T26" fmla="*/ 2147483646 w 182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" h="197">
                  <a:moveTo>
                    <a:pt x="125" y="197"/>
                  </a:moveTo>
                  <a:lnTo>
                    <a:pt x="114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60" y="0"/>
                  </a:lnTo>
                  <a:lnTo>
                    <a:pt x="122" y="0"/>
                  </a:lnTo>
                  <a:lnTo>
                    <a:pt x="182" y="197"/>
                  </a:lnTo>
                  <a:lnTo>
                    <a:pt x="125" y="197"/>
                  </a:lnTo>
                  <a:close/>
                  <a:moveTo>
                    <a:pt x="90" y="65"/>
                  </a:moveTo>
                  <a:lnTo>
                    <a:pt x="89" y="65"/>
                  </a:lnTo>
                  <a:lnTo>
                    <a:pt x="76" y="115"/>
                  </a:lnTo>
                  <a:lnTo>
                    <a:pt x="104" y="115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5" name="Freeform 198"/>
            <p:cNvSpPr>
              <a:spLocks/>
            </p:cNvSpPr>
            <p:nvPr/>
          </p:nvSpPr>
          <p:spPr bwMode="auto">
            <a:xfrm>
              <a:off x="9798050" y="3011488"/>
              <a:ext cx="73025" cy="103188"/>
            </a:xfrm>
            <a:custGeom>
              <a:avLst/>
              <a:gdLst>
                <a:gd name="T0" fmla="*/ 2147483646 w 136"/>
                <a:gd name="T1" fmla="*/ 0 h 196"/>
                <a:gd name="T2" fmla="*/ 2147483646 w 136"/>
                <a:gd name="T3" fmla="*/ 2147483646 h 196"/>
                <a:gd name="T4" fmla="*/ 2147483646 w 136"/>
                <a:gd name="T5" fmla="*/ 2147483646 h 196"/>
                <a:gd name="T6" fmla="*/ 2147483646 w 136"/>
                <a:gd name="T7" fmla="*/ 2147483646 h 196"/>
                <a:gd name="T8" fmla="*/ 2147483646 w 136"/>
                <a:gd name="T9" fmla="*/ 2147483646 h 196"/>
                <a:gd name="T10" fmla="*/ 2147483646 w 136"/>
                <a:gd name="T11" fmla="*/ 2147483646 h 196"/>
                <a:gd name="T12" fmla="*/ 2147483646 w 136"/>
                <a:gd name="T13" fmla="*/ 2147483646 h 196"/>
                <a:gd name="T14" fmla="*/ 2147483646 w 136"/>
                <a:gd name="T15" fmla="*/ 2147483646 h 196"/>
                <a:gd name="T16" fmla="*/ 0 w 136"/>
                <a:gd name="T17" fmla="*/ 2147483646 h 196"/>
                <a:gd name="T18" fmla="*/ 0 w 136"/>
                <a:gd name="T19" fmla="*/ 0 h 196"/>
                <a:gd name="T20" fmla="*/ 2147483646 w 136"/>
                <a:gd name="T21" fmla="*/ 0 h 1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196">
                  <a:moveTo>
                    <a:pt x="136" y="0"/>
                  </a:moveTo>
                  <a:lnTo>
                    <a:pt x="136" y="46"/>
                  </a:lnTo>
                  <a:lnTo>
                    <a:pt x="52" y="46"/>
                  </a:lnTo>
                  <a:lnTo>
                    <a:pt x="52" y="78"/>
                  </a:lnTo>
                  <a:lnTo>
                    <a:pt x="123" y="78"/>
                  </a:lnTo>
                  <a:lnTo>
                    <a:pt x="123" y="124"/>
                  </a:lnTo>
                  <a:lnTo>
                    <a:pt x="52" y="124"/>
                  </a:lnTo>
                  <a:lnTo>
                    <a:pt x="5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6" name="Freeform 199"/>
            <p:cNvSpPr>
              <a:spLocks noEditPoints="1"/>
            </p:cNvSpPr>
            <p:nvPr/>
          </p:nvSpPr>
          <p:spPr bwMode="auto">
            <a:xfrm>
              <a:off x="9874250" y="3009900"/>
              <a:ext cx="95250" cy="106363"/>
            </a:xfrm>
            <a:custGeom>
              <a:avLst/>
              <a:gdLst>
                <a:gd name="T0" fmla="*/ 2147483646 w 182"/>
                <a:gd name="T1" fmla="*/ 2147483646 h 201"/>
                <a:gd name="T2" fmla="*/ 2147483646 w 182"/>
                <a:gd name="T3" fmla="*/ 2147483646 h 201"/>
                <a:gd name="T4" fmla="*/ 2147483646 w 182"/>
                <a:gd name="T5" fmla="*/ 2147483646 h 201"/>
                <a:gd name="T6" fmla="*/ 2147483646 w 182"/>
                <a:gd name="T7" fmla="*/ 2147483646 h 201"/>
                <a:gd name="T8" fmla="*/ 2147483646 w 182"/>
                <a:gd name="T9" fmla="*/ 2147483646 h 201"/>
                <a:gd name="T10" fmla="*/ 2147483646 w 182"/>
                <a:gd name="T11" fmla="*/ 2147483646 h 201"/>
                <a:gd name="T12" fmla="*/ 2147483646 w 182"/>
                <a:gd name="T13" fmla="*/ 2147483646 h 201"/>
                <a:gd name="T14" fmla="*/ 2147483646 w 182"/>
                <a:gd name="T15" fmla="*/ 2147483646 h 201"/>
                <a:gd name="T16" fmla="*/ 2147483646 w 182"/>
                <a:gd name="T17" fmla="*/ 2147483646 h 201"/>
                <a:gd name="T18" fmla="*/ 2147483646 w 182"/>
                <a:gd name="T19" fmla="*/ 2147483646 h 201"/>
                <a:gd name="T20" fmla="*/ 2147483646 w 182"/>
                <a:gd name="T21" fmla="*/ 2147483646 h 201"/>
                <a:gd name="T22" fmla="*/ 2147483646 w 182"/>
                <a:gd name="T23" fmla="*/ 2147483646 h 201"/>
                <a:gd name="T24" fmla="*/ 2147483646 w 182"/>
                <a:gd name="T25" fmla="*/ 2147483646 h 201"/>
                <a:gd name="T26" fmla="*/ 2147483646 w 182"/>
                <a:gd name="T27" fmla="*/ 2147483646 h 201"/>
                <a:gd name="T28" fmla="*/ 2147483646 w 182"/>
                <a:gd name="T29" fmla="*/ 2147483646 h 201"/>
                <a:gd name="T30" fmla="*/ 2147483646 w 182"/>
                <a:gd name="T31" fmla="*/ 2147483646 h 201"/>
                <a:gd name="T32" fmla="*/ 2147483646 w 182"/>
                <a:gd name="T33" fmla="*/ 2147483646 h 201"/>
                <a:gd name="T34" fmla="*/ 2147483646 w 182"/>
                <a:gd name="T35" fmla="*/ 2147483646 h 201"/>
                <a:gd name="T36" fmla="*/ 2147483646 w 182"/>
                <a:gd name="T37" fmla="*/ 2147483646 h 201"/>
                <a:gd name="T38" fmla="*/ 2147483646 w 182"/>
                <a:gd name="T39" fmla="*/ 2147483646 h 201"/>
                <a:gd name="T40" fmla="*/ 2147483646 w 182"/>
                <a:gd name="T41" fmla="*/ 2147483646 h 201"/>
                <a:gd name="T42" fmla="*/ 2147483646 w 182"/>
                <a:gd name="T43" fmla="*/ 2147483646 h 201"/>
                <a:gd name="T44" fmla="*/ 2147483646 w 182"/>
                <a:gd name="T45" fmla="*/ 2147483646 h 201"/>
                <a:gd name="T46" fmla="*/ 2147483646 w 182"/>
                <a:gd name="T47" fmla="*/ 2147483646 h 201"/>
                <a:gd name="T48" fmla="*/ 2147483646 w 182"/>
                <a:gd name="T49" fmla="*/ 2147483646 h 201"/>
                <a:gd name="T50" fmla="*/ 2147483646 w 182"/>
                <a:gd name="T51" fmla="*/ 2147483646 h 201"/>
                <a:gd name="T52" fmla="*/ 2147483646 w 182"/>
                <a:gd name="T53" fmla="*/ 2147483646 h 201"/>
                <a:gd name="T54" fmla="*/ 2147483646 w 182"/>
                <a:gd name="T55" fmla="*/ 2147483646 h 201"/>
                <a:gd name="T56" fmla="*/ 2147483646 w 182"/>
                <a:gd name="T57" fmla="*/ 2147483646 h 201"/>
                <a:gd name="T58" fmla="*/ 2147483646 w 182"/>
                <a:gd name="T59" fmla="*/ 2147483646 h 201"/>
                <a:gd name="T60" fmla="*/ 2147483646 w 182"/>
                <a:gd name="T61" fmla="*/ 2147483646 h 201"/>
                <a:gd name="T62" fmla="*/ 2147483646 w 182"/>
                <a:gd name="T63" fmla="*/ 2147483646 h 201"/>
                <a:gd name="T64" fmla="*/ 2147483646 w 182"/>
                <a:gd name="T65" fmla="*/ 2147483646 h 201"/>
                <a:gd name="T66" fmla="*/ 2147483646 w 182"/>
                <a:gd name="T67" fmla="*/ 2147483646 h 201"/>
                <a:gd name="T68" fmla="*/ 2147483646 w 182"/>
                <a:gd name="T69" fmla="*/ 2147483646 h 201"/>
                <a:gd name="T70" fmla="*/ 2147483646 w 182"/>
                <a:gd name="T71" fmla="*/ 2147483646 h 201"/>
                <a:gd name="T72" fmla="*/ 0 w 182"/>
                <a:gd name="T73" fmla="*/ 2147483646 h 201"/>
                <a:gd name="T74" fmla="*/ 2147483646 w 182"/>
                <a:gd name="T75" fmla="*/ 2147483646 h 201"/>
                <a:gd name="T76" fmla="*/ 2147483646 w 182"/>
                <a:gd name="T77" fmla="*/ 2147483646 h 201"/>
                <a:gd name="T78" fmla="*/ 2147483646 w 182"/>
                <a:gd name="T79" fmla="*/ 2147483646 h 201"/>
                <a:gd name="T80" fmla="*/ 2147483646 w 182"/>
                <a:gd name="T81" fmla="*/ 2147483646 h 201"/>
                <a:gd name="T82" fmla="*/ 2147483646 w 182"/>
                <a:gd name="T83" fmla="*/ 2147483646 h 201"/>
                <a:gd name="T84" fmla="*/ 2147483646 w 182"/>
                <a:gd name="T85" fmla="*/ 2147483646 h 201"/>
                <a:gd name="T86" fmla="*/ 2147483646 w 182"/>
                <a:gd name="T87" fmla="*/ 2147483646 h 201"/>
                <a:gd name="T88" fmla="*/ 2147483646 w 182"/>
                <a:gd name="T89" fmla="*/ 0 h 201"/>
                <a:gd name="T90" fmla="*/ 2147483646 w 182"/>
                <a:gd name="T91" fmla="*/ 2147483646 h 201"/>
                <a:gd name="T92" fmla="*/ 2147483646 w 182"/>
                <a:gd name="T93" fmla="*/ 2147483646 h 201"/>
                <a:gd name="T94" fmla="*/ 2147483646 w 182"/>
                <a:gd name="T95" fmla="*/ 2147483646 h 201"/>
                <a:gd name="T96" fmla="*/ 2147483646 w 182"/>
                <a:gd name="T97" fmla="*/ 2147483646 h 201"/>
                <a:gd name="T98" fmla="*/ 2147483646 w 182"/>
                <a:gd name="T99" fmla="*/ 2147483646 h 201"/>
                <a:gd name="T100" fmla="*/ 2147483646 w 182"/>
                <a:gd name="T101" fmla="*/ 2147483646 h 201"/>
                <a:gd name="T102" fmla="*/ 2147483646 w 182"/>
                <a:gd name="T103" fmla="*/ 2147483646 h 201"/>
                <a:gd name="T104" fmla="*/ 2147483646 w 182"/>
                <a:gd name="T105" fmla="*/ 2147483646 h 2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2" h="201">
                  <a:moveTo>
                    <a:pt x="119" y="56"/>
                  </a:moveTo>
                  <a:lnTo>
                    <a:pt x="118" y="54"/>
                  </a:lnTo>
                  <a:lnTo>
                    <a:pt x="114" y="51"/>
                  </a:lnTo>
                  <a:lnTo>
                    <a:pt x="112" y="49"/>
                  </a:lnTo>
                  <a:lnTo>
                    <a:pt x="108" y="46"/>
                  </a:lnTo>
                  <a:lnTo>
                    <a:pt x="100" y="44"/>
                  </a:lnTo>
                  <a:lnTo>
                    <a:pt x="91" y="43"/>
                  </a:lnTo>
                  <a:lnTo>
                    <a:pt x="81" y="44"/>
                  </a:lnTo>
                  <a:lnTo>
                    <a:pt x="73" y="46"/>
                  </a:lnTo>
                  <a:lnTo>
                    <a:pt x="69" y="49"/>
                  </a:lnTo>
                  <a:lnTo>
                    <a:pt x="67" y="51"/>
                  </a:lnTo>
                  <a:lnTo>
                    <a:pt x="63" y="54"/>
                  </a:lnTo>
                  <a:lnTo>
                    <a:pt x="62" y="56"/>
                  </a:lnTo>
                  <a:lnTo>
                    <a:pt x="59" y="65"/>
                  </a:lnTo>
                  <a:lnTo>
                    <a:pt x="56" y="75"/>
                  </a:lnTo>
                  <a:lnTo>
                    <a:pt x="55" y="85"/>
                  </a:lnTo>
                  <a:lnTo>
                    <a:pt x="55" y="99"/>
                  </a:lnTo>
                  <a:lnTo>
                    <a:pt x="55" y="114"/>
                  </a:lnTo>
                  <a:lnTo>
                    <a:pt x="56" y="125"/>
                  </a:lnTo>
                  <a:lnTo>
                    <a:pt x="59" y="135"/>
                  </a:lnTo>
                  <a:lnTo>
                    <a:pt x="62" y="144"/>
                  </a:lnTo>
                  <a:lnTo>
                    <a:pt x="63" y="147"/>
                  </a:lnTo>
                  <a:lnTo>
                    <a:pt x="67" y="150"/>
                  </a:lnTo>
                  <a:lnTo>
                    <a:pt x="69" y="153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91" y="158"/>
                  </a:lnTo>
                  <a:lnTo>
                    <a:pt x="100" y="158"/>
                  </a:lnTo>
                  <a:lnTo>
                    <a:pt x="108" y="155"/>
                  </a:lnTo>
                  <a:lnTo>
                    <a:pt x="112" y="153"/>
                  </a:lnTo>
                  <a:lnTo>
                    <a:pt x="114" y="150"/>
                  </a:lnTo>
                  <a:lnTo>
                    <a:pt x="118" y="147"/>
                  </a:lnTo>
                  <a:lnTo>
                    <a:pt x="119" y="144"/>
                  </a:lnTo>
                  <a:lnTo>
                    <a:pt x="122" y="135"/>
                  </a:lnTo>
                  <a:lnTo>
                    <a:pt x="125" y="125"/>
                  </a:lnTo>
                  <a:lnTo>
                    <a:pt x="126" y="114"/>
                  </a:lnTo>
                  <a:lnTo>
                    <a:pt x="126" y="99"/>
                  </a:lnTo>
                  <a:lnTo>
                    <a:pt x="126" y="85"/>
                  </a:lnTo>
                  <a:lnTo>
                    <a:pt x="125" y="75"/>
                  </a:lnTo>
                  <a:lnTo>
                    <a:pt x="122" y="65"/>
                  </a:lnTo>
                  <a:lnTo>
                    <a:pt x="119" y="56"/>
                  </a:lnTo>
                  <a:close/>
                  <a:moveTo>
                    <a:pt x="182" y="99"/>
                  </a:moveTo>
                  <a:lnTo>
                    <a:pt x="181" y="111"/>
                  </a:lnTo>
                  <a:lnTo>
                    <a:pt x="179" y="123"/>
                  </a:lnTo>
                  <a:lnTo>
                    <a:pt x="178" y="134"/>
                  </a:lnTo>
                  <a:lnTo>
                    <a:pt x="175" y="144"/>
                  </a:lnTo>
                  <a:lnTo>
                    <a:pt x="173" y="154"/>
                  </a:lnTo>
                  <a:lnTo>
                    <a:pt x="169" y="161"/>
                  </a:lnTo>
                  <a:lnTo>
                    <a:pt x="164" y="169"/>
                  </a:lnTo>
                  <a:lnTo>
                    <a:pt x="159" y="176"/>
                  </a:lnTo>
                  <a:lnTo>
                    <a:pt x="152" y="182"/>
                  </a:lnTo>
                  <a:lnTo>
                    <a:pt x="146" y="187"/>
                  </a:lnTo>
                  <a:lnTo>
                    <a:pt x="138" y="192"/>
                  </a:lnTo>
                  <a:lnTo>
                    <a:pt x="131" y="195"/>
                  </a:lnTo>
                  <a:lnTo>
                    <a:pt x="121" y="198"/>
                  </a:lnTo>
                  <a:lnTo>
                    <a:pt x="112" y="200"/>
                  </a:lnTo>
                  <a:lnTo>
                    <a:pt x="101" y="201"/>
                  </a:lnTo>
                  <a:lnTo>
                    <a:pt x="91" y="201"/>
                  </a:lnTo>
                  <a:lnTo>
                    <a:pt x="80" y="201"/>
                  </a:lnTo>
                  <a:lnTo>
                    <a:pt x="69" y="200"/>
                  </a:lnTo>
                  <a:lnTo>
                    <a:pt x="60" y="198"/>
                  </a:lnTo>
                  <a:lnTo>
                    <a:pt x="50" y="195"/>
                  </a:lnTo>
                  <a:lnTo>
                    <a:pt x="43" y="192"/>
                  </a:lnTo>
                  <a:lnTo>
                    <a:pt x="35" y="187"/>
                  </a:lnTo>
                  <a:lnTo>
                    <a:pt x="29" y="182"/>
                  </a:lnTo>
                  <a:lnTo>
                    <a:pt x="22" y="176"/>
                  </a:lnTo>
                  <a:lnTo>
                    <a:pt x="17" y="169"/>
                  </a:lnTo>
                  <a:lnTo>
                    <a:pt x="13" y="161"/>
                  </a:lnTo>
                  <a:lnTo>
                    <a:pt x="8" y="154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2" y="123"/>
                  </a:lnTo>
                  <a:lnTo>
                    <a:pt x="1" y="111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1" y="79"/>
                  </a:lnTo>
                  <a:lnTo>
                    <a:pt x="3" y="69"/>
                  </a:lnTo>
                  <a:lnTo>
                    <a:pt x="4" y="60"/>
                  </a:lnTo>
                  <a:lnTo>
                    <a:pt x="7" y="52"/>
                  </a:lnTo>
                  <a:lnTo>
                    <a:pt x="10" y="44"/>
                  </a:lnTo>
                  <a:lnTo>
                    <a:pt x="14" y="37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7"/>
                  </a:lnTo>
                  <a:lnTo>
                    <a:pt x="39" y="12"/>
                  </a:lnTo>
                  <a:lnTo>
                    <a:pt x="47" y="7"/>
                  </a:lnTo>
                  <a:lnTo>
                    <a:pt x="56" y="4"/>
                  </a:lnTo>
                  <a:lnTo>
                    <a:pt x="67" y="2"/>
                  </a:lnTo>
                  <a:lnTo>
                    <a:pt x="79" y="1"/>
                  </a:lnTo>
                  <a:lnTo>
                    <a:pt x="91" y="0"/>
                  </a:lnTo>
                  <a:lnTo>
                    <a:pt x="103" y="1"/>
                  </a:lnTo>
                  <a:lnTo>
                    <a:pt x="114" y="2"/>
                  </a:lnTo>
                  <a:lnTo>
                    <a:pt x="125" y="4"/>
                  </a:lnTo>
                  <a:lnTo>
                    <a:pt x="134" y="7"/>
                  </a:lnTo>
                  <a:lnTo>
                    <a:pt x="143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2" y="29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52"/>
                  </a:lnTo>
                  <a:lnTo>
                    <a:pt x="177" y="60"/>
                  </a:lnTo>
                  <a:lnTo>
                    <a:pt x="178" y="69"/>
                  </a:lnTo>
                  <a:lnTo>
                    <a:pt x="181" y="79"/>
                  </a:lnTo>
                  <a:lnTo>
                    <a:pt x="181" y="89"/>
                  </a:lnTo>
                  <a:lnTo>
                    <a:pt x="182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7" name="Freeform 200"/>
            <p:cNvSpPr>
              <a:spLocks noEditPoints="1"/>
            </p:cNvSpPr>
            <p:nvPr/>
          </p:nvSpPr>
          <p:spPr bwMode="auto">
            <a:xfrm>
              <a:off x="9979025" y="3011488"/>
              <a:ext cx="85725" cy="103188"/>
            </a:xfrm>
            <a:custGeom>
              <a:avLst/>
              <a:gdLst>
                <a:gd name="T0" fmla="*/ 2147483646 w 162"/>
                <a:gd name="T1" fmla="*/ 2147483646 h 196"/>
                <a:gd name="T2" fmla="*/ 2147483646 w 162"/>
                <a:gd name="T3" fmla="*/ 2147483646 h 196"/>
                <a:gd name="T4" fmla="*/ 2147483646 w 162"/>
                <a:gd name="T5" fmla="*/ 2147483646 h 196"/>
                <a:gd name="T6" fmla="*/ 2147483646 w 162"/>
                <a:gd name="T7" fmla="*/ 2147483646 h 196"/>
                <a:gd name="T8" fmla="*/ 2147483646 w 162"/>
                <a:gd name="T9" fmla="*/ 2147483646 h 196"/>
                <a:gd name="T10" fmla="*/ 0 w 162"/>
                <a:gd name="T11" fmla="*/ 2147483646 h 196"/>
                <a:gd name="T12" fmla="*/ 0 w 162"/>
                <a:gd name="T13" fmla="*/ 0 h 196"/>
                <a:gd name="T14" fmla="*/ 2147483646 w 162"/>
                <a:gd name="T15" fmla="*/ 0 h 196"/>
                <a:gd name="T16" fmla="*/ 2147483646 w 162"/>
                <a:gd name="T17" fmla="*/ 0 h 196"/>
                <a:gd name="T18" fmla="*/ 2147483646 w 162"/>
                <a:gd name="T19" fmla="*/ 2147483646 h 196"/>
                <a:gd name="T20" fmla="*/ 2147483646 w 162"/>
                <a:gd name="T21" fmla="*/ 2147483646 h 196"/>
                <a:gd name="T22" fmla="*/ 2147483646 w 162"/>
                <a:gd name="T23" fmla="*/ 2147483646 h 196"/>
                <a:gd name="T24" fmla="*/ 2147483646 w 162"/>
                <a:gd name="T25" fmla="*/ 2147483646 h 196"/>
                <a:gd name="T26" fmla="*/ 2147483646 w 162"/>
                <a:gd name="T27" fmla="*/ 2147483646 h 196"/>
                <a:gd name="T28" fmla="*/ 2147483646 w 162"/>
                <a:gd name="T29" fmla="*/ 2147483646 h 196"/>
                <a:gd name="T30" fmla="*/ 2147483646 w 162"/>
                <a:gd name="T31" fmla="*/ 2147483646 h 196"/>
                <a:gd name="T32" fmla="*/ 2147483646 w 162"/>
                <a:gd name="T33" fmla="*/ 2147483646 h 196"/>
                <a:gd name="T34" fmla="*/ 2147483646 w 162"/>
                <a:gd name="T35" fmla="*/ 2147483646 h 196"/>
                <a:gd name="T36" fmla="*/ 2147483646 w 162"/>
                <a:gd name="T37" fmla="*/ 2147483646 h 196"/>
                <a:gd name="T38" fmla="*/ 2147483646 w 162"/>
                <a:gd name="T39" fmla="*/ 2147483646 h 196"/>
                <a:gd name="T40" fmla="*/ 2147483646 w 162"/>
                <a:gd name="T41" fmla="*/ 2147483646 h 196"/>
                <a:gd name="T42" fmla="*/ 2147483646 w 162"/>
                <a:gd name="T43" fmla="*/ 2147483646 h 196"/>
                <a:gd name="T44" fmla="*/ 2147483646 w 162"/>
                <a:gd name="T45" fmla="*/ 2147483646 h 196"/>
                <a:gd name="T46" fmla="*/ 2147483646 w 162"/>
                <a:gd name="T47" fmla="*/ 2147483646 h 196"/>
                <a:gd name="T48" fmla="*/ 2147483646 w 162"/>
                <a:gd name="T49" fmla="*/ 2147483646 h 196"/>
                <a:gd name="T50" fmla="*/ 2147483646 w 162"/>
                <a:gd name="T51" fmla="*/ 2147483646 h 196"/>
                <a:gd name="T52" fmla="*/ 2147483646 w 162"/>
                <a:gd name="T53" fmla="*/ 2147483646 h 196"/>
                <a:gd name="T54" fmla="*/ 2147483646 w 162"/>
                <a:gd name="T55" fmla="*/ 2147483646 h 196"/>
                <a:gd name="T56" fmla="*/ 2147483646 w 162"/>
                <a:gd name="T57" fmla="*/ 2147483646 h 196"/>
                <a:gd name="T58" fmla="*/ 2147483646 w 162"/>
                <a:gd name="T59" fmla="*/ 2147483646 h 196"/>
                <a:gd name="T60" fmla="*/ 2147483646 w 162"/>
                <a:gd name="T61" fmla="*/ 2147483646 h 196"/>
                <a:gd name="T62" fmla="*/ 2147483646 w 162"/>
                <a:gd name="T63" fmla="*/ 2147483646 h 196"/>
                <a:gd name="T64" fmla="*/ 2147483646 w 162"/>
                <a:gd name="T65" fmla="*/ 2147483646 h 196"/>
                <a:gd name="T66" fmla="*/ 2147483646 w 162"/>
                <a:gd name="T67" fmla="*/ 2147483646 h 196"/>
                <a:gd name="T68" fmla="*/ 2147483646 w 162"/>
                <a:gd name="T69" fmla="*/ 2147483646 h 196"/>
                <a:gd name="T70" fmla="*/ 2147483646 w 162"/>
                <a:gd name="T71" fmla="*/ 2147483646 h 196"/>
                <a:gd name="T72" fmla="*/ 2147483646 w 162"/>
                <a:gd name="T73" fmla="*/ 2147483646 h 196"/>
                <a:gd name="T74" fmla="*/ 2147483646 w 162"/>
                <a:gd name="T75" fmla="*/ 2147483646 h 196"/>
                <a:gd name="T76" fmla="*/ 2147483646 w 162"/>
                <a:gd name="T77" fmla="*/ 2147483646 h 196"/>
                <a:gd name="T78" fmla="*/ 2147483646 w 162"/>
                <a:gd name="T79" fmla="*/ 2147483646 h 196"/>
                <a:gd name="T80" fmla="*/ 2147483646 w 162"/>
                <a:gd name="T81" fmla="*/ 2147483646 h 196"/>
                <a:gd name="T82" fmla="*/ 2147483646 w 162"/>
                <a:gd name="T83" fmla="*/ 2147483646 h 196"/>
                <a:gd name="T84" fmla="*/ 2147483646 w 162"/>
                <a:gd name="T85" fmla="*/ 2147483646 h 196"/>
                <a:gd name="T86" fmla="*/ 2147483646 w 162"/>
                <a:gd name="T87" fmla="*/ 2147483646 h 196"/>
                <a:gd name="T88" fmla="*/ 2147483646 w 162"/>
                <a:gd name="T89" fmla="*/ 2147483646 h 196"/>
                <a:gd name="T90" fmla="*/ 2147483646 w 162"/>
                <a:gd name="T91" fmla="*/ 2147483646 h 196"/>
                <a:gd name="T92" fmla="*/ 2147483646 w 162"/>
                <a:gd name="T93" fmla="*/ 2147483646 h 196"/>
                <a:gd name="T94" fmla="*/ 2147483646 w 162"/>
                <a:gd name="T95" fmla="*/ 2147483646 h 196"/>
                <a:gd name="T96" fmla="*/ 2147483646 w 162"/>
                <a:gd name="T97" fmla="*/ 2147483646 h 196"/>
                <a:gd name="T98" fmla="*/ 2147483646 w 162"/>
                <a:gd name="T99" fmla="*/ 2147483646 h 196"/>
                <a:gd name="T100" fmla="*/ 2147483646 w 162"/>
                <a:gd name="T101" fmla="*/ 2147483646 h 196"/>
                <a:gd name="T102" fmla="*/ 2147483646 w 162"/>
                <a:gd name="T103" fmla="*/ 2147483646 h 196"/>
                <a:gd name="T104" fmla="*/ 2147483646 w 162"/>
                <a:gd name="T105" fmla="*/ 2147483646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62" h="196">
                  <a:moveTo>
                    <a:pt x="162" y="196"/>
                  </a:moveTo>
                  <a:lnTo>
                    <a:pt x="102" y="196"/>
                  </a:lnTo>
                  <a:lnTo>
                    <a:pt x="66" y="132"/>
                  </a:lnTo>
                  <a:lnTo>
                    <a:pt x="51" y="132"/>
                  </a:lnTo>
                  <a:lnTo>
                    <a:pt x="51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94" y="0"/>
                  </a:lnTo>
                  <a:lnTo>
                    <a:pt x="102" y="1"/>
                  </a:lnTo>
                  <a:lnTo>
                    <a:pt x="108" y="2"/>
                  </a:lnTo>
                  <a:lnTo>
                    <a:pt x="115" y="4"/>
                  </a:lnTo>
                  <a:lnTo>
                    <a:pt x="121" y="7"/>
                  </a:lnTo>
                  <a:lnTo>
                    <a:pt x="127" y="10"/>
                  </a:lnTo>
                  <a:lnTo>
                    <a:pt x="132" y="13"/>
                  </a:lnTo>
                  <a:lnTo>
                    <a:pt x="136" y="17"/>
                  </a:lnTo>
                  <a:lnTo>
                    <a:pt x="141" y="22"/>
                  </a:lnTo>
                  <a:lnTo>
                    <a:pt x="145" y="27"/>
                  </a:lnTo>
                  <a:lnTo>
                    <a:pt x="148" y="33"/>
                  </a:lnTo>
                  <a:lnTo>
                    <a:pt x="151" y="38"/>
                  </a:lnTo>
                  <a:lnTo>
                    <a:pt x="153" y="44"/>
                  </a:lnTo>
                  <a:lnTo>
                    <a:pt x="154" y="51"/>
                  </a:lnTo>
                  <a:lnTo>
                    <a:pt x="155" y="59"/>
                  </a:lnTo>
                  <a:lnTo>
                    <a:pt x="155" y="66"/>
                  </a:lnTo>
                  <a:lnTo>
                    <a:pt x="155" y="77"/>
                  </a:lnTo>
                  <a:lnTo>
                    <a:pt x="153" y="86"/>
                  </a:lnTo>
                  <a:lnTo>
                    <a:pt x="151" y="94"/>
                  </a:lnTo>
                  <a:lnTo>
                    <a:pt x="146" y="102"/>
                  </a:lnTo>
                  <a:lnTo>
                    <a:pt x="142" y="109"/>
                  </a:lnTo>
                  <a:lnTo>
                    <a:pt x="135" y="115"/>
                  </a:lnTo>
                  <a:lnTo>
                    <a:pt x="129" y="119"/>
                  </a:lnTo>
                  <a:lnTo>
                    <a:pt x="120" y="124"/>
                  </a:lnTo>
                  <a:lnTo>
                    <a:pt x="162" y="196"/>
                  </a:lnTo>
                  <a:close/>
                  <a:moveTo>
                    <a:pt x="51" y="46"/>
                  </a:moveTo>
                  <a:lnTo>
                    <a:pt x="51" y="87"/>
                  </a:lnTo>
                  <a:lnTo>
                    <a:pt x="80" y="87"/>
                  </a:lnTo>
                  <a:lnTo>
                    <a:pt x="84" y="86"/>
                  </a:lnTo>
                  <a:lnTo>
                    <a:pt x="89" y="86"/>
                  </a:lnTo>
                  <a:lnTo>
                    <a:pt x="93" y="83"/>
                  </a:lnTo>
                  <a:lnTo>
                    <a:pt x="96" y="82"/>
                  </a:lnTo>
                  <a:lnTo>
                    <a:pt x="99" y="79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2" y="66"/>
                  </a:lnTo>
                  <a:lnTo>
                    <a:pt x="102" y="61"/>
                  </a:lnTo>
                  <a:lnTo>
                    <a:pt x="101" y="56"/>
                  </a:lnTo>
                  <a:lnTo>
                    <a:pt x="99" y="53"/>
                  </a:lnTo>
                  <a:lnTo>
                    <a:pt x="96" y="50"/>
                  </a:lnTo>
                  <a:lnTo>
                    <a:pt x="93" y="49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51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8" name="Freeform 201"/>
            <p:cNvSpPr>
              <a:spLocks/>
            </p:cNvSpPr>
            <p:nvPr/>
          </p:nvSpPr>
          <p:spPr bwMode="auto">
            <a:xfrm>
              <a:off x="10069513" y="3011488"/>
              <a:ext cx="109537" cy="103188"/>
            </a:xfrm>
            <a:custGeom>
              <a:avLst/>
              <a:gdLst>
                <a:gd name="T0" fmla="*/ 2147483646 w 207"/>
                <a:gd name="T1" fmla="*/ 0 h 196"/>
                <a:gd name="T2" fmla="*/ 2147483646 w 207"/>
                <a:gd name="T3" fmla="*/ 2147483646 h 196"/>
                <a:gd name="T4" fmla="*/ 2147483646 w 207"/>
                <a:gd name="T5" fmla="*/ 2147483646 h 196"/>
                <a:gd name="T6" fmla="*/ 2147483646 w 207"/>
                <a:gd name="T7" fmla="*/ 0 h 196"/>
                <a:gd name="T8" fmla="*/ 2147483646 w 207"/>
                <a:gd name="T9" fmla="*/ 0 h 196"/>
                <a:gd name="T10" fmla="*/ 2147483646 w 207"/>
                <a:gd name="T11" fmla="*/ 2147483646 h 196"/>
                <a:gd name="T12" fmla="*/ 2147483646 w 207"/>
                <a:gd name="T13" fmla="*/ 2147483646 h 196"/>
                <a:gd name="T14" fmla="*/ 2147483646 w 207"/>
                <a:gd name="T15" fmla="*/ 2147483646 h 196"/>
                <a:gd name="T16" fmla="*/ 2147483646 w 207"/>
                <a:gd name="T17" fmla="*/ 2147483646 h 196"/>
                <a:gd name="T18" fmla="*/ 2147483646 w 207"/>
                <a:gd name="T19" fmla="*/ 2147483646 h 196"/>
                <a:gd name="T20" fmla="*/ 2147483646 w 207"/>
                <a:gd name="T21" fmla="*/ 2147483646 h 196"/>
                <a:gd name="T22" fmla="*/ 2147483646 w 207"/>
                <a:gd name="T23" fmla="*/ 2147483646 h 196"/>
                <a:gd name="T24" fmla="*/ 2147483646 w 207"/>
                <a:gd name="T25" fmla="*/ 2147483646 h 196"/>
                <a:gd name="T26" fmla="*/ 2147483646 w 207"/>
                <a:gd name="T27" fmla="*/ 2147483646 h 196"/>
                <a:gd name="T28" fmla="*/ 0 w 207"/>
                <a:gd name="T29" fmla="*/ 2147483646 h 196"/>
                <a:gd name="T30" fmla="*/ 0 w 207"/>
                <a:gd name="T31" fmla="*/ 0 h 196"/>
                <a:gd name="T32" fmla="*/ 2147483646 w 207"/>
                <a:gd name="T33" fmla="*/ 0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7" h="196">
                  <a:moveTo>
                    <a:pt x="70" y="0"/>
                  </a:moveTo>
                  <a:lnTo>
                    <a:pt x="105" y="109"/>
                  </a:lnTo>
                  <a:lnTo>
                    <a:pt x="106" y="109"/>
                  </a:lnTo>
                  <a:lnTo>
                    <a:pt x="139" y="0"/>
                  </a:lnTo>
                  <a:lnTo>
                    <a:pt x="207" y="0"/>
                  </a:lnTo>
                  <a:lnTo>
                    <a:pt x="207" y="196"/>
                  </a:lnTo>
                  <a:lnTo>
                    <a:pt x="156" y="196"/>
                  </a:lnTo>
                  <a:lnTo>
                    <a:pt x="156" y="92"/>
                  </a:lnTo>
                  <a:lnTo>
                    <a:pt x="155" y="92"/>
                  </a:lnTo>
                  <a:lnTo>
                    <a:pt x="122" y="196"/>
                  </a:lnTo>
                  <a:lnTo>
                    <a:pt x="84" y="196"/>
                  </a:lnTo>
                  <a:lnTo>
                    <a:pt x="51" y="92"/>
                  </a:lnTo>
                  <a:lnTo>
                    <a:pt x="51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39" name="Freeform 202"/>
            <p:cNvSpPr>
              <a:spLocks noEditPoints="1"/>
            </p:cNvSpPr>
            <p:nvPr/>
          </p:nvSpPr>
          <p:spPr bwMode="auto">
            <a:xfrm>
              <a:off x="10183813" y="3011488"/>
              <a:ext cx="96837" cy="103188"/>
            </a:xfrm>
            <a:custGeom>
              <a:avLst/>
              <a:gdLst>
                <a:gd name="T0" fmla="*/ 2147483646 w 182"/>
                <a:gd name="T1" fmla="*/ 2147483646 h 197"/>
                <a:gd name="T2" fmla="*/ 2147483646 w 182"/>
                <a:gd name="T3" fmla="*/ 2147483646 h 197"/>
                <a:gd name="T4" fmla="*/ 2147483646 w 182"/>
                <a:gd name="T5" fmla="*/ 2147483646 h 197"/>
                <a:gd name="T6" fmla="*/ 2147483646 w 182"/>
                <a:gd name="T7" fmla="*/ 2147483646 h 197"/>
                <a:gd name="T8" fmla="*/ 0 w 182"/>
                <a:gd name="T9" fmla="*/ 2147483646 h 197"/>
                <a:gd name="T10" fmla="*/ 2147483646 w 182"/>
                <a:gd name="T11" fmla="*/ 0 h 197"/>
                <a:gd name="T12" fmla="*/ 2147483646 w 182"/>
                <a:gd name="T13" fmla="*/ 0 h 197"/>
                <a:gd name="T14" fmla="*/ 2147483646 w 182"/>
                <a:gd name="T15" fmla="*/ 2147483646 h 197"/>
                <a:gd name="T16" fmla="*/ 2147483646 w 182"/>
                <a:gd name="T17" fmla="*/ 2147483646 h 197"/>
                <a:gd name="T18" fmla="*/ 2147483646 w 182"/>
                <a:gd name="T19" fmla="*/ 2147483646 h 197"/>
                <a:gd name="T20" fmla="*/ 2147483646 w 182"/>
                <a:gd name="T21" fmla="*/ 2147483646 h 197"/>
                <a:gd name="T22" fmla="*/ 2147483646 w 182"/>
                <a:gd name="T23" fmla="*/ 2147483646 h 197"/>
                <a:gd name="T24" fmla="*/ 2147483646 w 182"/>
                <a:gd name="T25" fmla="*/ 2147483646 h 197"/>
                <a:gd name="T26" fmla="*/ 2147483646 w 182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" h="197">
                  <a:moveTo>
                    <a:pt x="124" y="197"/>
                  </a:moveTo>
                  <a:lnTo>
                    <a:pt x="114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59" y="0"/>
                  </a:lnTo>
                  <a:lnTo>
                    <a:pt x="122" y="0"/>
                  </a:lnTo>
                  <a:lnTo>
                    <a:pt x="182" y="197"/>
                  </a:lnTo>
                  <a:lnTo>
                    <a:pt x="124" y="197"/>
                  </a:lnTo>
                  <a:close/>
                  <a:moveTo>
                    <a:pt x="90" y="64"/>
                  </a:moveTo>
                  <a:lnTo>
                    <a:pt x="89" y="64"/>
                  </a:lnTo>
                  <a:lnTo>
                    <a:pt x="76" y="115"/>
                  </a:lnTo>
                  <a:lnTo>
                    <a:pt x="104" y="115"/>
                  </a:lnTo>
                  <a:lnTo>
                    <a:pt x="90" y="6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0" name="Freeform 203"/>
            <p:cNvSpPr>
              <a:spLocks/>
            </p:cNvSpPr>
            <p:nvPr/>
          </p:nvSpPr>
          <p:spPr bwMode="auto">
            <a:xfrm>
              <a:off x="10279063" y="3009900"/>
              <a:ext cx="87312" cy="136525"/>
            </a:xfrm>
            <a:custGeom>
              <a:avLst/>
              <a:gdLst>
                <a:gd name="T0" fmla="*/ 0 w 164"/>
                <a:gd name="T1" fmla="*/ 2147483646 h 258"/>
                <a:gd name="T2" fmla="*/ 2147483646 w 164"/>
                <a:gd name="T3" fmla="*/ 2147483646 h 258"/>
                <a:gd name="T4" fmla="*/ 2147483646 w 164"/>
                <a:gd name="T5" fmla="*/ 2147483646 h 258"/>
                <a:gd name="T6" fmla="*/ 2147483646 w 164"/>
                <a:gd name="T7" fmla="*/ 2147483646 h 258"/>
                <a:gd name="T8" fmla="*/ 2147483646 w 164"/>
                <a:gd name="T9" fmla="*/ 2147483646 h 258"/>
                <a:gd name="T10" fmla="*/ 2147483646 w 164"/>
                <a:gd name="T11" fmla="*/ 2147483646 h 258"/>
                <a:gd name="T12" fmla="*/ 2147483646 w 164"/>
                <a:gd name="T13" fmla="*/ 2147483646 h 258"/>
                <a:gd name="T14" fmla="*/ 2147483646 w 164"/>
                <a:gd name="T15" fmla="*/ 2147483646 h 258"/>
                <a:gd name="T16" fmla="*/ 2147483646 w 164"/>
                <a:gd name="T17" fmla="*/ 2147483646 h 258"/>
                <a:gd name="T18" fmla="*/ 2147483646 w 164"/>
                <a:gd name="T19" fmla="*/ 2147483646 h 258"/>
                <a:gd name="T20" fmla="*/ 2147483646 w 164"/>
                <a:gd name="T21" fmla="*/ 2147483646 h 258"/>
                <a:gd name="T22" fmla="*/ 2147483646 w 164"/>
                <a:gd name="T23" fmla="*/ 2147483646 h 258"/>
                <a:gd name="T24" fmla="*/ 2147483646 w 164"/>
                <a:gd name="T25" fmla="*/ 2147483646 h 258"/>
                <a:gd name="T26" fmla="*/ 2147483646 w 164"/>
                <a:gd name="T27" fmla="*/ 2147483646 h 258"/>
                <a:gd name="T28" fmla="*/ 2147483646 w 164"/>
                <a:gd name="T29" fmla="*/ 2147483646 h 258"/>
                <a:gd name="T30" fmla="*/ 2147483646 w 164"/>
                <a:gd name="T31" fmla="*/ 2147483646 h 258"/>
                <a:gd name="T32" fmla="*/ 2147483646 w 164"/>
                <a:gd name="T33" fmla="*/ 2147483646 h 258"/>
                <a:gd name="T34" fmla="*/ 2147483646 w 164"/>
                <a:gd name="T35" fmla="*/ 2147483646 h 258"/>
                <a:gd name="T36" fmla="*/ 2147483646 w 164"/>
                <a:gd name="T37" fmla="*/ 2147483646 h 258"/>
                <a:gd name="T38" fmla="*/ 2147483646 w 164"/>
                <a:gd name="T39" fmla="*/ 2147483646 h 258"/>
                <a:gd name="T40" fmla="*/ 2147483646 w 164"/>
                <a:gd name="T41" fmla="*/ 2147483646 h 258"/>
                <a:gd name="T42" fmla="*/ 2147483646 w 164"/>
                <a:gd name="T43" fmla="*/ 2147483646 h 258"/>
                <a:gd name="T44" fmla="*/ 2147483646 w 164"/>
                <a:gd name="T45" fmla="*/ 2147483646 h 258"/>
                <a:gd name="T46" fmla="*/ 2147483646 w 164"/>
                <a:gd name="T47" fmla="*/ 2147483646 h 258"/>
                <a:gd name="T48" fmla="*/ 2147483646 w 164"/>
                <a:gd name="T49" fmla="*/ 2147483646 h 258"/>
                <a:gd name="T50" fmla="*/ 2147483646 w 164"/>
                <a:gd name="T51" fmla="*/ 2147483646 h 258"/>
                <a:gd name="T52" fmla="*/ 2147483646 w 164"/>
                <a:gd name="T53" fmla="*/ 2147483646 h 258"/>
                <a:gd name="T54" fmla="*/ 2147483646 w 164"/>
                <a:gd name="T55" fmla="*/ 2147483646 h 258"/>
                <a:gd name="T56" fmla="*/ 2147483646 w 164"/>
                <a:gd name="T57" fmla="*/ 2147483646 h 258"/>
                <a:gd name="T58" fmla="*/ 2147483646 w 164"/>
                <a:gd name="T59" fmla="*/ 2147483646 h 258"/>
                <a:gd name="T60" fmla="*/ 2147483646 w 164"/>
                <a:gd name="T61" fmla="*/ 2147483646 h 258"/>
                <a:gd name="T62" fmla="*/ 2147483646 w 164"/>
                <a:gd name="T63" fmla="*/ 2147483646 h 258"/>
                <a:gd name="T64" fmla="*/ 2147483646 w 164"/>
                <a:gd name="T65" fmla="*/ 2147483646 h 258"/>
                <a:gd name="T66" fmla="*/ 2147483646 w 164"/>
                <a:gd name="T67" fmla="*/ 2147483646 h 258"/>
                <a:gd name="T68" fmla="*/ 2147483646 w 164"/>
                <a:gd name="T69" fmla="*/ 2147483646 h 258"/>
                <a:gd name="T70" fmla="*/ 2147483646 w 164"/>
                <a:gd name="T71" fmla="*/ 2147483646 h 258"/>
                <a:gd name="T72" fmla="*/ 2147483646 w 164"/>
                <a:gd name="T73" fmla="*/ 2147483646 h 258"/>
                <a:gd name="T74" fmla="*/ 2147483646 w 164"/>
                <a:gd name="T75" fmla="*/ 2147483646 h 258"/>
                <a:gd name="T76" fmla="*/ 2147483646 w 164"/>
                <a:gd name="T77" fmla="*/ 2147483646 h 258"/>
                <a:gd name="T78" fmla="*/ 2147483646 w 164"/>
                <a:gd name="T79" fmla="*/ 2147483646 h 258"/>
                <a:gd name="T80" fmla="*/ 2147483646 w 164"/>
                <a:gd name="T81" fmla="*/ 2147483646 h 258"/>
                <a:gd name="T82" fmla="*/ 2147483646 w 164"/>
                <a:gd name="T83" fmla="*/ 2147483646 h 258"/>
                <a:gd name="T84" fmla="*/ 2147483646 w 164"/>
                <a:gd name="T85" fmla="*/ 2147483646 h 258"/>
                <a:gd name="T86" fmla="*/ 2147483646 w 164"/>
                <a:gd name="T87" fmla="*/ 2147483646 h 258"/>
                <a:gd name="T88" fmla="*/ 2147483646 w 164"/>
                <a:gd name="T89" fmla="*/ 2147483646 h 258"/>
                <a:gd name="T90" fmla="*/ 2147483646 w 164"/>
                <a:gd name="T91" fmla="*/ 2147483646 h 258"/>
                <a:gd name="T92" fmla="*/ 2147483646 w 164"/>
                <a:gd name="T93" fmla="*/ 2147483646 h 258"/>
                <a:gd name="T94" fmla="*/ 2147483646 w 164"/>
                <a:gd name="T95" fmla="*/ 2147483646 h 258"/>
                <a:gd name="T96" fmla="*/ 2147483646 w 164"/>
                <a:gd name="T97" fmla="*/ 2147483646 h 258"/>
                <a:gd name="T98" fmla="*/ 0 w 164"/>
                <a:gd name="T99" fmla="*/ 2147483646 h 25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64" h="258">
                  <a:moveTo>
                    <a:pt x="0" y="99"/>
                  </a:moveTo>
                  <a:lnTo>
                    <a:pt x="0" y="89"/>
                  </a:lnTo>
                  <a:lnTo>
                    <a:pt x="1" y="79"/>
                  </a:lnTo>
                  <a:lnTo>
                    <a:pt x="2" y="69"/>
                  </a:lnTo>
                  <a:lnTo>
                    <a:pt x="4" y="60"/>
                  </a:lnTo>
                  <a:lnTo>
                    <a:pt x="6" y="52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31" y="17"/>
                  </a:lnTo>
                  <a:lnTo>
                    <a:pt x="38" y="12"/>
                  </a:lnTo>
                  <a:lnTo>
                    <a:pt x="46" y="7"/>
                  </a:lnTo>
                  <a:lnTo>
                    <a:pt x="56" y="4"/>
                  </a:lnTo>
                  <a:lnTo>
                    <a:pt x="67" y="2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8" y="1"/>
                  </a:lnTo>
                  <a:lnTo>
                    <a:pt x="126" y="3"/>
                  </a:lnTo>
                  <a:lnTo>
                    <a:pt x="145" y="6"/>
                  </a:lnTo>
                  <a:lnTo>
                    <a:pt x="164" y="12"/>
                  </a:lnTo>
                  <a:lnTo>
                    <a:pt x="152" y="55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6"/>
                  </a:lnTo>
                  <a:lnTo>
                    <a:pt x="95" y="46"/>
                  </a:lnTo>
                  <a:lnTo>
                    <a:pt x="85" y="47"/>
                  </a:lnTo>
                  <a:lnTo>
                    <a:pt x="78" y="50"/>
                  </a:lnTo>
                  <a:lnTo>
                    <a:pt x="70" y="54"/>
                  </a:lnTo>
                  <a:lnTo>
                    <a:pt x="65" y="59"/>
                  </a:lnTo>
                  <a:lnTo>
                    <a:pt x="60" y="67"/>
                  </a:lnTo>
                  <a:lnTo>
                    <a:pt x="57" y="76"/>
                  </a:lnTo>
                  <a:lnTo>
                    <a:pt x="55" y="86"/>
                  </a:lnTo>
                  <a:lnTo>
                    <a:pt x="55" y="99"/>
                  </a:lnTo>
                  <a:lnTo>
                    <a:pt x="55" y="112"/>
                  </a:lnTo>
                  <a:lnTo>
                    <a:pt x="57" y="124"/>
                  </a:lnTo>
                  <a:lnTo>
                    <a:pt x="60" y="134"/>
                  </a:lnTo>
                  <a:lnTo>
                    <a:pt x="65" y="142"/>
                  </a:lnTo>
                  <a:lnTo>
                    <a:pt x="67" y="145"/>
                  </a:lnTo>
                  <a:lnTo>
                    <a:pt x="70" y="148"/>
                  </a:lnTo>
                  <a:lnTo>
                    <a:pt x="73" y="150"/>
                  </a:lnTo>
                  <a:lnTo>
                    <a:pt x="77" y="153"/>
                  </a:lnTo>
                  <a:lnTo>
                    <a:pt x="85" y="155"/>
                  </a:lnTo>
                  <a:lnTo>
                    <a:pt x="95" y="156"/>
                  </a:lnTo>
                  <a:lnTo>
                    <a:pt x="106" y="155"/>
                  </a:lnTo>
                  <a:lnTo>
                    <a:pt x="119" y="154"/>
                  </a:lnTo>
                  <a:lnTo>
                    <a:pt x="134" y="150"/>
                  </a:lnTo>
                  <a:lnTo>
                    <a:pt x="152" y="147"/>
                  </a:lnTo>
                  <a:lnTo>
                    <a:pt x="164" y="191"/>
                  </a:lnTo>
                  <a:lnTo>
                    <a:pt x="146" y="195"/>
                  </a:lnTo>
                  <a:lnTo>
                    <a:pt x="130" y="198"/>
                  </a:lnTo>
                  <a:lnTo>
                    <a:pt x="112" y="200"/>
                  </a:lnTo>
                  <a:lnTo>
                    <a:pt x="96" y="201"/>
                  </a:lnTo>
                  <a:lnTo>
                    <a:pt x="96" y="213"/>
                  </a:lnTo>
                  <a:lnTo>
                    <a:pt x="102" y="214"/>
                  </a:lnTo>
                  <a:lnTo>
                    <a:pt x="107" y="217"/>
                  </a:lnTo>
                  <a:lnTo>
                    <a:pt x="111" y="218"/>
                  </a:lnTo>
                  <a:lnTo>
                    <a:pt x="115" y="221"/>
                  </a:lnTo>
                  <a:lnTo>
                    <a:pt x="117" y="223"/>
                  </a:lnTo>
                  <a:lnTo>
                    <a:pt x="119" y="226"/>
                  </a:lnTo>
                  <a:lnTo>
                    <a:pt x="120" y="231"/>
                  </a:lnTo>
                  <a:lnTo>
                    <a:pt x="120" y="235"/>
                  </a:lnTo>
                  <a:lnTo>
                    <a:pt x="120" y="239"/>
                  </a:lnTo>
                  <a:lnTo>
                    <a:pt x="118" y="245"/>
                  </a:lnTo>
                  <a:lnTo>
                    <a:pt x="116" y="248"/>
                  </a:lnTo>
                  <a:lnTo>
                    <a:pt x="112" y="251"/>
                  </a:lnTo>
                  <a:lnTo>
                    <a:pt x="108" y="254"/>
                  </a:lnTo>
                  <a:lnTo>
                    <a:pt x="103" y="257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77" y="257"/>
                  </a:lnTo>
                  <a:lnTo>
                    <a:pt x="65" y="254"/>
                  </a:lnTo>
                  <a:lnTo>
                    <a:pt x="67" y="239"/>
                  </a:lnTo>
                  <a:lnTo>
                    <a:pt x="73" y="240"/>
                  </a:lnTo>
                  <a:lnTo>
                    <a:pt x="79" y="240"/>
                  </a:lnTo>
                  <a:lnTo>
                    <a:pt x="84" y="240"/>
                  </a:lnTo>
                  <a:lnTo>
                    <a:pt x="87" y="238"/>
                  </a:lnTo>
                  <a:lnTo>
                    <a:pt x="90" y="236"/>
                  </a:lnTo>
                  <a:lnTo>
                    <a:pt x="91" y="232"/>
                  </a:lnTo>
                  <a:lnTo>
                    <a:pt x="90" y="228"/>
                  </a:lnTo>
                  <a:lnTo>
                    <a:pt x="87" y="226"/>
                  </a:lnTo>
                  <a:lnTo>
                    <a:pt x="84" y="224"/>
                  </a:lnTo>
                  <a:lnTo>
                    <a:pt x="79" y="222"/>
                  </a:lnTo>
                  <a:lnTo>
                    <a:pt x="79" y="201"/>
                  </a:lnTo>
                  <a:lnTo>
                    <a:pt x="69" y="200"/>
                  </a:lnTo>
                  <a:lnTo>
                    <a:pt x="60" y="198"/>
                  </a:lnTo>
                  <a:lnTo>
                    <a:pt x="52" y="196"/>
                  </a:lnTo>
                  <a:lnTo>
                    <a:pt x="44" y="193"/>
                  </a:lnTo>
                  <a:lnTo>
                    <a:pt x="38" y="188"/>
                  </a:lnTo>
                  <a:lnTo>
                    <a:pt x="31" y="184"/>
                  </a:lnTo>
                  <a:lnTo>
                    <a:pt x="25" y="179"/>
                  </a:lnTo>
                  <a:lnTo>
                    <a:pt x="19" y="172"/>
                  </a:lnTo>
                  <a:lnTo>
                    <a:pt x="15" y="166"/>
                  </a:lnTo>
                  <a:lnTo>
                    <a:pt x="10" y="158"/>
                  </a:lnTo>
                  <a:lnTo>
                    <a:pt x="7" y="150"/>
                  </a:lnTo>
                  <a:lnTo>
                    <a:pt x="5" y="142"/>
                  </a:lnTo>
                  <a:lnTo>
                    <a:pt x="3" y="132"/>
                  </a:lnTo>
                  <a:lnTo>
                    <a:pt x="1" y="122"/>
                  </a:lnTo>
                  <a:lnTo>
                    <a:pt x="0" y="11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1" name="Freeform 204"/>
            <p:cNvSpPr>
              <a:spLocks noEditPoints="1"/>
            </p:cNvSpPr>
            <p:nvPr/>
          </p:nvSpPr>
          <p:spPr bwMode="auto">
            <a:xfrm>
              <a:off x="10369550" y="2984500"/>
              <a:ext cx="95250" cy="130175"/>
            </a:xfrm>
            <a:custGeom>
              <a:avLst/>
              <a:gdLst>
                <a:gd name="T0" fmla="*/ 2147483646 w 181"/>
                <a:gd name="T1" fmla="*/ 2147483646 h 248"/>
                <a:gd name="T2" fmla="*/ 2147483646 w 181"/>
                <a:gd name="T3" fmla="*/ 2147483646 h 248"/>
                <a:gd name="T4" fmla="*/ 2147483646 w 181"/>
                <a:gd name="T5" fmla="*/ 2147483646 h 248"/>
                <a:gd name="T6" fmla="*/ 2147483646 w 181"/>
                <a:gd name="T7" fmla="*/ 2147483646 h 248"/>
                <a:gd name="T8" fmla="*/ 0 w 181"/>
                <a:gd name="T9" fmla="*/ 2147483646 h 248"/>
                <a:gd name="T10" fmla="*/ 2147483646 w 181"/>
                <a:gd name="T11" fmla="*/ 2147483646 h 248"/>
                <a:gd name="T12" fmla="*/ 2147483646 w 181"/>
                <a:gd name="T13" fmla="*/ 2147483646 h 248"/>
                <a:gd name="T14" fmla="*/ 2147483646 w 181"/>
                <a:gd name="T15" fmla="*/ 2147483646 h 248"/>
                <a:gd name="T16" fmla="*/ 2147483646 w 181"/>
                <a:gd name="T17" fmla="*/ 2147483646 h 248"/>
                <a:gd name="T18" fmla="*/ 2147483646 w 181"/>
                <a:gd name="T19" fmla="*/ 2147483646 h 248"/>
                <a:gd name="T20" fmla="*/ 2147483646 w 181"/>
                <a:gd name="T21" fmla="*/ 2147483646 h 248"/>
                <a:gd name="T22" fmla="*/ 2147483646 w 181"/>
                <a:gd name="T23" fmla="*/ 2147483646 h 248"/>
                <a:gd name="T24" fmla="*/ 2147483646 w 181"/>
                <a:gd name="T25" fmla="*/ 2147483646 h 248"/>
                <a:gd name="T26" fmla="*/ 2147483646 w 181"/>
                <a:gd name="T27" fmla="*/ 2147483646 h 248"/>
                <a:gd name="T28" fmla="*/ 2147483646 w 181"/>
                <a:gd name="T29" fmla="*/ 2147483646 h 248"/>
                <a:gd name="T30" fmla="*/ 2147483646 w 181"/>
                <a:gd name="T31" fmla="*/ 2147483646 h 248"/>
                <a:gd name="T32" fmla="*/ 2147483646 w 181"/>
                <a:gd name="T33" fmla="*/ 2147483646 h 248"/>
                <a:gd name="T34" fmla="*/ 2147483646 w 181"/>
                <a:gd name="T35" fmla="*/ 2147483646 h 248"/>
                <a:gd name="T36" fmla="*/ 2147483646 w 181"/>
                <a:gd name="T37" fmla="*/ 2147483646 h 248"/>
                <a:gd name="T38" fmla="*/ 2147483646 w 181"/>
                <a:gd name="T39" fmla="*/ 2147483646 h 248"/>
                <a:gd name="T40" fmla="*/ 2147483646 w 181"/>
                <a:gd name="T41" fmla="*/ 2147483646 h 248"/>
                <a:gd name="T42" fmla="*/ 2147483646 w 181"/>
                <a:gd name="T43" fmla="*/ 2147483646 h 248"/>
                <a:gd name="T44" fmla="*/ 2147483646 w 181"/>
                <a:gd name="T45" fmla="*/ 2147483646 h 248"/>
                <a:gd name="T46" fmla="*/ 2147483646 w 181"/>
                <a:gd name="T47" fmla="*/ 2147483646 h 248"/>
                <a:gd name="T48" fmla="*/ 2147483646 w 181"/>
                <a:gd name="T49" fmla="*/ 2147483646 h 248"/>
                <a:gd name="T50" fmla="*/ 2147483646 w 181"/>
                <a:gd name="T51" fmla="*/ 2147483646 h 248"/>
                <a:gd name="T52" fmla="*/ 2147483646 w 181"/>
                <a:gd name="T53" fmla="*/ 2147483646 h 248"/>
                <a:gd name="T54" fmla="*/ 2147483646 w 181"/>
                <a:gd name="T55" fmla="*/ 0 h 248"/>
                <a:gd name="T56" fmla="*/ 2147483646 w 181"/>
                <a:gd name="T57" fmla="*/ 2147483646 h 248"/>
                <a:gd name="T58" fmla="*/ 2147483646 w 181"/>
                <a:gd name="T59" fmla="*/ 2147483646 h 248"/>
                <a:gd name="T60" fmla="*/ 2147483646 w 181"/>
                <a:gd name="T61" fmla="*/ 2147483646 h 248"/>
                <a:gd name="T62" fmla="*/ 2147483646 w 181"/>
                <a:gd name="T63" fmla="*/ 2147483646 h 248"/>
                <a:gd name="T64" fmla="*/ 2147483646 w 181"/>
                <a:gd name="T65" fmla="*/ 2147483646 h 248"/>
                <a:gd name="T66" fmla="*/ 2147483646 w 181"/>
                <a:gd name="T67" fmla="*/ 2147483646 h 248"/>
                <a:gd name="T68" fmla="*/ 2147483646 w 181"/>
                <a:gd name="T69" fmla="*/ 2147483646 h 248"/>
                <a:gd name="T70" fmla="*/ 2147483646 w 181"/>
                <a:gd name="T71" fmla="*/ 0 h 248"/>
                <a:gd name="T72" fmla="*/ 2147483646 w 181"/>
                <a:gd name="T73" fmla="*/ 2147483646 h 248"/>
                <a:gd name="T74" fmla="*/ 2147483646 w 181"/>
                <a:gd name="T75" fmla="*/ 2147483646 h 248"/>
                <a:gd name="T76" fmla="*/ 2147483646 w 181"/>
                <a:gd name="T77" fmla="*/ 2147483646 h 248"/>
                <a:gd name="T78" fmla="*/ 2147483646 w 181"/>
                <a:gd name="T79" fmla="*/ 2147483646 h 248"/>
                <a:gd name="T80" fmla="*/ 2147483646 w 181"/>
                <a:gd name="T81" fmla="*/ 2147483646 h 248"/>
                <a:gd name="T82" fmla="*/ 2147483646 w 181"/>
                <a:gd name="T83" fmla="*/ 2147483646 h 248"/>
                <a:gd name="T84" fmla="*/ 2147483646 w 181"/>
                <a:gd name="T85" fmla="*/ 2147483646 h 248"/>
                <a:gd name="T86" fmla="*/ 2147483646 w 181"/>
                <a:gd name="T87" fmla="*/ 2147483646 h 248"/>
                <a:gd name="T88" fmla="*/ 2147483646 w 181"/>
                <a:gd name="T89" fmla="*/ 2147483646 h 248"/>
                <a:gd name="T90" fmla="*/ 2147483646 w 181"/>
                <a:gd name="T91" fmla="*/ 2147483646 h 248"/>
                <a:gd name="T92" fmla="*/ 2147483646 w 181"/>
                <a:gd name="T93" fmla="*/ 2147483646 h 248"/>
                <a:gd name="T94" fmla="*/ 2147483646 w 181"/>
                <a:gd name="T95" fmla="*/ 2147483646 h 248"/>
                <a:gd name="T96" fmla="*/ 2147483646 w 181"/>
                <a:gd name="T97" fmla="*/ 2147483646 h 2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1" h="248">
                  <a:moveTo>
                    <a:pt x="123" y="248"/>
                  </a:moveTo>
                  <a:lnTo>
                    <a:pt x="114" y="209"/>
                  </a:lnTo>
                  <a:lnTo>
                    <a:pt x="65" y="209"/>
                  </a:lnTo>
                  <a:lnTo>
                    <a:pt x="54" y="248"/>
                  </a:lnTo>
                  <a:lnTo>
                    <a:pt x="0" y="248"/>
                  </a:lnTo>
                  <a:lnTo>
                    <a:pt x="58" y="51"/>
                  </a:lnTo>
                  <a:lnTo>
                    <a:pt x="122" y="51"/>
                  </a:lnTo>
                  <a:lnTo>
                    <a:pt x="181" y="248"/>
                  </a:lnTo>
                  <a:lnTo>
                    <a:pt x="123" y="248"/>
                  </a:lnTo>
                  <a:close/>
                  <a:moveTo>
                    <a:pt x="89" y="115"/>
                  </a:moveTo>
                  <a:lnTo>
                    <a:pt x="89" y="115"/>
                  </a:lnTo>
                  <a:lnTo>
                    <a:pt x="75" y="166"/>
                  </a:lnTo>
                  <a:lnTo>
                    <a:pt x="103" y="166"/>
                  </a:lnTo>
                  <a:lnTo>
                    <a:pt x="89" y="115"/>
                  </a:lnTo>
                  <a:close/>
                  <a:moveTo>
                    <a:pt x="72" y="36"/>
                  </a:moveTo>
                  <a:lnTo>
                    <a:pt x="68" y="37"/>
                  </a:lnTo>
                  <a:lnTo>
                    <a:pt x="64" y="39"/>
                  </a:lnTo>
                  <a:lnTo>
                    <a:pt x="59" y="42"/>
                  </a:lnTo>
                  <a:lnTo>
                    <a:pt x="55" y="47"/>
                  </a:lnTo>
                  <a:lnTo>
                    <a:pt x="40" y="29"/>
                  </a:lnTo>
                  <a:lnTo>
                    <a:pt x="43" y="22"/>
                  </a:lnTo>
                  <a:lnTo>
                    <a:pt x="46" y="16"/>
                  </a:lnTo>
                  <a:lnTo>
                    <a:pt x="50" y="11"/>
                  </a:lnTo>
                  <a:lnTo>
                    <a:pt x="53" y="8"/>
                  </a:lnTo>
                  <a:lnTo>
                    <a:pt x="57" y="4"/>
                  </a:lnTo>
                  <a:lnTo>
                    <a:pt x="62" y="2"/>
                  </a:lnTo>
                  <a:lnTo>
                    <a:pt x="67" y="1"/>
                  </a:lnTo>
                  <a:lnTo>
                    <a:pt x="71" y="0"/>
                  </a:lnTo>
                  <a:lnTo>
                    <a:pt x="81" y="1"/>
                  </a:lnTo>
                  <a:lnTo>
                    <a:pt x="93" y="5"/>
                  </a:lnTo>
                  <a:lnTo>
                    <a:pt x="104" y="9"/>
                  </a:lnTo>
                  <a:lnTo>
                    <a:pt x="110" y="10"/>
                  </a:lnTo>
                  <a:lnTo>
                    <a:pt x="115" y="10"/>
                  </a:lnTo>
                  <a:lnTo>
                    <a:pt x="119" y="8"/>
                  </a:lnTo>
                  <a:lnTo>
                    <a:pt x="123" y="4"/>
                  </a:lnTo>
                  <a:lnTo>
                    <a:pt x="129" y="0"/>
                  </a:lnTo>
                  <a:lnTo>
                    <a:pt x="141" y="21"/>
                  </a:lnTo>
                  <a:lnTo>
                    <a:pt x="137" y="26"/>
                  </a:lnTo>
                  <a:lnTo>
                    <a:pt x="134" y="31"/>
                  </a:lnTo>
                  <a:lnTo>
                    <a:pt x="131" y="36"/>
                  </a:lnTo>
                  <a:lnTo>
                    <a:pt x="127" y="39"/>
                  </a:lnTo>
                  <a:lnTo>
                    <a:pt x="123" y="41"/>
                  </a:lnTo>
                  <a:lnTo>
                    <a:pt x="119" y="43"/>
                  </a:lnTo>
                  <a:lnTo>
                    <a:pt x="115" y="44"/>
                  </a:lnTo>
                  <a:lnTo>
                    <a:pt x="110" y="46"/>
                  </a:lnTo>
                  <a:lnTo>
                    <a:pt x="103" y="44"/>
                  </a:lnTo>
                  <a:lnTo>
                    <a:pt x="91" y="40"/>
                  </a:lnTo>
                  <a:lnTo>
                    <a:pt x="80" y="37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2" name="Freeform 205"/>
            <p:cNvSpPr>
              <a:spLocks noEditPoints="1"/>
            </p:cNvSpPr>
            <p:nvPr/>
          </p:nvSpPr>
          <p:spPr bwMode="auto">
            <a:xfrm>
              <a:off x="10463213" y="3009900"/>
              <a:ext cx="96837" cy="106363"/>
            </a:xfrm>
            <a:custGeom>
              <a:avLst/>
              <a:gdLst>
                <a:gd name="T0" fmla="*/ 2147483646 w 181"/>
                <a:gd name="T1" fmla="*/ 2147483646 h 201"/>
                <a:gd name="T2" fmla="*/ 2147483646 w 181"/>
                <a:gd name="T3" fmla="*/ 2147483646 h 201"/>
                <a:gd name="T4" fmla="*/ 2147483646 w 181"/>
                <a:gd name="T5" fmla="*/ 2147483646 h 201"/>
                <a:gd name="T6" fmla="*/ 2147483646 w 181"/>
                <a:gd name="T7" fmla="*/ 2147483646 h 201"/>
                <a:gd name="T8" fmla="*/ 2147483646 w 181"/>
                <a:gd name="T9" fmla="*/ 2147483646 h 201"/>
                <a:gd name="T10" fmla="*/ 2147483646 w 181"/>
                <a:gd name="T11" fmla="*/ 2147483646 h 201"/>
                <a:gd name="T12" fmla="*/ 2147483646 w 181"/>
                <a:gd name="T13" fmla="*/ 2147483646 h 201"/>
                <a:gd name="T14" fmla="*/ 2147483646 w 181"/>
                <a:gd name="T15" fmla="*/ 2147483646 h 201"/>
                <a:gd name="T16" fmla="*/ 2147483646 w 181"/>
                <a:gd name="T17" fmla="*/ 2147483646 h 201"/>
                <a:gd name="T18" fmla="*/ 2147483646 w 181"/>
                <a:gd name="T19" fmla="*/ 2147483646 h 201"/>
                <a:gd name="T20" fmla="*/ 2147483646 w 181"/>
                <a:gd name="T21" fmla="*/ 2147483646 h 201"/>
                <a:gd name="T22" fmla="*/ 2147483646 w 181"/>
                <a:gd name="T23" fmla="*/ 2147483646 h 201"/>
                <a:gd name="T24" fmla="*/ 2147483646 w 181"/>
                <a:gd name="T25" fmla="*/ 2147483646 h 201"/>
                <a:gd name="T26" fmla="*/ 2147483646 w 181"/>
                <a:gd name="T27" fmla="*/ 2147483646 h 201"/>
                <a:gd name="T28" fmla="*/ 2147483646 w 181"/>
                <a:gd name="T29" fmla="*/ 2147483646 h 201"/>
                <a:gd name="T30" fmla="*/ 2147483646 w 181"/>
                <a:gd name="T31" fmla="*/ 2147483646 h 201"/>
                <a:gd name="T32" fmla="*/ 2147483646 w 181"/>
                <a:gd name="T33" fmla="*/ 2147483646 h 201"/>
                <a:gd name="T34" fmla="*/ 2147483646 w 181"/>
                <a:gd name="T35" fmla="*/ 2147483646 h 201"/>
                <a:gd name="T36" fmla="*/ 2147483646 w 181"/>
                <a:gd name="T37" fmla="*/ 2147483646 h 201"/>
                <a:gd name="T38" fmla="*/ 2147483646 w 181"/>
                <a:gd name="T39" fmla="*/ 2147483646 h 201"/>
                <a:gd name="T40" fmla="*/ 2147483646 w 181"/>
                <a:gd name="T41" fmla="*/ 2147483646 h 201"/>
                <a:gd name="T42" fmla="*/ 2147483646 w 181"/>
                <a:gd name="T43" fmla="*/ 2147483646 h 201"/>
                <a:gd name="T44" fmla="*/ 2147483646 w 181"/>
                <a:gd name="T45" fmla="*/ 2147483646 h 201"/>
                <a:gd name="T46" fmla="*/ 2147483646 w 181"/>
                <a:gd name="T47" fmla="*/ 2147483646 h 201"/>
                <a:gd name="T48" fmla="*/ 2147483646 w 181"/>
                <a:gd name="T49" fmla="*/ 2147483646 h 201"/>
                <a:gd name="T50" fmla="*/ 2147483646 w 181"/>
                <a:gd name="T51" fmla="*/ 2147483646 h 201"/>
                <a:gd name="T52" fmla="*/ 2147483646 w 181"/>
                <a:gd name="T53" fmla="*/ 2147483646 h 201"/>
                <a:gd name="T54" fmla="*/ 2147483646 w 181"/>
                <a:gd name="T55" fmla="*/ 2147483646 h 201"/>
                <a:gd name="T56" fmla="*/ 2147483646 w 181"/>
                <a:gd name="T57" fmla="*/ 2147483646 h 201"/>
                <a:gd name="T58" fmla="*/ 2147483646 w 181"/>
                <a:gd name="T59" fmla="*/ 2147483646 h 201"/>
                <a:gd name="T60" fmla="*/ 2147483646 w 181"/>
                <a:gd name="T61" fmla="*/ 2147483646 h 201"/>
                <a:gd name="T62" fmla="*/ 2147483646 w 181"/>
                <a:gd name="T63" fmla="*/ 2147483646 h 201"/>
                <a:gd name="T64" fmla="*/ 2147483646 w 181"/>
                <a:gd name="T65" fmla="*/ 2147483646 h 201"/>
                <a:gd name="T66" fmla="*/ 2147483646 w 181"/>
                <a:gd name="T67" fmla="*/ 2147483646 h 201"/>
                <a:gd name="T68" fmla="*/ 2147483646 w 181"/>
                <a:gd name="T69" fmla="*/ 2147483646 h 201"/>
                <a:gd name="T70" fmla="*/ 2147483646 w 181"/>
                <a:gd name="T71" fmla="*/ 2147483646 h 201"/>
                <a:gd name="T72" fmla="*/ 0 w 181"/>
                <a:gd name="T73" fmla="*/ 2147483646 h 201"/>
                <a:gd name="T74" fmla="*/ 2147483646 w 181"/>
                <a:gd name="T75" fmla="*/ 2147483646 h 201"/>
                <a:gd name="T76" fmla="*/ 2147483646 w 181"/>
                <a:gd name="T77" fmla="*/ 2147483646 h 201"/>
                <a:gd name="T78" fmla="*/ 2147483646 w 181"/>
                <a:gd name="T79" fmla="*/ 2147483646 h 201"/>
                <a:gd name="T80" fmla="*/ 2147483646 w 181"/>
                <a:gd name="T81" fmla="*/ 2147483646 h 201"/>
                <a:gd name="T82" fmla="*/ 2147483646 w 181"/>
                <a:gd name="T83" fmla="*/ 2147483646 h 201"/>
                <a:gd name="T84" fmla="*/ 2147483646 w 181"/>
                <a:gd name="T85" fmla="*/ 2147483646 h 201"/>
                <a:gd name="T86" fmla="*/ 2147483646 w 181"/>
                <a:gd name="T87" fmla="*/ 2147483646 h 201"/>
                <a:gd name="T88" fmla="*/ 2147483646 w 181"/>
                <a:gd name="T89" fmla="*/ 0 h 201"/>
                <a:gd name="T90" fmla="*/ 2147483646 w 181"/>
                <a:gd name="T91" fmla="*/ 2147483646 h 201"/>
                <a:gd name="T92" fmla="*/ 2147483646 w 181"/>
                <a:gd name="T93" fmla="*/ 2147483646 h 201"/>
                <a:gd name="T94" fmla="*/ 2147483646 w 181"/>
                <a:gd name="T95" fmla="*/ 2147483646 h 201"/>
                <a:gd name="T96" fmla="*/ 2147483646 w 181"/>
                <a:gd name="T97" fmla="*/ 2147483646 h 201"/>
                <a:gd name="T98" fmla="*/ 2147483646 w 181"/>
                <a:gd name="T99" fmla="*/ 2147483646 h 201"/>
                <a:gd name="T100" fmla="*/ 2147483646 w 181"/>
                <a:gd name="T101" fmla="*/ 2147483646 h 201"/>
                <a:gd name="T102" fmla="*/ 2147483646 w 181"/>
                <a:gd name="T103" fmla="*/ 2147483646 h 201"/>
                <a:gd name="T104" fmla="*/ 2147483646 w 181"/>
                <a:gd name="T105" fmla="*/ 2147483646 h 2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201">
                  <a:moveTo>
                    <a:pt x="119" y="56"/>
                  </a:moveTo>
                  <a:lnTo>
                    <a:pt x="117" y="54"/>
                  </a:lnTo>
                  <a:lnTo>
                    <a:pt x="114" y="51"/>
                  </a:lnTo>
                  <a:lnTo>
                    <a:pt x="111" y="49"/>
                  </a:lnTo>
                  <a:lnTo>
                    <a:pt x="108" y="46"/>
                  </a:lnTo>
                  <a:lnTo>
                    <a:pt x="99" y="44"/>
                  </a:lnTo>
                  <a:lnTo>
                    <a:pt x="89" y="43"/>
                  </a:lnTo>
                  <a:lnTo>
                    <a:pt x="80" y="44"/>
                  </a:lnTo>
                  <a:lnTo>
                    <a:pt x="72" y="46"/>
                  </a:lnTo>
                  <a:lnTo>
                    <a:pt x="69" y="49"/>
                  </a:lnTo>
                  <a:lnTo>
                    <a:pt x="66" y="51"/>
                  </a:lnTo>
                  <a:lnTo>
                    <a:pt x="63" y="54"/>
                  </a:lnTo>
                  <a:lnTo>
                    <a:pt x="61" y="56"/>
                  </a:lnTo>
                  <a:lnTo>
                    <a:pt x="58" y="65"/>
                  </a:lnTo>
                  <a:lnTo>
                    <a:pt x="56" y="75"/>
                  </a:lnTo>
                  <a:lnTo>
                    <a:pt x="55" y="85"/>
                  </a:lnTo>
                  <a:lnTo>
                    <a:pt x="54" y="99"/>
                  </a:lnTo>
                  <a:lnTo>
                    <a:pt x="55" y="114"/>
                  </a:lnTo>
                  <a:lnTo>
                    <a:pt x="56" y="125"/>
                  </a:lnTo>
                  <a:lnTo>
                    <a:pt x="58" y="135"/>
                  </a:lnTo>
                  <a:lnTo>
                    <a:pt x="61" y="144"/>
                  </a:lnTo>
                  <a:lnTo>
                    <a:pt x="63" y="147"/>
                  </a:lnTo>
                  <a:lnTo>
                    <a:pt x="66" y="150"/>
                  </a:lnTo>
                  <a:lnTo>
                    <a:pt x="69" y="153"/>
                  </a:lnTo>
                  <a:lnTo>
                    <a:pt x="72" y="155"/>
                  </a:lnTo>
                  <a:lnTo>
                    <a:pt x="80" y="158"/>
                  </a:lnTo>
                  <a:lnTo>
                    <a:pt x="89" y="158"/>
                  </a:lnTo>
                  <a:lnTo>
                    <a:pt x="99" y="158"/>
                  </a:lnTo>
                  <a:lnTo>
                    <a:pt x="108" y="155"/>
                  </a:lnTo>
                  <a:lnTo>
                    <a:pt x="111" y="153"/>
                  </a:lnTo>
                  <a:lnTo>
                    <a:pt x="114" y="150"/>
                  </a:lnTo>
                  <a:lnTo>
                    <a:pt x="117" y="147"/>
                  </a:lnTo>
                  <a:lnTo>
                    <a:pt x="119" y="144"/>
                  </a:lnTo>
                  <a:lnTo>
                    <a:pt x="122" y="135"/>
                  </a:lnTo>
                  <a:lnTo>
                    <a:pt x="124" y="125"/>
                  </a:lnTo>
                  <a:lnTo>
                    <a:pt x="125" y="114"/>
                  </a:lnTo>
                  <a:lnTo>
                    <a:pt x="126" y="99"/>
                  </a:lnTo>
                  <a:lnTo>
                    <a:pt x="125" y="85"/>
                  </a:lnTo>
                  <a:lnTo>
                    <a:pt x="124" y="75"/>
                  </a:lnTo>
                  <a:lnTo>
                    <a:pt x="122" y="65"/>
                  </a:lnTo>
                  <a:lnTo>
                    <a:pt x="119" y="56"/>
                  </a:lnTo>
                  <a:close/>
                  <a:moveTo>
                    <a:pt x="181" y="99"/>
                  </a:moveTo>
                  <a:lnTo>
                    <a:pt x="181" y="111"/>
                  </a:lnTo>
                  <a:lnTo>
                    <a:pt x="179" y="123"/>
                  </a:lnTo>
                  <a:lnTo>
                    <a:pt x="177" y="134"/>
                  </a:lnTo>
                  <a:lnTo>
                    <a:pt x="175" y="144"/>
                  </a:lnTo>
                  <a:lnTo>
                    <a:pt x="172" y="154"/>
                  </a:lnTo>
                  <a:lnTo>
                    <a:pt x="168" y="161"/>
                  </a:lnTo>
                  <a:lnTo>
                    <a:pt x="163" y="169"/>
                  </a:lnTo>
                  <a:lnTo>
                    <a:pt x="158" y="176"/>
                  </a:lnTo>
                  <a:lnTo>
                    <a:pt x="152" y="182"/>
                  </a:lnTo>
                  <a:lnTo>
                    <a:pt x="145" y="187"/>
                  </a:lnTo>
                  <a:lnTo>
                    <a:pt x="137" y="192"/>
                  </a:lnTo>
                  <a:lnTo>
                    <a:pt x="130" y="195"/>
                  </a:lnTo>
                  <a:lnTo>
                    <a:pt x="121" y="198"/>
                  </a:lnTo>
                  <a:lnTo>
                    <a:pt x="111" y="200"/>
                  </a:lnTo>
                  <a:lnTo>
                    <a:pt x="100" y="201"/>
                  </a:lnTo>
                  <a:lnTo>
                    <a:pt x="89" y="201"/>
                  </a:lnTo>
                  <a:lnTo>
                    <a:pt x="79" y="201"/>
                  </a:lnTo>
                  <a:lnTo>
                    <a:pt x="69" y="200"/>
                  </a:lnTo>
                  <a:lnTo>
                    <a:pt x="59" y="198"/>
                  </a:lnTo>
                  <a:lnTo>
                    <a:pt x="50" y="195"/>
                  </a:lnTo>
                  <a:lnTo>
                    <a:pt x="42" y="192"/>
                  </a:lnTo>
                  <a:lnTo>
                    <a:pt x="34" y="187"/>
                  </a:lnTo>
                  <a:lnTo>
                    <a:pt x="28" y="182"/>
                  </a:lnTo>
                  <a:lnTo>
                    <a:pt x="22" y="176"/>
                  </a:lnTo>
                  <a:lnTo>
                    <a:pt x="17" y="169"/>
                  </a:lnTo>
                  <a:lnTo>
                    <a:pt x="11" y="161"/>
                  </a:lnTo>
                  <a:lnTo>
                    <a:pt x="8" y="154"/>
                  </a:lnTo>
                  <a:lnTo>
                    <a:pt x="5" y="144"/>
                  </a:lnTo>
                  <a:lnTo>
                    <a:pt x="3" y="134"/>
                  </a:lnTo>
                  <a:lnTo>
                    <a:pt x="1" y="123"/>
                  </a:lnTo>
                  <a:lnTo>
                    <a:pt x="0" y="111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1" y="79"/>
                  </a:lnTo>
                  <a:lnTo>
                    <a:pt x="2" y="69"/>
                  </a:lnTo>
                  <a:lnTo>
                    <a:pt x="4" y="60"/>
                  </a:lnTo>
                  <a:lnTo>
                    <a:pt x="6" y="52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30" y="17"/>
                  </a:lnTo>
                  <a:lnTo>
                    <a:pt x="37" y="12"/>
                  </a:lnTo>
                  <a:lnTo>
                    <a:pt x="46" y="7"/>
                  </a:lnTo>
                  <a:lnTo>
                    <a:pt x="56" y="4"/>
                  </a:lnTo>
                  <a:lnTo>
                    <a:pt x="66" y="2"/>
                  </a:lnTo>
                  <a:lnTo>
                    <a:pt x="78" y="1"/>
                  </a:lnTo>
                  <a:lnTo>
                    <a:pt x="89" y="0"/>
                  </a:lnTo>
                  <a:lnTo>
                    <a:pt x="102" y="1"/>
                  </a:lnTo>
                  <a:lnTo>
                    <a:pt x="113" y="2"/>
                  </a:lnTo>
                  <a:lnTo>
                    <a:pt x="124" y="4"/>
                  </a:lnTo>
                  <a:lnTo>
                    <a:pt x="134" y="7"/>
                  </a:lnTo>
                  <a:lnTo>
                    <a:pt x="143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2" y="29"/>
                  </a:lnTo>
                  <a:lnTo>
                    <a:pt x="166" y="37"/>
                  </a:lnTo>
                  <a:lnTo>
                    <a:pt x="171" y="44"/>
                  </a:lnTo>
                  <a:lnTo>
                    <a:pt x="174" y="52"/>
                  </a:lnTo>
                  <a:lnTo>
                    <a:pt x="176" y="60"/>
                  </a:lnTo>
                  <a:lnTo>
                    <a:pt x="178" y="69"/>
                  </a:lnTo>
                  <a:lnTo>
                    <a:pt x="179" y="79"/>
                  </a:lnTo>
                  <a:lnTo>
                    <a:pt x="181" y="89"/>
                  </a:lnTo>
                  <a:lnTo>
                    <a:pt x="181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3" name="Freeform 206"/>
            <p:cNvSpPr>
              <a:spLocks/>
            </p:cNvSpPr>
            <p:nvPr/>
          </p:nvSpPr>
          <p:spPr bwMode="auto">
            <a:xfrm>
              <a:off x="9634538" y="3187700"/>
              <a:ext cx="85725" cy="106363"/>
            </a:xfrm>
            <a:custGeom>
              <a:avLst/>
              <a:gdLst>
                <a:gd name="T0" fmla="*/ 2147483646 w 164"/>
                <a:gd name="T1" fmla="*/ 2147483646 h 201"/>
                <a:gd name="T2" fmla="*/ 2147483646 w 164"/>
                <a:gd name="T3" fmla="*/ 2147483646 h 201"/>
                <a:gd name="T4" fmla="*/ 2147483646 w 164"/>
                <a:gd name="T5" fmla="*/ 2147483646 h 201"/>
                <a:gd name="T6" fmla="*/ 2147483646 w 164"/>
                <a:gd name="T7" fmla="*/ 2147483646 h 201"/>
                <a:gd name="T8" fmla="*/ 2147483646 w 164"/>
                <a:gd name="T9" fmla="*/ 2147483646 h 201"/>
                <a:gd name="T10" fmla="*/ 2147483646 w 164"/>
                <a:gd name="T11" fmla="*/ 2147483646 h 201"/>
                <a:gd name="T12" fmla="*/ 2147483646 w 164"/>
                <a:gd name="T13" fmla="*/ 2147483646 h 201"/>
                <a:gd name="T14" fmla="*/ 2147483646 w 164"/>
                <a:gd name="T15" fmla="*/ 0 h 201"/>
                <a:gd name="T16" fmla="*/ 2147483646 w 164"/>
                <a:gd name="T17" fmla="*/ 2147483646 h 201"/>
                <a:gd name="T18" fmla="*/ 2147483646 w 164"/>
                <a:gd name="T19" fmla="*/ 2147483646 h 201"/>
                <a:gd name="T20" fmla="*/ 2147483646 w 164"/>
                <a:gd name="T21" fmla="*/ 2147483646 h 201"/>
                <a:gd name="T22" fmla="*/ 2147483646 w 164"/>
                <a:gd name="T23" fmla="*/ 2147483646 h 201"/>
                <a:gd name="T24" fmla="*/ 2147483646 w 164"/>
                <a:gd name="T25" fmla="*/ 2147483646 h 201"/>
                <a:gd name="T26" fmla="*/ 2147483646 w 164"/>
                <a:gd name="T27" fmla="*/ 2147483646 h 201"/>
                <a:gd name="T28" fmla="*/ 2147483646 w 164"/>
                <a:gd name="T29" fmla="*/ 2147483646 h 201"/>
                <a:gd name="T30" fmla="*/ 2147483646 w 164"/>
                <a:gd name="T31" fmla="*/ 2147483646 h 201"/>
                <a:gd name="T32" fmla="*/ 2147483646 w 164"/>
                <a:gd name="T33" fmla="*/ 2147483646 h 201"/>
                <a:gd name="T34" fmla="*/ 2147483646 w 164"/>
                <a:gd name="T35" fmla="*/ 2147483646 h 201"/>
                <a:gd name="T36" fmla="*/ 2147483646 w 164"/>
                <a:gd name="T37" fmla="*/ 2147483646 h 201"/>
                <a:gd name="T38" fmla="*/ 2147483646 w 164"/>
                <a:gd name="T39" fmla="*/ 2147483646 h 201"/>
                <a:gd name="T40" fmla="*/ 2147483646 w 164"/>
                <a:gd name="T41" fmla="*/ 2147483646 h 201"/>
                <a:gd name="T42" fmla="*/ 2147483646 w 164"/>
                <a:gd name="T43" fmla="*/ 2147483646 h 201"/>
                <a:gd name="T44" fmla="*/ 2147483646 w 164"/>
                <a:gd name="T45" fmla="*/ 2147483646 h 201"/>
                <a:gd name="T46" fmla="*/ 2147483646 w 164"/>
                <a:gd name="T47" fmla="*/ 2147483646 h 201"/>
                <a:gd name="T48" fmla="*/ 2147483646 w 164"/>
                <a:gd name="T49" fmla="*/ 2147483646 h 201"/>
                <a:gd name="T50" fmla="*/ 2147483646 w 164"/>
                <a:gd name="T51" fmla="*/ 2147483646 h 201"/>
                <a:gd name="T52" fmla="*/ 2147483646 w 164"/>
                <a:gd name="T53" fmla="*/ 2147483646 h 201"/>
                <a:gd name="T54" fmla="*/ 2147483646 w 164"/>
                <a:gd name="T55" fmla="*/ 2147483646 h 201"/>
                <a:gd name="T56" fmla="*/ 2147483646 w 164"/>
                <a:gd name="T57" fmla="*/ 2147483646 h 201"/>
                <a:gd name="T58" fmla="*/ 2147483646 w 164"/>
                <a:gd name="T59" fmla="*/ 2147483646 h 201"/>
                <a:gd name="T60" fmla="*/ 2147483646 w 164"/>
                <a:gd name="T61" fmla="*/ 2147483646 h 201"/>
                <a:gd name="T62" fmla="*/ 2147483646 w 164"/>
                <a:gd name="T63" fmla="*/ 2147483646 h 201"/>
                <a:gd name="T64" fmla="*/ 2147483646 w 164"/>
                <a:gd name="T65" fmla="*/ 2147483646 h 201"/>
                <a:gd name="T66" fmla="*/ 2147483646 w 164"/>
                <a:gd name="T67" fmla="*/ 2147483646 h 2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1">
                  <a:moveTo>
                    <a:pt x="0" y="99"/>
                  </a:moveTo>
                  <a:lnTo>
                    <a:pt x="1" y="88"/>
                  </a:lnTo>
                  <a:lnTo>
                    <a:pt x="1" y="78"/>
                  </a:lnTo>
                  <a:lnTo>
                    <a:pt x="3" y="68"/>
                  </a:lnTo>
                  <a:lnTo>
                    <a:pt x="4" y="59"/>
                  </a:lnTo>
                  <a:lnTo>
                    <a:pt x="7" y="52"/>
                  </a:lnTo>
                  <a:lnTo>
                    <a:pt x="10" y="43"/>
                  </a:lnTo>
                  <a:lnTo>
                    <a:pt x="14" y="35"/>
                  </a:lnTo>
                  <a:lnTo>
                    <a:pt x="19" y="29"/>
                  </a:lnTo>
                  <a:lnTo>
                    <a:pt x="25" y="21"/>
                  </a:lnTo>
                  <a:lnTo>
                    <a:pt x="31" y="16"/>
                  </a:lnTo>
                  <a:lnTo>
                    <a:pt x="39" y="12"/>
                  </a:lnTo>
                  <a:lnTo>
                    <a:pt x="47" y="7"/>
                  </a:lnTo>
                  <a:lnTo>
                    <a:pt x="57" y="4"/>
                  </a:lnTo>
                  <a:lnTo>
                    <a:pt x="67" y="2"/>
                  </a:lnTo>
                  <a:lnTo>
                    <a:pt x="79" y="0"/>
                  </a:lnTo>
                  <a:lnTo>
                    <a:pt x="91" y="0"/>
                  </a:lnTo>
                  <a:lnTo>
                    <a:pt x="109" y="1"/>
                  </a:lnTo>
                  <a:lnTo>
                    <a:pt x="126" y="2"/>
                  </a:lnTo>
                  <a:lnTo>
                    <a:pt x="145" y="6"/>
                  </a:lnTo>
                  <a:lnTo>
                    <a:pt x="164" y="10"/>
                  </a:lnTo>
                  <a:lnTo>
                    <a:pt x="152" y="54"/>
                  </a:lnTo>
                  <a:lnTo>
                    <a:pt x="135" y="51"/>
                  </a:lnTo>
                  <a:lnTo>
                    <a:pt x="119" y="47"/>
                  </a:lnTo>
                  <a:lnTo>
                    <a:pt x="106" y="46"/>
                  </a:lnTo>
                  <a:lnTo>
                    <a:pt x="95" y="45"/>
                  </a:lnTo>
                  <a:lnTo>
                    <a:pt x="85" y="46"/>
                  </a:lnTo>
                  <a:lnTo>
                    <a:pt x="78" y="48"/>
                  </a:lnTo>
                  <a:lnTo>
                    <a:pt x="70" y="53"/>
                  </a:lnTo>
                  <a:lnTo>
                    <a:pt x="65" y="59"/>
                  </a:lnTo>
                  <a:lnTo>
                    <a:pt x="60" y="67"/>
                  </a:lnTo>
                  <a:lnTo>
                    <a:pt x="57" y="75"/>
                  </a:lnTo>
                  <a:lnTo>
                    <a:pt x="56" y="86"/>
                  </a:lnTo>
                  <a:lnTo>
                    <a:pt x="55" y="99"/>
                  </a:lnTo>
                  <a:lnTo>
                    <a:pt x="56" y="112"/>
                  </a:lnTo>
                  <a:lnTo>
                    <a:pt x="57" y="124"/>
                  </a:lnTo>
                  <a:lnTo>
                    <a:pt x="60" y="134"/>
                  </a:lnTo>
                  <a:lnTo>
                    <a:pt x="65" y="142"/>
                  </a:lnTo>
                  <a:lnTo>
                    <a:pt x="67" y="145"/>
                  </a:lnTo>
                  <a:lnTo>
                    <a:pt x="70" y="147"/>
                  </a:lnTo>
                  <a:lnTo>
                    <a:pt x="73" y="149"/>
                  </a:lnTo>
                  <a:lnTo>
                    <a:pt x="78" y="151"/>
                  </a:lnTo>
                  <a:lnTo>
                    <a:pt x="85" y="155"/>
                  </a:lnTo>
                  <a:lnTo>
                    <a:pt x="95" y="155"/>
                  </a:lnTo>
                  <a:lnTo>
                    <a:pt x="106" y="155"/>
                  </a:lnTo>
                  <a:lnTo>
                    <a:pt x="119" y="152"/>
                  </a:lnTo>
                  <a:lnTo>
                    <a:pt x="135" y="150"/>
                  </a:lnTo>
                  <a:lnTo>
                    <a:pt x="152" y="146"/>
                  </a:lnTo>
                  <a:lnTo>
                    <a:pt x="164" y="189"/>
                  </a:lnTo>
                  <a:lnTo>
                    <a:pt x="145" y="195"/>
                  </a:lnTo>
                  <a:lnTo>
                    <a:pt x="126" y="198"/>
                  </a:lnTo>
                  <a:lnTo>
                    <a:pt x="109" y="200"/>
                  </a:lnTo>
                  <a:lnTo>
                    <a:pt x="91" y="201"/>
                  </a:lnTo>
                  <a:lnTo>
                    <a:pt x="80" y="200"/>
                  </a:lnTo>
                  <a:lnTo>
                    <a:pt x="70" y="199"/>
                  </a:lnTo>
                  <a:lnTo>
                    <a:pt x="60" y="198"/>
                  </a:lnTo>
                  <a:lnTo>
                    <a:pt x="52" y="195"/>
                  </a:lnTo>
                  <a:lnTo>
                    <a:pt x="43" y="191"/>
                  </a:lnTo>
                  <a:lnTo>
                    <a:pt x="35" y="187"/>
                  </a:lnTo>
                  <a:lnTo>
                    <a:pt x="29" y="182"/>
                  </a:lnTo>
                  <a:lnTo>
                    <a:pt x="22" y="175"/>
                  </a:lnTo>
                  <a:lnTo>
                    <a:pt x="17" y="169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2" y="123"/>
                  </a:lnTo>
                  <a:lnTo>
                    <a:pt x="1" y="11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4" name="Freeform 207"/>
            <p:cNvSpPr>
              <a:spLocks noEditPoints="1"/>
            </p:cNvSpPr>
            <p:nvPr/>
          </p:nvSpPr>
          <p:spPr bwMode="auto">
            <a:xfrm>
              <a:off x="9723438" y="3187700"/>
              <a:ext cx="96837" cy="104775"/>
            </a:xfrm>
            <a:custGeom>
              <a:avLst/>
              <a:gdLst>
                <a:gd name="T0" fmla="*/ 2147483646 w 182"/>
                <a:gd name="T1" fmla="*/ 2147483646 h 197"/>
                <a:gd name="T2" fmla="*/ 2147483646 w 182"/>
                <a:gd name="T3" fmla="*/ 2147483646 h 197"/>
                <a:gd name="T4" fmla="*/ 2147483646 w 182"/>
                <a:gd name="T5" fmla="*/ 2147483646 h 197"/>
                <a:gd name="T6" fmla="*/ 2147483646 w 182"/>
                <a:gd name="T7" fmla="*/ 2147483646 h 197"/>
                <a:gd name="T8" fmla="*/ 0 w 182"/>
                <a:gd name="T9" fmla="*/ 2147483646 h 197"/>
                <a:gd name="T10" fmla="*/ 2147483646 w 182"/>
                <a:gd name="T11" fmla="*/ 0 h 197"/>
                <a:gd name="T12" fmla="*/ 2147483646 w 182"/>
                <a:gd name="T13" fmla="*/ 0 h 197"/>
                <a:gd name="T14" fmla="*/ 2147483646 w 182"/>
                <a:gd name="T15" fmla="*/ 2147483646 h 197"/>
                <a:gd name="T16" fmla="*/ 2147483646 w 182"/>
                <a:gd name="T17" fmla="*/ 2147483646 h 197"/>
                <a:gd name="T18" fmla="*/ 2147483646 w 182"/>
                <a:gd name="T19" fmla="*/ 2147483646 h 197"/>
                <a:gd name="T20" fmla="*/ 2147483646 w 182"/>
                <a:gd name="T21" fmla="*/ 2147483646 h 197"/>
                <a:gd name="T22" fmla="*/ 2147483646 w 182"/>
                <a:gd name="T23" fmla="*/ 2147483646 h 197"/>
                <a:gd name="T24" fmla="*/ 2147483646 w 182"/>
                <a:gd name="T25" fmla="*/ 2147483646 h 197"/>
                <a:gd name="T26" fmla="*/ 2147483646 w 182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" h="197">
                  <a:moveTo>
                    <a:pt x="123" y="197"/>
                  </a:moveTo>
                  <a:lnTo>
                    <a:pt x="114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59" y="0"/>
                  </a:lnTo>
                  <a:lnTo>
                    <a:pt x="122" y="0"/>
                  </a:lnTo>
                  <a:lnTo>
                    <a:pt x="182" y="197"/>
                  </a:lnTo>
                  <a:lnTo>
                    <a:pt x="123" y="197"/>
                  </a:lnTo>
                  <a:close/>
                  <a:moveTo>
                    <a:pt x="90" y="65"/>
                  </a:moveTo>
                  <a:lnTo>
                    <a:pt x="89" y="65"/>
                  </a:lnTo>
                  <a:lnTo>
                    <a:pt x="76" y="115"/>
                  </a:lnTo>
                  <a:lnTo>
                    <a:pt x="104" y="115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5" name="Freeform 208"/>
            <p:cNvSpPr>
              <a:spLocks noEditPoints="1"/>
            </p:cNvSpPr>
            <p:nvPr/>
          </p:nvSpPr>
          <p:spPr bwMode="auto">
            <a:xfrm>
              <a:off x="9826625" y="3187700"/>
              <a:ext cx="82550" cy="104775"/>
            </a:xfrm>
            <a:custGeom>
              <a:avLst/>
              <a:gdLst>
                <a:gd name="T0" fmla="*/ 2147483646 w 156"/>
                <a:gd name="T1" fmla="*/ 2147483646 h 196"/>
                <a:gd name="T2" fmla="*/ 2147483646 w 156"/>
                <a:gd name="T3" fmla="*/ 2147483646 h 196"/>
                <a:gd name="T4" fmla="*/ 2147483646 w 156"/>
                <a:gd name="T5" fmla="*/ 2147483646 h 196"/>
                <a:gd name="T6" fmla="*/ 0 w 156"/>
                <a:gd name="T7" fmla="*/ 2147483646 h 196"/>
                <a:gd name="T8" fmla="*/ 0 w 156"/>
                <a:gd name="T9" fmla="*/ 0 h 196"/>
                <a:gd name="T10" fmla="*/ 2147483646 w 156"/>
                <a:gd name="T11" fmla="*/ 0 h 196"/>
                <a:gd name="T12" fmla="*/ 2147483646 w 156"/>
                <a:gd name="T13" fmla="*/ 2147483646 h 196"/>
                <a:gd name="T14" fmla="*/ 2147483646 w 156"/>
                <a:gd name="T15" fmla="*/ 2147483646 h 196"/>
                <a:gd name="T16" fmla="*/ 2147483646 w 156"/>
                <a:gd name="T17" fmla="*/ 2147483646 h 196"/>
                <a:gd name="T18" fmla="*/ 2147483646 w 156"/>
                <a:gd name="T19" fmla="*/ 2147483646 h 196"/>
                <a:gd name="T20" fmla="*/ 2147483646 w 156"/>
                <a:gd name="T21" fmla="*/ 2147483646 h 196"/>
                <a:gd name="T22" fmla="*/ 2147483646 w 156"/>
                <a:gd name="T23" fmla="*/ 2147483646 h 196"/>
                <a:gd name="T24" fmla="*/ 2147483646 w 156"/>
                <a:gd name="T25" fmla="*/ 2147483646 h 196"/>
                <a:gd name="T26" fmla="*/ 2147483646 w 156"/>
                <a:gd name="T27" fmla="*/ 2147483646 h 196"/>
                <a:gd name="T28" fmla="*/ 2147483646 w 156"/>
                <a:gd name="T29" fmla="*/ 2147483646 h 196"/>
                <a:gd name="T30" fmla="*/ 2147483646 w 156"/>
                <a:gd name="T31" fmla="*/ 2147483646 h 196"/>
                <a:gd name="T32" fmla="*/ 2147483646 w 156"/>
                <a:gd name="T33" fmla="*/ 2147483646 h 196"/>
                <a:gd name="T34" fmla="*/ 2147483646 w 156"/>
                <a:gd name="T35" fmla="*/ 2147483646 h 196"/>
                <a:gd name="T36" fmla="*/ 2147483646 w 156"/>
                <a:gd name="T37" fmla="*/ 2147483646 h 196"/>
                <a:gd name="T38" fmla="*/ 2147483646 w 156"/>
                <a:gd name="T39" fmla="*/ 2147483646 h 196"/>
                <a:gd name="T40" fmla="*/ 2147483646 w 156"/>
                <a:gd name="T41" fmla="*/ 2147483646 h 196"/>
                <a:gd name="T42" fmla="*/ 2147483646 w 156"/>
                <a:gd name="T43" fmla="*/ 2147483646 h 196"/>
                <a:gd name="T44" fmla="*/ 2147483646 w 156"/>
                <a:gd name="T45" fmla="*/ 2147483646 h 196"/>
                <a:gd name="T46" fmla="*/ 2147483646 w 156"/>
                <a:gd name="T47" fmla="*/ 2147483646 h 196"/>
                <a:gd name="T48" fmla="*/ 2147483646 w 156"/>
                <a:gd name="T49" fmla="*/ 2147483646 h 196"/>
                <a:gd name="T50" fmla="*/ 2147483646 w 156"/>
                <a:gd name="T51" fmla="*/ 2147483646 h 196"/>
                <a:gd name="T52" fmla="*/ 2147483646 w 156"/>
                <a:gd name="T53" fmla="*/ 2147483646 h 196"/>
                <a:gd name="T54" fmla="*/ 2147483646 w 156"/>
                <a:gd name="T55" fmla="*/ 2147483646 h 196"/>
                <a:gd name="T56" fmla="*/ 2147483646 w 156"/>
                <a:gd name="T57" fmla="*/ 2147483646 h 196"/>
                <a:gd name="T58" fmla="*/ 2147483646 w 156"/>
                <a:gd name="T59" fmla="*/ 2147483646 h 196"/>
                <a:gd name="T60" fmla="*/ 2147483646 w 156"/>
                <a:gd name="T61" fmla="*/ 2147483646 h 196"/>
                <a:gd name="T62" fmla="*/ 2147483646 w 156"/>
                <a:gd name="T63" fmla="*/ 2147483646 h 196"/>
                <a:gd name="T64" fmla="*/ 2147483646 w 156"/>
                <a:gd name="T65" fmla="*/ 2147483646 h 196"/>
                <a:gd name="T66" fmla="*/ 2147483646 w 156"/>
                <a:gd name="T67" fmla="*/ 2147483646 h 196"/>
                <a:gd name="T68" fmla="*/ 2147483646 w 156"/>
                <a:gd name="T69" fmla="*/ 2147483646 h 196"/>
                <a:gd name="T70" fmla="*/ 2147483646 w 156"/>
                <a:gd name="T71" fmla="*/ 2147483646 h 196"/>
                <a:gd name="T72" fmla="*/ 2147483646 w 156"/>
                <a:gd name="T73" fmla="*/ 2147483646 h 196"/>
                <a:gd name="T74" fmla="*/ 2147483646 w 156"/>
                <a:gd name="T75" fmla="*/ 2147483646 h 196"/>
                <a:gd name="T76" fmla="*/ 2147483646 w 156"/>
                <a:gd name="T77" fmla="*/ 2147483646 h 196"/>
                <a:gd name="T78" fmla="*/ 2147483646 w 156"/>
                <a:gd name="T79" fmla="*/ 2147483646 h 196"/>
                <a:gd name="T80" fmla="*/ 2147483646 w 156"/>
                <a:gd name="T81" fmla="*/ 2147483646 h 196"/>
                <a:gd name="T82" fmla="*/ 2147483646 w 156"/>
                <a:gd name="T83" fmla="*/ 2147483646 h 196"/>
                <a:gd name="T84" fmla="*/ 2147483646 w 156"/>
                <a:gd name="T85" fmla="*/ 2147483646 h 196"/>
                <a:gd name="T86" fmla="*/ 2147483646 w 156"/>
                <a:gd name="T87" fmla="*/ 2147483646 h 196"/>
                <a:gd name="T88" fmla="*/ 2147483646 w 156"/>
                <a:gd name="T89" fmla="*/ 2147483646 h 196"/>
                <a:gd name="T90" fmla="*/ 2147483646 w 156"/>
                <a:gd name="T91" fmla="*/ 2147483646 h 196"/>
                <a:gd name="T92" fmla="*/ 2147483646 w 156"/>
                <a:gd name="T93" fmla="*/ 2147483646 h 196"/>
                <a:gd name="T94" fmla="*/ 2147483646 w 156"/>
                <a:gd name="T95" fmla="*/ 2147483646 h 196"/>
                <a:gd name="T96" fmla="*/ 2147483646 w 156"/>
                <a:gd name="T97" fmla="*/ 2147483646 h 196"/>
                <a:gd name="T98" fmla="*/ 2147483646 w 156"/>
                <a:gd name="T99" fmla="*/ 2147483646 h 196"/>
                <a:gd name="T100" fmla="*/ 2147483646 w 156"/>
                <a:gd name="T101" fmla="*/ 2147483646 h 196"/>
                <a:gd name="T102" fmla="*/ 2147483646 w 156"/>
                <a:gd name="T103" fmla="*/ 2147483646 h 196"/>
                <a:gd name="T104" fmla="*/ 2147483646 w 156"/>
                <a:gd name="T105" fmla="*/ 2147483646 h 196"/>
                <a:gd name="T106" fmla="*/ 2147483646 w 156"/>
                <a:gd name="T107" fmla="*/ 2147483646 h 196"/>
                <a:gd name="T108" fmla="*/ 2147483646 w 156"/>
                <a:gd name="T109" fmla="*/ 2147483646 h 196"/>
                <a:gd name="T110" fmla="*/ 2147483646 w 156"/>
                <a:gd name="T111" fmla="*/ 2147483646 h 196"/>
                <a:gd name="T112" fmla="*/ 2147483646 w 156"/>
                <a:gd name="T113" fmla="*/ 2147483646 h 196"/>
                <a:gd name="T114" fmla="*/ 2147483646 w 156"/>
                <a:gd name="T115" fmla="*/ 2147483646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6" h="196">
                  <a:moveTo>
                    <a:pt x="86" y="135"/>
                  </a:moveTo>
                  <a:lnTo>
                    <a:pt x="52" y="135"/>
                  </a:lnTo>
                  <a:lnTo>
                    <a:pt x="5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94" y="1"/>
                  </a:lnTo>
                  <a:lnTo>
                    <a:pt x="101" y="2"/>
                  </a:lnTo>
                  <a:lnTo>
                    <a:pt x="109" y="3"/>
                  </a:lnTo>
                  <a:lnTo>
                    <a:pt x="116" y="5"/>
                  </a:lnTo>
                  <a:lnTo>
                    <a:pt x="121" y="7"/>
                  </a:lnTo>
                  <a:lnTo>
                    <a:pt x="126" y="11"/>
                  </a:lnTo>
                  <a:lnTo>
                    <a:pt x="132" y="14"/>
                  </a:lnTo>
                  <a:lnTo>
                    <a:pt x="137" y="18"/>
                  </a:lnTo>
                  <a:lnTo>
                    <a:pt x="142" y="24"/>
                  </a:lnTo>
                  <a:lnTo>
                    <a:pt x="145" y="28"/>
                  </a:lnTo>
                  <a:lnTo>
                    <a:pt x="148" y="34"/>
                  </a:lnTo>
                  <a:lnTo>
                    <a:pt x="151" y="40"/>
                  </a:lnTo>
                  <a:lnTo>
                    <a:pt x="152" y="46"/>
                  </a:lnTo>
                  <a:lnTo>
                    <a:pt x="155" y="53"/>
                  </a:lnTo>
                  <a:lnTo>
                    <a:pt x="155" y="60"/>
                  </a:lnTo>
                  <a:lnTo>
                    <a:pt x="156" y="68"/>
                  </a:lnTo>
                  <a:lnTo>
                    <a:pt x="155" y="76"/>
                  </a:lnTo>
                  <a:lnTo>
                    <a:pt x="155" y="83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48" y="102"/>
                  </a:lnTo>
                  <a:lnTo>
                    <a:pt x="145" y="108"/>
                  </a:lnTo>
                  <a:lnTo>
                    <a:pt x="142" y="113"/>
                  </a:lnTo>
                  <a:lnTo>
                    <a:pt x="137" y="118"/>
                  </a:lnTo>
                  <a:lnTo>
                    <a:pt x="132" y="122"/>
                  </a:lnTo>
                  <a:lnTo>
                    <a:pt x="126" y="126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9" y="133"/>
                  </a:lnTo>
                  <a:lnTo>
                    <a:pt x="101" y="134"/>
                  </a:lnTo>
                  <a:lnTo>
                    <a:pt x="94" y="135"/>
                  </a:lnTo>
                  <a:lnTo>
                    <a:pt x="86" y="135"/>
                  </a:lnTo>
                  <a:close/>
                  <a:moveTo>
                    <a:pt x="52" y="46"/>
                  </a:moveTo>
                  <a:lnTo>
                    <a:pt x="52" y="90"/>
                  </a:lnTo>
                  <a:lnTo>
                    <a:pt x="81" y="90"/>
                  </a:lnTo>
                  <a:lnTo>
                    <a:pt x="85" y="90"/>
                  </a:lnTo>
                  <a:lnTo>
                    <a:pt x="90" y="89"/>
                  </a:lnTo>
                  <a:lnTo>
                    <a:pt x="94" y="86"/>
                  </a:lnTo>
                  <a:lnTo>
                    <a:pt x="97" y="84"/>
                  </a:lnTo>
                  <a:lnTo>
                    <a:pt x="99" y="81"/>
                  </a:lnTo>
                  <a:lnTo>
                    <a:pt x="100" y="78"/>
                  </a:lnTo>
                  <a:lnTo>
                    <a:pt x="101" y="73"/>
                  </a:lnTo>
                  <a:lnTo>
                    <a:pt x="103" y="68"/>
                  </a:lnTo>
                  <a:lnTo>
                    <a:pt x="101" y="63"/>
                  </a:lnTo>
                  <a:lnTo>
                    <a:pt x="100" y="58"/>
                  </a:lnTo>
                  <a:lnTo>
                    <a:pt x="99" y="55"/>
                  </a:lnTo>
                  <a:lnTo>
                    <a:pt x="97" y="52"/>
                  </a:lnTo>
                  <a:lnTo>
                    <a:pt x="94" y="50"/>
                  </a:lnTo>
                  <a:lnTo>
                    <a:pt x="90" y="47"/>
                  </a:lnTo>
                  <a:lnTo>
                    <a:pt x="85" y="46"/>
                  </a:lnTo>
                  <a:lnTo>
                    <a:pt x="81" y="46"/>
                  </a:lnTo>
                  <a:lnTo>
                    <a:pt x="52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6" name="Rectangle 209"/>
            <p:cNvSpPr>
              <a:spLocks noChangeArrowheads="1"/>
            </p:cNvSpPr>
            <p:nvPr/>
          </p:nvSpPr>
          <p:spPr bwMode="auto">
            <a:xfrm>
              <a:off x="9915525" y="3187700"/>
              <a:ext cx="28575" cy="1047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7" name="Freeform 210"/>
            <p:cNvSpPr>
              <a:spLocks/>
            </p:cNvSpPr>
            <p:nvPr/>
          </p:nvSpPr>
          <p:spPr bwMode="auto">
            <a:xfrm>
              <a:off x="9948863" y="3187700"/>
              <a:ext cx="79375" cy="104775"/>
            </a:xfrm>
            <a:custGeom>
              <a:avLst/>
              <a:gdLst>
                <a:gd name="T0" fmla="*/ 2147483646 w 150"/>
                <a:gd name="T1" fmla="*/ 2147483646 h 196"/>
                <a:gd name="T2" fmla="*/ 2147483646 w 150"/>
                <a:gd name="T3" fmla="*/ 2147483646 h 196"/>
                <a:gd name="T4" fmla="*/ 2147483646 w 150"/>
                <a:gd name="T5" fmla="*/ 2147483646 h 196"/>
                <a:gd name="T6" fmla="*/ 2147483646 w 150"/>
                <a:gd name="T7" fmla="*/ 2147483646 h 196"/>
                <a:gd name="T8" fmla="*/ 2147483646 w 150"/>
                <a:gd name="T9" fmla="*/ 2147483646 h 196"/>
                <a:gd name="T10" fmla="*/ 0 w 150"/>
                <a:gd name="T11" fmla="*/ 2147483646 h 196"/>
                <a:gd name="T12" fmla="*/ 0 w 150"/>
                <a:gd name="T13" fmla="*/ 0 h 196"/>
                <a:gd name="T14" fmla="*/ 2147483646 w 150"/>
                <a:gd name="T15" fmla="*/ 0 h 196"/>
                <a:gd name="T16" fmla="*/ 2147483646 w 150"/>
                <a:gd name="T17" fmla="*/ 2147483646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196">
                  <a:moveTo>
                    <a:pt x="150" y="46"/>
                  </a:moveTo>
                  <a:lnTo>
                    <a:pt x="100" y="46"/>
                  </a:lnTo>
                  <a:lnTo>
                    <a:pt x="100" y="196"/>
                  </a:lnTo>
                  <a:lnTo>
                    <a:pt x="49" y="196"/>
                  </a:lnTo>
                  <a:lnTo>
                    <a:pt x="49" y="4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8" name="Freeform 211"/>
            <p:cNvSpPr>
              <a:spLocks noEditPoints="1"/>
            </p:cNvSpPr>
            <p:nvPr/>
          </p:nvSpPr>
          <p:spPr bwMode="auto">
            <a:xfrm>
              <a:off x="10018713" y="3187700"/>
              <a:ext cx="95250" cy="104775"/>
            </a:xfrm>
            <a:custGeom>
              <a:avLst/>
              <a:gdLst>
                <a:gd name="T0" fmla="*/ 2147483646 w 181"/>
                <a:gd name="T1" fmla="*/ 2147483646 h 197"/>
                <a:gd name="T2" fmla="*/ 2147483646 w 181"/>
                <a:gd name="T3" fmla="*/ 2147483646 h 197"/>
                <a:gd name="T4" fmla="*/ 2147483646 w 181"/>
                <a:gd name="T5" fmla="*/ 2147483646 h 197"/>
                <a:gd name="T6" fmla="*/ 2147483646 w 181"/>
                <a:gd name="T7" fmla="*/ 2147483646 h 197"/>
                <a:gd name="T8" fmla="*/ 0 w 181"/>
                <a:gd name="T9" fmla="*/ 2147483646 h 197"/>
                <a:gd name="T10" fmla="*/ 2147483646 w 181"/>
                <a:gd name="T11" fmla="*/ 0 h 197"/>
                <a:gd name="T12" fmla="*/ 2147483646 w 181"/>
                <a:gd name="T13" fmla="*/ 0 h 197"/>
                <a:gd name="T14" fmla="*/ 2147483646 w 181"/>
                <a:gd name="T15" fmla="*/ 2147483646 h 197"/>
                <a:gd name="T16" fmla="*/ 2147483646 w 181"/>
                <a:gd name="T17" fmla="*/ 2147483646 h 197"/>
                <a:gd name="T18" fmla="*/ 2147483646 w 181"/>
                <a:gd name="T19" fmla="*/ 2147483646 h 197"/>
                <a:gd name="T20" fmla="*/ 2147483646 w 181"/>
                <a:gd name="T21" fmla="*/ 2147483646 h 197"/>
                <a:gd name="T22" fmla="*/ 2147483646 w 181"/>
                <a:gd name="T23" fmla="*/ 2147483646 h 197"/>
                <a:gd name="T24" fmla="*/ 2147483646 w 181"/>
                <a:gd name="T25" fmla="*/ 2147483646 h 197"/>
                <a:gd name="T26" fmla="*/ 2147483646 w 181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" h="197">
                  <a:moveTo>
                    <a:pt x="123" y="197"/>
                  </a:moveTo>
                  <a:lnTo>
                    <a:pt x="113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59" y="0"/>
                  </a:lnTo>
                  <a:lnTo>
                    <a:pt x="122" y="0"/>
                  </a:lnTo>
                  <a:lnTo>
                    <a:pt x="181" y="197"/>
                  </a:lnTo>
                  <a:lnTo>
                    <a:pt x="123" y="197"/>
                  </a:lnTo>
                  <a:close/>
                  <a:moveTo>
                    <a:pt x="90" y="65"/>
                  </a:moveTo>
                  <a:lnTo>
                    <a:pt x="88" y="65"/>
                  </a:lnTo>
                  <a:lnTo>
                    <a:pt x="74" y="115"/>
                  </a:lnTo>
                  <a:lnTo>
                    <a:pt x="103" y="115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49" name="Freeform 212"/>
            <p:cNvSpPr>
              <a:spLocks/>
            </p:cNvSpPr>
            <p:nvPr/>
          </p:nvSpPr>
          <p:spPr bwMode="auto">
            <a:xfrm>
              <a:off x="10120313" y="3187700"/>
              <a:ext cx="73025" cy="104775"/>
            </a:xfrm>
            <a:custGeom>
              <a:avLst/>
              <a:gdLst>
                <a:gd name="T0" fmla="*/ 0 w 139"/>
                <a:gd name="T1" fmla="*/ 0 h 196"/>
                <a:gd name="T2" fmla="*/ 2147483646 w 139"/>
                <a:gd name="T3" fmla="*/ 0 h 196"/>
                <a:gd name="T4" fmla="*/ 2147483646 w 139"/>
                <a:gd name="T5" fmla="*/ 2147483646 h 196"/>
                <a:gd name="T6" fmla="*/ 2147483646 w 139"/>
                <a:gd name="T7" fmla="*/ 2147483646 h 196"/>
                <a:gd name="T8" fmla="*/ 2147483646 w 139"/>
                <a:gd name="T9" fmla="*/ 2147483646 h 196"/>
                <a:gd name="T10" fmla="*/ 0 w 139"/>
                <a:gd name="T11" fmla="*/ 2147483646 h 196"/>
                <a:gd name="T12" fmla="*/ 0 w 139"/>
                <a:gd name="T13" fmla="*/ 0 h 1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96">
                  <a:moveTo>
                    <a:pt x="0" y="0"/>
                  </a:moveTo>
                  <a:lnTo>
                    <a:pt x="53" y="0"/>
                  </a:lnTo>
                  <a:lnTo>
                    <a:pt x="53" y="150"/>
                  </a:lnTo>
                  <a:lnTo>
                    <a:pt x="139" y="150"/>
                  </a:lnTo>
                  <a:lnTo>
                    <a:pt x="139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0" name="Freeform 213"/>
            <p:cNvSpPr>
              <a:spLocks noEditPoints="1"/>
            </p:cNvSpPr>
            <p:nvPr/>
          </p:nvSpPr>
          <p:spPr bwMode="auto">
            <a:xfrm>
              <a:off x="10225088" y="3187700"/>
              <a:ext cx="96837" cy="104775"/>
            </a:xfrm>
            <a:custGeom>
              <a:avLst/>
              <a:gdLst>
                <a:gd name="T0" fmla="*/ 2147483646 w 182"/>
                <a:gd name="T1" fmla="*/ 2147483646 h 197"/>
                <a:gd name="T2" fmla="*/ 2147483646 w 182"/>
                <a:gd name="T3" fmla="*/ 2147483646 h 197"/>
                <a:gd name="T4" fmla="*/ 2147483646 w 182"/>
                <a:gd name="T5" fmla="*/ 2147483646 h 197"/>
                <a:gd name="T6" fmla="*/ 2147483646 w 182"/>
                <a:gd name="T7" fmla="*/ 2147483646 h 197"/>
                <a:gd name="T8" fmla="*/ 0 w 182"/>
                <a:gd name="T9" fmla="*/ 2147483646 h 197"/>
                <a:gd name="T10" fmla="*/ 2147483646 w 182"/>
                <a:gd name="T11" fmla="*/ 0 h 197"/>
                <a:gd name="T12" fmla="*/ 2147483646 w 182"/>
                <a:gd name="T13" fmla="*/ 0 h 197"/>
                <a:gd name="T14" fmla="*/ 2147483646 w 182"/>
                <a:gd name="T15" fmla="*/ 2147483646 h 197"/>
                <a:gd name="T16" fmla="*/ 2147483646 w 182"/>
                <a:gd name="T17" fmla="*/ 2147483646 h 197"/>
                <a:gd name="T18" fmla="*/ 2147483646 w 182"/>
                <a:gd name="T19" fmla="*/ 2147483646 h 197"/>
                <a:gd name="T20" fmla="*/ 2147483646 w 182"/>
                <a:gd name="T21" fmla="*/ 2147483646 h 197"/>
                <a:gd name="T22" fmla="*/ 2147483646 w 182"/>
                <a:gd name="T23" fmla="*/ 2147483646 h 197"/>
                <a:gd name="T24" fmla="*/ 2147483646 w 182"/>
                <a:gd name="T25" fmla="*/ 2147483646 h 197"/>
                <a:gd name="T26" fmla="*/ 2147483646 w 182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" h="197">
                  <a:moveTo>
                    <a:pt x="124" y="197"/>
                  </a:moveTo>
                  <a:lnTo>
                    <a:pt x="114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59" y="0"/>
                  </a:lnTo>
                  <a:lnTo>
                    <a:pt x="122" y="0"/>
                  </a:lnTo>
                  <a:lnTo>
                    <a:pt x="182" y="197"/>
                  </a:lnTo>
                  <a:lnTo>
                    <a:pt x="124" y="197"/>
                  </a:lnTo>
                  <a:close/>
                  <a:moveTo>
                    <a:pt x="90" y="65"/>
                  </a:moveTo>
                  <a:lnTo>
                    <a:pt x="90" y="65"/>
                  </a:lnTo>
                  <a:lnTo>
                    <a:pt x="76" y="115"/>
                  </a:lnTo>
                  <a:lnTo>
                    <a:pt x="104" y="115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1" name="Freeform 214"/>
            <p:cNvSpPr>
              <a:spLocks/>
            </p:cNvSpPr>
            <p:nvPr/>
          </p:nvSpPr>
          <p:spPr bwMode="auto">
            <a:xfrm>
              <a:off x="10326688" y="3187700"/>
              <a:ext cx="73025" cy="104775"/>
            </a:xfrm>
            <a:custGeom>
              <a:avLst/>
              <a:gdLst>
                <a:gd name="T0" fmla="*/ 0 w 138"/>
                <a:gd name="T1" fmla="*/ 0 h 196"/>
                <a:gd name="T2" fmla="*/ 2147483646 w 138"/>
                <a:gd name="T3" fmla="*/ 0 h 196"/>
                <a:gd name="T4" fmla="*/ 2147483646 w 138"/>
                <a:gd name="T5" fmla="*/ 2147483646 h 196"/>
                <a:gd name="T6" fmla="*/ 2147483646 w 138"/>
                <a:gd name="T7" fmla="*/ 2147483646 h 196"/>
                <a:gd name="T8" fmla="*/ 2147483646 w 138"/>
                <a:gd name="T9" fmla="*/ 2147483646 h 196"/>
                <a:gd name="T10" fmla="*/ 0 w 138"/>
                <a:gd name="T11" fmla="*/ 2147483646 h 196"/>
                <a:gd name="T12" fmla="*/ 0 w 138"/>
                <a:gd name="T13" fmla="*/ 0 h 1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8" h="196">
                  <a:moveTo>
                    <a:pt x="0" y="0"/>
                  </a:moveTo>
                  <a:lnTo>
                    <a:pt x="52" y="0"/>
                  </a:lnTo>
                  <a:lnTo>
                    <a:pt x="52" y="150"/>
                  </a:lnTo>
                  <a:lnTo>
                    <a:pt x="138" y="150"/>
                  </a:lnTo>
                  <a:lnTo>
                    <a:pt x="138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2" name="Freeform 215"/>
            <p:cNvSpPr>
              <a:spLocks/>
            </p:cNvSpPr>
            <p:nvPr/>
          </p:nvSpPr>
          <p:spPr bwMode="auto">
            <a:xfrm>
              <a:off x="10407650" y="3187700"/>
              <a:ext cx="85725" cy="104775"/>
            </a:xfrm>
            <a:custGeom>
              <a:avLst/>
              <a:gdLst>
                <a:gd name="T0" fmla="*/ 2147483646 w 162"/>
                <a:gd name="T1" fmla="*/ 2147483646 h 196"/>
                <a:gd name="T2" fmla="*/ 0 w 162"/>
                <a:gd name="T3" fmla="*/ 2147483646 h 196"/>
                <a:gd name="T4" fmla="*/ 0 w 162"/>
                <a:gd name="T5" fmla="*/ 0 h 196"/>
                <a:gd name="T6" fmla="*/ 2147483646 w 162"/>
                <a:gd name="T7" fmla="*/ 0 h 196"/>
                <a:gd name="T8" fmla="*/ 2147483646 w 162"/>
                <a:gd name="T9" fmla="*/ 2147483646 h 196"/>
                <a:gd name="T10" fmla="*/ 2147483646 w 162"/>
                <a:gd name="T11" fmla="*/ 2147483646 h 196"/>
                <a:gd name="T12" fmla="*/ 2147483646 w 162"/>
                <a:gd name="T13" fmla="*/ 0 h 196"/>
                <a:gd name="T14" fmla="*/ 2147483646 w 162"/>
                <a:gd name="T15" fmla="*/ 0 h 196"/>
                <a:gd name="T16" fmla="*/ 2147483646 w 162"/>
                <a:gd name="T17" fmla="*/ 2147483646 h 196"/>
                <a:gd name="T18" fmla="*/ 2147483646 w 162"/>
                <a:gd name="T19" fmla="*/ 2147483646 h 196"/>
                <a:gd name="T20" fmla="*/ 2147483646 w 162"/>
                <a:gd name="T21" fmla="*/ 2147483646 h 196"/>
                <a:gd name="T22" fmla="*/ 2147483646 w 162"/>
                <a:gd name="T23" fmla="*/ 2147483646 h 196"/>
                <a:gd name="T24" fmla="*/ 2147483646 w 162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2" h="196">
                  <a:moveTo>
                    <a:pt x="52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72"/>
                  </a:lnTo>
                  <a:lnTo>
                    <a:pt x="110" y="72"/>
                  </a:lnTo>
                  <a:lnTo>
                    <a:pt x="110" y="0"/>
                  </a:lnTo>
                  <a:lnTo>
                    <a:pt x="162" y="0"/>
                  </a:lnTo>
                  <a:lnTo>
                    <a:pt x="162" y="196"/>
                  </a:lnTo>
                  <a:lnTo>
                    <a:pt x="110" y="196"/>
                  </a:lnTo>
                  <a:lnTo>
                    <a:pt x="110" y="118"/>
                  </a:lnTo>
                  <a:lnTo>
                    <a:pt x="52" y="118"/>
                  </a:lnTo>
                  <a:lnTo>
                    <a:pt x="52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3" name="Freeform 216"/>
            <p:cNvSpPr>
              <a:spLocks/>
            </p:cNvSpPr>
            <p:nvPr/>
          </p:nvSpPr>
          <p:spPr bwMode="auto">
            <a:xfrm>
              <a:off x="10506075" y="3187700"/>
              <a:ext cx="74612" cy="104775"/>
            </a:xfrm>
            <a:custGeom>
              <a:avLst/>
              <a:gdLst>
                <a:gd name="T0" fmla="*/ 2147483646 w 142"/>
                <a:gd name="T1" fmla="*/ 0 h 196"/>
                <a:gd name="T2" fmla="*/ 2147483646 w 142"/>
                <a:gd name="T3" fmla="*/ 2147483646 h 196"/>
                <a:gd name="T4" fmla="*/ 2147483646 w 142"/>
                <a:gd name="T5" fmla="*/ 2147483646 h 196"/>
                <a:gd name="T6" fmla="*/ 2147483646 w 142"/>
                <a:gd name="T7" fmla="*/ 2147483646 h 196"/>
                <a:gd name="T8" fmla="*/ 2147483646 w 142"/>
                <a:gd name="T9" fmla="*/ 2147483646 h 196"/>
                <a:gd name="T10" fmla="*/ 2147483646 w 142"/>
                <a:gd name="T11" fmla="*/ 2147483646 h 196"/>
                <a:gd name="T12" fmla="*/ 2147483646 w 142"/>
                <a:gd name="T13" fmla="*/ 2147483646 h 196"/>
                <a:gd name="T14" fmla="*/ 2147483646 w 142"/>
                <a:gd name="T15" fmla="*/ 2147483646 h 196"/>
                <a:gd name="T16" fmla="*/ 2147483646 w 142"/>
                <a:gd name="T17" fmla="*/ 2147483646 h 196"/>
                <a:gd name="T18" fmla="*/ 2147483646 w 142"/>
                <a:gd name="T19" fmla="*/ 2147483646 h 196"/>
                <a:gd name="T20" fmla="*/ 0 w 142"/>
                <a:gd name="T21" fmla="*/ 2147483646 h 196"/>
                <a:gd name="T22" fmla="*/ 0 w 142"/>
                <a:gd name="T23" fmla="*/ 0 h 196"/>
                <a:gd name="T24" fmla="*/ 2147483646 w 142"/>
                <a:gd name="T25" fmla="*/ 0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96">
                  <a:moveTo>
                    <a:pt x="139" y="0"/>
                  </a:moveTo>
                  <a:lnTo>
                    <a:pt x="139" y="46"/>
                  </a:lnTo>
                  <a:lnTo>
                    <a:pt x="52" y="46"/>
                  </a:lnTo>
                  <a:lnTo>
                    <a:pt x="52" y="72"/>
                  </a:lnTo>
                  <a:lnTo>
                    <a:pt x="126" y="72"/>
                  </a:lnTo>
                  <a:lnTo>
                    <a:pt x="126" y="118"/>
                  </a:lnTo>
                  <a:lnTo>
                    <a:pt x="52" y="118"/>
                  </a:lnTo>
                  <a:lnTo>
                    <a:pt x="52" y="150"/>
                  </a:lnTo>
                  <a:lnTo>
                    <a:pt x="142" y="150"/>
                  </a:lnTo>
                  <a:lnTo>
                    <a:pt x="14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4" name="Rectangle 217"/>
            <p:cNvSpPr>
              <a:spLocks noChangeArrowheads="1"/>
            </p:cNvSpPr>
            <p:nvPr/>
          </p:nvSpPr>
          <p:spPr bwMode="auto">
            <a:xfrm>
              <a:off x="10588625" y="3187700"/>
              <a:ext cx="28575" cy="1047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5" name="Freeform 218"/>
            <p:cNvSpPr>
              <a:spLocks noEditPoints="1"/>
            </p:cNvSpPr>
            <p:nvPr/>
          </p:nvSpPr>
          <p:spPr bwMode="auto">
            <a:xfrm>
              <a:off x="10625138" y="3187700"/>
              <a:ext cx="96837" cy="106363"/>
            </a:xfrm>
            <a:custGeom>
              <a:avLst/>
              <a:gdLst>
                <a:gd name="T0" fmla="*/ 2147483646 w 182"/>
                <a:gd name="T1" fmla="*/ 2147483646 h 201"/>
                <a:gd name="T2" fmla="*/ 2147483646 w 182"/>
                <a:gd name="T3" fmla="*/ 2147483646 h 201"/>
                <a:gd name="T4" fmla="*/ 2147483646 w 182"/>
                <a:gd name="T5" fmla="*/ 2147483646 h 201"/>
                <a:gd name="T6" fmla="*/ 2147483646 w 182"/>
                <a:gd name="T7" fmla="*/ 2147483646 h 201"/>
                <a:gd name="T8" fmla="*/ 2147483646 w 182"/>
                <a:gd name="T9" fmla="*/ 2147483646 h 201"/>
                <a:gd name="T10" fmla="*/ 2147483646 w 182"/>
                <a:gd name="T11" fmla="*/ 2147483646 h 201"/>
                <a:gd name="T12" fmla="*/ 2147483646 w 182"/>
                <a:gd name="T13" fmla="*/ 2147483646 h 201"/>
                <a:gd name="T14" fmla="*/ 2147483646 w 182"/>
                <a:gd name="T15" fmla="*/ 2147483646 h 201"/>
                <a:gd name="T16" fmla="*/ 2147483646 w 182"/>
                <a:gd name="T17" fmla="*/ 2147483646 h 201"/>
                <a:gd name="T18" fmla="*/ 2147483646 w 182"/>
                <a:gd name="T19" fmla="*/ 2147483646 h 201"/>
                <a:gd name="T20" fmla="*/ 2147483646 w 182"/>
                <a:gd name="T21" fmla="*/ 2147483646 h 201"/>
                <a:gd name="T22" fmla="*/ 2147483646 w 182"/>
                <a:gd name="T23" fmla="*/ 2147483646 h 201"/>
                <a:gd name="T24" fmla="*/ 2147483646 w 182"/>
                <a:gd name="T25" fmla="*/ 2147483646 h 201"/>
                <a:gd name="T26" fmla="*/ 2147483646 w 182"/>
                <a:gd name="T27" fmla="*/ 2147483646 h 201"/>
                <a:gd name="T28" fmla="*/ 2147483646 w 182"/>
                <a:gd name="T29" fmla="*/ 2147483646 h 201"/>
                <a:gd name="T30" fmla="*/ 2147483646 w 182"/>
                <a:gd name="T31" fmla="*/ 2147483646 h 201"/>
                <a:gd name="T32" fmla="*/ 2147483646 w 182"/>
                <a:gd name="T33" fmla="*/ 2147483646 h 201"/>
                <a:gd name="T34" fmla="*/ 2147483646 w 182"/>
                <a:gd name="T35" fmla="*/ 2147483646 h 201"/>
                <a:gd name="T36" fmla="*/ 2147483646 w 182"/>
                <a:gd name="T37" fmla="*/ 2147483646 h 201"/>
                <a:gd name="T38" fmla="*/ 2147483646 w 182"/>
                <a:gd name="T39" fmla="*/ 2147483646 h 201"/>
                <a:gd name="T40" fmla="*/ 2147483646 w 182"/>
                <a:gd name="T41" fmla="*/ 2147483646 h 201"/>
                <a:gd name="T42" fmla="*/ 2147483646 w 182"/>
                <a:gd name="T43" fmla="*/ 2147483646 h 201"/>
                <a:gd name="T44" fmla="*/ 2147483646 w 182"/>
                <a:gd name="T45" fmla="*/ 2147483646 h 201"/>
                <a:gd name="T46" fmla="*/ 2147483646 w 182"/>
                <a:gd name="T47" fmla="*/ 2147483646 h 201"/>
                <a:gd name="T48" fmla="*/ 2147483646 w 182"/>
                <a:gd name="T49" fmla="*/ 2147483646 h 201"/>
                <a:gd name="T50" fmla="*/ 2147483646 w 182"/>
                <a:gd name="T51" fmla="*/ 2147483646 h 201"/>
                <a:gd name="T52" fmla="*/ 2147483646 w 182"/>
                <a:gd name="T53" fmla="*/ 2147483646 h 201"/>
                <a:gd name="T54" fmla="*/ 2147483646 w 182"/>
                <a:gd name="T55" fmla="*/ 2147483646 h 201"/>
                <a:gd name="T56" fmla="*/ 2147483646 w 182"/>
                <a:gd name="T57" fmla="*/ 2147483646 h 201"/>
                <a:gd name="T58" fmla="*/ 2147483646 w 182"/>
                <a:gd name="T59" fmla="*/ 2147483646 h 201"/>
                <a:gd name="T60" fmla="*/ 2147483646 w 182"/>
                <a:gd name="T61" fmla="*/ 2147483646 h 201"/>
                <a:gd name="T62" fmla="*/ 2147483646 w 182"/>
                <a:gd name="T63" fmla="*/ 2147483646 h 201"/>
                <a:gd name="T64" fmla="*/ 2147483646 w 182"/>
                <a:gd name="T65" fmla="*/ 2147483646 h 201"/>
                <a:gd name="T66" fmla="*/ 2147483646 w 182"/>
                <a:gd name="T67" fmla="*/ 2147483646 h 201"/>
                <a:gd name="T68" fmla="*/ 2147483646 w 182"/>
                <a:gd name="T69" fmla="*/ 2147483646 h 201"/>
                <a:gd name="T70" fmla="*/ 2147483646 w 182"/>
                <a:gd name="T71" fmla="*/ 2147483646 h 201"/>
                <a:gd name="T72" fmla="*/ 0 w 182"/>
                <a:gd name="T73" fmla="*/ 2147483646 h 201"/>
                <a:gd name="T74" fmla="*/ 2147483646 w 182"/>
                <a:gd name="T75" fmla="*/ 2147483646 h 201"/>
                <a:gd name="T76" fmla="*/ 2147483646 w 182"/>
                <a:gd name="T77" fmla="*/ 2147483646 h 201"/>
                <a:gd name="T78" fmla="*/ 2147483646 w 182"/>
                <a:gd name="T79" fmla="*/ 2147483646 h 201"/>
                <a:gd name="T80" fmla="*/ 2147483646 w 182"/>
                <a:gd name="T81" fmla="*/ 2147483646 h 201"/>
                <a:gd name="T82" fmla="*/ 2147483646 w 182"/>
                <a:gd name="T83" fmla="*/ 2147483646 h 201"/>
                <a:gd name="T84" fmla="*/ 2147483646 w 182"/>
                <a:gd name="T85" fmla="*/ 2147483646 h 201"/>
                <a:gd name="T86" fmla="*/ 2147483646 w 182"/>
                <a:gd name="T87" fmla="*/ 2147483646 h 201"/>
                <a:gd name="T88" fmla="*/ 2147483646 w 182"/>
                <a:gd name="T89" fmla="*/ 0 h 201"/>
                <a:gd name="T90" fmla="*/ 2147483646 w 182"/>
                <a:gd name="T91" fmla="*/ 2147483646 h 201"/>
                <a:gd name="T92" fmla="*/ 2147483646 w 182"/>
                <a:gd name="T93" fmla="*/ 2147483646 h 201"/>
                <a:gd name="T94" fmla="*/ 2147483646 w 182"/>
                <a:gd name="T95" fmla="*/ 2147483646 h 201"/>
                <a:gd name="T96" fmla="*/ 2147483646 w 182"/>
                <a:gd name="T97" fmla="*/ 2147483646 h 201"/>
                <a:gd name="T98" fmla="*/ 2147483646 w 182"/>
                <a:gd name="T99" fmla="*/ 2147483646 h 201"/>
                <a:gd name="T100" fmla="*/ 2147483646 w 182"/>
                <a:gd name="T101" fmla="*/ 2147483646 h 201"/>
                <a:gd name="T102" fmla="*/ 2147483646 w 182"/>
                <a:gd name="T103" fmla="*/ 2147483646 h 201"/>
                <a:gd name="T104" fmla="*/ 2147483646 w 182"/>
                <a:gd name="T105" fmla="*/ 2147483646 h 2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2" h="201">
                  <a:moveTo>
                    <a:pt x="119" y="56"/>
                  </a:moveTo>
                  <a:lnTo>
                    <a:pt x="117" y="53"/>
                  </a:lnTo>
                  <a:lnTo>
                    <a:pt x="115" y="51"/>
                  </a:lnTo>
                  <a:lnTo>
                    <a:pt x="112" y="48"/>
                  </a:lnTo>
                  <a:lnTo>
                    <a:pt x="109" y="46"/>
                  </a:lnTo>
                  <a:lnTo>
                    <a:pt x="101" y="43"/>
                  </a:lnTo>
                  <a:lnTo>
                    <a:pt x="91" y="43"/>
                  </a:lnTo>
                  <a:lnTo>
                    <a:pt x="81" y="43"/>
                  </a:lnTo>
                  <a:lnTo>
                    <a:pt x="74" y="46"/>
                  </a:lnTo>
                  <a:lnTo>
                    <a:pt x="70" y="48"/>
                  </a:lnTo>
                  <a:lnTo>
                    <a:pt x="67" y="51"/>
                  </a:lnTo>
                  <a:lnTo>
                    <a:pt x="64" y="53"/>
                  </a:lnTo>
                  <a:lnTo>
                    <a:pt x="63" y="56"/>
                  </a:lnTo>
                  <a:lnTo>
                    <a:pt x="60" y="64"/>
                  </a:lnTo>
                  <a:lnTo>
                    <a:pt x="57" y="73"/>
                  </a:lnTo>
                  <a:lnTo>
                    <a:pt x="55" y="85"/>
                  </a:lnTo>
                  <a:lnTo>
                    <a:pt x="55" y="99"/>
                  </a:lnTo>
                  <a:lnTo>
                    <a:pt x="55" y="112"/>
                  </a:lnTo>
                  <a:lnTo>
                    <a:pt x="57" y="125"/>
                  </a:lnTo>
                  <a:lnTo>
                    <a:pt x="60" y="135"/>
                  </a:lnTo>
                  <a:lnTo>
                    <a:pt x="63" y="144"/>
                  </a:lnTo>
                  <a:lnTo>
                    <a:pt x="64" y="147"/>
                  </a:lnTo>
                  <a:lnTo>
                    <a:pt x="67" y="149"/>
                  </a:lnTo>
                  <a:lnTo>
                    <a:pt x="70" y="152"/>
                  </a:lnTo>
                  <a:lnTo>
                    <a:pt x="74" y="155"/>
                  </a:lnTo>
                  <a:lnTo>
                    <a:pt x="81" y="157"/>
                  </a:lnTo>
                  <a:lnTo>
                    <a:pt x="91" y="158"/>
                  </a:lnTo>
                  <a:lnTo>
                    <a:pt x="101" y="157"/>
                  </a:lnTo>
                  <a:lnTo>
                    <a:pt x="109" y="155"/>
                  </a:lnTo>
                  <a:lnTo>
                    <a:pt x="112" y="152"/>
                  </a:lnTo>
                  <a:lnTo>
                    <a:pt x="115" y="149"/>
                  </a:lnTo>
                  <a:lnTo>
                    <a:pt x="117" y="147"/>
                  </a:lnTo>
                  <a:lnTo>
                    <a:pt x="119" y="144"/>
                  </a:lnTo>
                  <a:lnTo>
                    <a:pt x="123" y="135"/>
                  </a:lnTo>
                  <a:lnTo>
                    <a:pt x="125" y="125"/>
                  </a:lnTo>
                  <a:lnTo>
                    <a:pt x="127" y="112"/>
                  </a:lnTo>
                  <a:lnTo>
                    <a:pt x="127" y="99"/>
                  </a:lnTo>
                  <a:lnTo>
                    <a:pt x="127" y="85"/>
                  </a:lnTo>
                  <a:lnTo>
                    <a:pt x="125" y="73"/>
                  </a:lnTo>
                  <a:lnTo>
                    <a:pt x="123" y="64"/>
                  </a:lnTo>
                  <a:lnTo>
                    <a:pt x="119" y="56"/>
                  </a:lnTo>
                  <a:close/>
                  <a:moveTo>
                    <a:pt x="182" y="99"/>
                  </a:moveTo>
                  <a:lnTo>
                    <a:pt x="181" y="111"/>
                  </a:lnTo>
                  <a:lnTo>
                    <a:pt x="180" y="123"/>
                  </a:lnTo>
                  <a:lnTo>
                    <a:pt x="179" y="134"/>
                  </a:lnTo>
                  <a:lnTo>
                    <a:pt x="176" y="144"/>
                  </a:lnTo>
                  <a:lnTo>
                    <a:pt x="172" y="152"/>
                  </a:lnTo>
                  <a:lnTo>
                    <a:pt x="169" y="161"/>
                  </a:lnTo>
                  <a:lnTo>
                    <a:pt x="165" y="169"/>
                  </a:lnTo>
                  <a:lnTo>
                    <a:pt x="159" y="175"/>
                  </a:lnTo>
                  <a:lnTo>
                    <a:pt x="153" y="182"/>
                  </a:lnTo>
                  <a:lnTo>
                    <a:pt x="146" y="187"/>
                  </a:lnTo>
                  <a:lnTo>
                    <a:pt x="139" y="191"/>
                  </a:lnTo>
                  <a:lnTo>
                    <a:pt x="131" y="195"/>
                  </a:lnTo>
                  <a:lnTo>
                    <a:pt x="122" y="198"/>
                  </a:lnTo>
                  <a:lnTo>
                    <a:pt x="113" y="199"/>
                  </a:lnTo>
                  <a:lnTo>
                    <a:pt x="102" y="200"/>
                  </a:lnTo>
                  <a:lnTo>
                    <a:pt x="91" y="201"/>
                  </a:lnTo>
                  <a:lnTo>
                    <a:pt x="80" y="200"/>
                  </a:lnTo>
                  <a:lnTo>
                    <a:pt x="70" y="199"/>
                  </a:lnTo>
                  <a:lnTo>
                    <a:pt x="61" y="198"/>
                  </a:lnTo>
                  <a:lnTo>
                    <a:pt x="51" y="195"/>
                  </a:lnTo>
                  <a:lnTo>
                    <a:pt x="44" y="191"/>
                  </a:lnTo>
                  <a:lnTo>
                    <a:pt x="36" y="187"/>
                  </a:lnTo>
                  <a:lnTo>
                    <a:pt x="29" y="182"/>
                  </a:lnTo>
                  <a:lnTo>
                    <a:pt x="23" y="175"/>
                  </a:lnTo>
                  <a:lnTo>
                    <a:pt x="18" y="169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2" y="123"/>
                  </a:lnTo>
                  <a:lnTo>
                    <a:pt x="1" y="111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1" y="78"/>
                  </a:lnTo>
                  <a:lnTo>
                    <a:pt x="2" y="68"/>
                  </a:lnTo>
                  <a:lnTo>
                    <a:pt x="5" y="59"/>
                  </a:lnTo>
                  <a:lnTo>
                    <a:pt x="8" y="52"/>
                  </a:lnTo>
                  <a:lnTo>
                    <a:pt x="11" y="43"/>
                  </a:lnTo>
                  <a:lnTo>
                    <a:pt x="14" y="35"/>
                  </a:lnTo>
                  <a:lnTo>
                    <a:pt x="20" y="29"/>
                  </a:lnTo>
                  <a:lnTo>
                    <a:pt x="25" y="21"/>
                  </a:lnTo>
                  <a:lnTo>
                    <a:pt x="32" y="16"/>
                  </a:lnTo>
                  <a:lnTo>
                    <a:pt x="39" y="12"/>
                  </a:lnTo>
                  <a:lnTo>
                    <a:pt x="48" y="7"/>
                  </a:lnTo>
                  <a:lnTo>
                    <a:pt x="57" y="4"/>
                  </a:lnTo>
                  <a:lnTo>
                    <a:pt x="67" y="2"/>
                  </a:lnTo>
                  <a:lnTo>
                    <a:pt x="79" y="0"/>
                  </a:lnTo>
                  <a:lnTo>
                    <a:pt x="91" y="0"/>
                  </a:lnTo>
                  <a:lnTo>
                    <a:pt x="103" y="0"/>
                  </a:lnTo>
                  <a:lnTo>
                    <a:pt x="115" y="2"/>
                  </a:lnTo>
                  <a:lnTo>
                    <a:pt x="126" y="4"/>
                  </a:lnTo>
                  <a:lnTo>
                    <a:pt x="135" y="7"/>
                  </a:lnTo>
                  <a:lnTo>
                    <a:pt x="143" y="12"/>
                  </a:lnTo>
                  <a:lnTo>
                    <a:pt x="151" y="16"/>
                  </a:lnTo>
                  <a:lnTo>
                    <a:pt x="157" y="21"/>
                  </a:lnTo>
                  <a:lnTo>
                    <a:pt x="163" y="29"/>
                  </a:lnTo>
                  <a:lnTo>
                    <a:pt x="168" y="35"/>
                  </a:lnTo>
                  <a:lnTo>
                    <a:pt x="171" y="43"/>
                  </a:lnTo>
                  <a:lnTo>
                    <a:pt x="175" y="52"/>
                  </a:lnTo>
                  <a:lnTo>
                    <a:pt x="178" y="59"/>
                  </a:lnTo>
                  <a:lnTo>
                    <a:pt x="179" y="68"/>
                  </a:lnTo>
                  <a:lnTo>
                    <a:pt x="181" y="78"/>
                  </a:lnTo>
                  <a:lnTo>
                    <a:pt x="181" y="88"/>
                  </a:lnTo>
                  <a:lnTo>
                    <a:pt x="182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6" name="Freeform 219"/>
            <p:cNvSpPr>
              <a:spLocks/>
            </p:cNvSpPr>
            <p:nvPr/>
          </p:nvSpPr>
          <p:spPr bwMode="auto">
            <a:xfrm>
              <a:off x="9831388" y="3363913"/>
              <a:ext cx="87312" cy="106363"/>
            </a:xfrm>
            <a:custGeom>
              <a:avLst/>
              <a:gdLst>
                <a:gd name="T0" fmla="*/ 0 w 165"/>
                <a:gd name="T1" fmla="*/ 2147483646 h 202"/>
                <a:gd name="T2" fmla="*/ 2147483646 w 165"/>
                <a:gd name="T3" fmla="*/ 2147483646 h 202"/>
                <a:gd name="T4" fmla="*/ 2147483646 w 165"/>
                <a:gd name="T5" fmla="*/ 2147483646 h 202"/>
                <a:gd name="T6" fmla="*/ 2147483646 w 165"/>
                <a:gd name="T7" fmla="*/ 2147483646 h 202"/>
                <a:gd name="T8" fmla="*/ 2147483646 w 165"/>
                <a:gd name="T9" fmla="*/ 2147483646 h 202"/>
                <a:gd name="T10" fmla="*/ 2147483646 w 165"/>
                <a:gd name="T11" fmla="*/ 2147483646 h 202"/>
                <a:gd name="T12" fmla="*/ 2147483646 w 165"/>
                <a:gd name="T13" fmla="*/ 2147483646 h 202"/>
                <a:gd name="T14" fmla="*/ 2147483646 w 165"/>
                <a:gd name="T15" fmla="*/ 2147483646 h 202"/>
                <a:gd name="T16" fmla="*/ 2147483646 w 165"/>
                <a:gd name="T17" fmla="*/ 2147483646 h 202"/>
                <a:gd name="T18" fmla="*/ 2147483646 w 165"/>
                <a:gd name="T19" fmla="*/ 2147483646 h 202"/>
                <a:gd name="T20" fmla="*/ 2147483646 w 165"/>
                <a:gd name="T21" fmla="*/ 2147483646 h 202"/>
                <a:gd name="T22" fmla="*/ 2147483646 w 165"/>
                <a:gd name="T23" fmla="*/ 2147483646 h 202"/>
                <a:gd name="T24" fmla="*/ 2147483646 w 165"/>
                <a:gd name="T25" fmla="*/ 2147483646 h 202"/>
                <a:gd name="T26" fmla="*/ 2147483646 w 165"/>
                <a:gd name="T27" fmla="*/ 2147483646 h 202"/>
                <a:gd name="T28" fmla="*/ 2147483646 w 165"/>
                <a:gd name="T29" fmla="*/ 2147483646 h 202"/>
                <a:gd name="T30" fmla="*/ 2147483646 w 165"/>
                <a:gd name="T31" fmla="*/ 2147483646 h 202"/>
                <a:gd name="T32" fmla="*/ 2147483646 w 165"/>
                <a:gd name="T33" fmla="*/ 2147483646 h 202"/>
                <a:gd name="T34" fmla="*/ 2147483646 w 165"/>
                <a:gd name="T35" fmla="*/ 2147483646 h 202"/>
                <a:gd name="T36" fmla="*/ 2147483646 w 165"/>
                <a:gd name="T37" fmla="*/ 2147483646 h 202"/>
                <a:gd name="T38" fmla="*/ 2147483646 w 165"/>
                <a:gd name="T39" fmla="*/ 2147483646 h 202"/>
                <a:gd name="T40" fmla="*/ 2147483646 w 165"/>
                <a:gd name="T41" fmla="*/ 2147483646 h 202"/>
                <a:gd name="T42" fmla="*/ 2147483646 w 165"/>
                <a:gd name="T43" fmla="*/ 2147483646 h 202"/>
                <a:gd name="T44" fmla="*/ 2147483646 w 165"/>
                <a:gd name="T45" fmla="*/ 2147483646 h 202"/>
                <a:gd name="T46" fmla="*/ 2147483646 w 165"/>
                <a:gd name="T47" fmla="*/ 2147483646 h 202"/>
                <a:gd name="T48" fmla="*/ 2147483646 w 165"/>
                <a:gd name="T49" fmla="*/ 2147483646 h 202"/>
                <a:gd name="T50" fmla="*/ 2147483646 w 165"/>
                <a:gd name="T51" fmla="*/ 2147483646 h 202"/>
                <a:gd name="T52" fmla="*/ 2147483646 w 165"/>
                <a:gd name="T53" fmla="*/ 2147483646 h 202"/>
                <a:gd name="T54" fmla="*/ 2147483646 w 165"/>
                <a:gd name="T55" fmla="*/ 2147483646 h 202"/>
                <a:gd name="T56" fmla="*/ 2147483646 w 165"/>
                <a:gd name="T57" fmla="*/ 2147483646 h 202"/>
                <a:gd name="T58" fmla="*/ 2147483646 w 165"/>
                <a:gd name="T59" fmla="*/ 2147483646 h 202"/>
                <a:gd name="T60" fmla="*/ 2147483646 w 165"/>
                <a:gd name="T61" fmla="*/ 2147483646 h 202"/>
                <a:gd name="T62" fmla="*/ 2147483646 w 165"/>
                <a:gd name="T63" fmla="*/ 2147483646 h 202"/>
                <a:gd name="T64" fmla="*/ 2147483646 w 165"/>
                <a:gd name="T65" fmla="*/ 2147483646 h 202"/>
                <a:gd name="T66" fmla="*/ 2147483646 w 165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5" h="202">
                  <a:moveTo>
                    <a:pt x="0" y="100"/>
                  </a:moveTo>
                  <a:lnTo>
                    <a:pt x="0" y="89"/>
                  </a:lnTo>
                  <a:lnTo>
                    <a:pt x="2" y="80"/>
                  </a:lnTo>
                  <a:lnTo>
                    <a:pt x="3" y="70"/>
                  </a:lnTo>
                  <a:lnTo>
                    <a:pt x="5" y="61"/>
                  </a:lnTo>
                  <a:lnTo>
                    <a:pt x="8" y="52"/>
                  </a:lnTo>
                  <a:lnTo>
                    <a:pt x="11" y="45"/>
                  </a:lnTo>
                  <a:lnTo>
                    <a:pt x="15" y="37"/>
                  </a:lnTo>
                  <a:lnTo>
                    <a:pt x="19" y="30"/>
                  </a:lnTo>
                  <a:lnTo>
                    <a:pt x="25" y="23"/>
                  </a:lnTo>
                  <a:lnTo>
                    <a:pt x="32" y="18"/>
                  </a:lnTo>
                  <a:lnTo>
                    <a:pt x="39" y="12"/>
                  </a:lnTo>
                  <a:lnTo>
                    <a:pt x="48" y="8"/>
                  </a:lnTo>
                  <a:lnTo>
                    <a:pt x="57" y="5"/>
                  </a:lnTo>
                  <a:lnTo>
                    <a:pt x="68" y="3"/>
                  </a:lnTo>
                  <a:lnTo>
                    <a:pt x="80" y="1"/>
                  </a:lnTo>
                  <a:lnTo>
                    <a:pt x="91" y="0"/>
                  </a:lnTo>
                  <a:lnTo>
                    <a:pt x="109" y="1"/>
                  </a:lnTo>
                  <a:lnTo>
                    <a:pt x="127" y="4"/>
                  </a:lnTo>
                  <a:lnTo>
                    <a:pt x="146" y="7"/>
                  </a:lnTo>
                  <a:lnTo>
                    <a:pt x="165" y="12"/>
                  </a:lnTo>
                  <a:lnTo>
                    <a:pt x="153" y="56"/>
                  </a:lnTo>
                  <a:lnTo>
                    <a:pt x="136" y="51"/>
                  </a:lnTo>
                  <a:lnTo>
                    <a:pt x="120" y="49"/>
                  </a:lnTo>
                  <a:lnTo>
                    <a:pt x="107" y="47"/>
                  </a:lnTo>
                  <a:lnTo>
                    <a:pt x="96" y="47"/>
                  </a:lnTo>
                  <a:lnTo>
                    <a:pt x="86" y="48"/>
                  </a:lnTo>
                  <a:lnTo>
                    <a:pt x="78" y="50"/>
                  </a:lnTo>
                  <a:lnTo>
                    <a:pt x="71" y="55"/>
                  </a:lnTo>
                  <a:lnTo>
                    <a:pt x="65" y="60"/>
                  </a:lnTo>
                  <a:lnTo>
                    <a:pt x="61" y="68"/>
                  </a:lnTo>
                  <a:lnTo>
                    <a:pt x="58" y="77"/>
                  </a:lnTo>
                  <a:lnTo>
                    <a:pt x="56" y="88"/>
                  </a:lnTo>
                  <a:lnTo>
                    <a:pt x="56" y="100"/>
                  </a:lnTo>
                  <a:lnTo>
                    <a:pt x="56" y="114"/>
                  </a:lnTo>
                  <a:lnTo>
                    <a:pt x="58" y="125"/>
                  </a:lnTo>
                  <a:lnTo>
                    <a:pt x="61" y="135"/>
                  </a:lnTo>
                  <a:lnTo>
                    <a:pt x="65" y="142"/>
                  </a:lnTo>
                  <a:lnTo>
                    <a:pt x="68" y="146"/>
                  </a:lnTo>
                  <a:lnTo>
                    <a:pt x="71" y="149"/>
                  </a:lnTo>
                  <a:lnTo>
                    <a:pt x="74" y="151"/>
                  </a:lnTo>
                  <a:lnTo>
                    <a:pt x="77" y="153"/>
                  </a:lnTo>
                  <a:lnTo>
                    <a:pt x="86" y="155"/>
                  </a:lnTo>
                  <a:lnTo>
                    <a:pt x="96" y="156"/>
                  </a:lnTo>
                  <a:lnTo>
                    <a:pt x="107" y="155"/>
                  </a:lnTo>
                  <a:lnTo>
                    <a:pt x="120" y="154"/>
                  </a:lnTo>
                  <a:lnTo>
                    <a:pt x="136" y="151"/>
                  </a:lnTo>
                  <a:lnTo>
                    <a:pt x="153" y="148"/>
                  </a:lnTo>
                  <a:lnTo>
                    <a:pt x="165" y="191"/>
                  </a:lnTo>
                  <a:lnTo>
                    <a:pt x="146" y="195"/>
                  </a:lnTo>
                  <a:lnTo>
                    <a:pt x="127" y="200"/>
                  </a:lnTo>
                  <a:lnTo>
                    <a:pt x="109" y="202"/>
                  </a:lnTo>
                  <a:lnTo>
                    <a:pt x="91" y="202"/>
                  </a:lnTo>
                  <a:lnTo>
                    <a:pt x="81" y="202"/>
                  </a:lnTo>
                  <a:lnTo>
                    <a:pt x="70" y="201"/>
                  </a:lnTo>
                  <a:lnTo>
                    <a:pt x="60" y="199"/>
                  </a:lnTo>
                  <a:lnTo>
                    <a:pt x="51" y="197"/>
                  </a:lnTo>
                  <a:lnTo>
                    <a:pt x="44" y="192"/>
                  </a:lnTo>
                  <a:lnTo>
                    <a:pt x="36" y="188"/>
                  </a:lnTo>
                  <a:lnTo>
                    <a:pt x="30" y="182"/>
                  </a:lnTo>
                  <a:lnTo>
                    <a:pt x="23" y="177"/>
                  </a:lnTo>
                  <a:lnTo>
                    <a:pt x="18" y="171"/>
                  </a:lnTo>
                  <a:lnTo>
                    <a:pt x="13" y="163"/>
                  </a:lnTo>
                  <a:lnTo>
                    <a:pt x="9" y="154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3" y="124"/>
                  </a:lnTo>
                  <a:lnTo>
                    <a:pt x="2" y="113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7" name="Freeform 220"/>
            <p:cNvSpPr>
              <a:spLocks noEditPoints="1"/>
            </p:cNvSpPr>
            <p:nvPr/>
          </p:nvSpPr>
          <p:spPr bwMode="auto">
            <a:xfrm>
              <a:off x="9920288" y="3363913"/>
              <a:ext cx="95250" cy="106363"/>
            </a:xfrm>
            <a:custGeom>
              <a:avLst/>
              <a:gdLst>
                <a:gd name="T0" fmla="*/ 2147483646 w 182"/>
                <a:gd name="T1" fmla="*/ 2147483646 h 202"/>
                <a:gd name="T2" fmla="*/ 2147483646 w 182"/>
                <a:gd name="T3" fmla="*/ 2147483646 h 202"/>
                <a:gd name="T4" fmla="*/ 2147483646 w 182"/>
                <a:gd name="T5" fmla="*/ 2147483646 h 202"/>
                <a:gd name="T6" fmla="*/ 2147483646 w 182"/>
                <a:gd name="T7" fmla="*/ 2147483646 h 202"/>
                <a:gd name="T8" fmla="*/ 2147483646 w 182"/>
                <a:gd name="T9" fmla="*/ 2147483646 h 202"/>
                <a:gd name="T10" fmla="*/ 2147483646 w 182"/>
                <a:gd name="T11" fmla="*/ 2147483646 h 202"/>
                <a:gd name="T12" fmla="*/ 2147483646 w 182"/>
                <a:gd name="T13" fmla="*/ 2147483646 h 202"/>
                <a:gd name="T14" fmla="*/ 2147483646 w 182"/>
                <a:gd name="T15" fmla="*/ 2147483646 h 202"/>
                <a:gd name="T16" fmla="*/ 2147483646 w 182"/>
                <a:gd name="T17" fmla="*/ 2147483646 h 202"/>
                <a:gd name="T18" fmla="*/ 2147483646 w 182"/>
                <a:gd name="T19" fmla="*/ 2147483646 h 202"/>
                <a:gd name="T20" fmla="*/ 2147483646 w 182"/>
                <a:gd name="T21" fmla="*/ 2147483646 h 202"/>
                <a:gd name="T22" fmla="*/ 2147483646 w 182"/>
                <a:gd name="T23" fmla="*/ 2147483646 h 202"/>
                <a:gd name="T24" fmla="*/ 2147483646 w 182"/>
                <a:gd name="T25" fmla="*/ 2147483646 h 202"/>
                <a:gd name="T26" fmla="*/ 2147483646 w 182"/>
                <a:gd name="T27" fmla="*/ 2147483646 h 202"/>
                <a:gd name="T28" fmla="*/ 2147483646 w 182"/>
                <a:gd name="T29" fmla="*/ 2147483646 h 202"/>
                <a:gd name="T30" fmla="*/ 2147483646 w 182"/>
                <a:gd name="T31" fmla="*/ 2147483646 h 202"/>
                <a:gd name="T32" fmla="*/ 2147483646 w 182"/>
                <a:gd name="T33" fmla="*/ 2147483646 h 202"/>
                <a:gd name="T34" fmla="*/ 2147483646 w 182"/>
                <a:gd name="T35" fmla="*/ 2147483646 h 202"/>
                <a:gd name="T36" fmla="*/ 2147483646 w 182"/>
                <a:gd name="T37" fmla="*/ 2147483646 h 202"/>
                <a:gd name="T38" fmla="*/ 2147483646 w 182"/>
                <a:gd name="T39" fmla="*/ 2147483646 h 202"/>
                <a:gd name="T40" fmla="*/ 2147483646 w 182"/>
                <a:gd name="T41" fmla="*/ 2147483646 h 202"/>
                <a:gd name="T42" fmla="*/ 2147483646 w 182"/>
                <a:gd name="T43" fmla="*/ 2147483646 h 202"/>
                <a:gd name="T44" fmla="*/ 2147483646 w 182"/>
                <a:gd name="T45" fmla="*/ 2147483646 h 202"/>
                <a:gd name="T46" fmla="*/ 2147483646 w 182"/>
                <a:gd name="T47" fmla="*/ 2147483646 h 202"/>
                <a:gd name="T48" fmla="*/ 2147483646 w 182"/>
                <a:gd name="T49" fmla="*/ 2147483646 h 202"/>
                <a:gd name="T50" fmla="*/ 2147483646 w 182"/>
                <a:gd name="T51" fmla="*/ 2147483646 h 202"/>
                <a:gd name="T52" fmla="*/ 2147483646 w 182"/>
                <a:gd name="T53" fmla="*/ 2147483646 h 202"/>
                <a:gd name="T54" fmla="*/ 2147483646 w 182"/>
                <a:gd name="T55" fmla="*/ 2147483646 h 202"/>
                <a:gd name="T56" fmla="*/ 2147483646 w 182"/>
                <a:gd name="T57" fmla="*/ 2147483646 h 202"/>
                <a:gd name="T58" fmla="*/ 2147483646 w 182"/>
                <a:gd name="T59" fmla="*/ 2147483646 h 202"/>
                <a:gd name="T60" fmla="*/ 2147483646 w 182"/>
                <a:gd name="T61" fmla="*/ 2147483646 h 202"/>
                <a:gd name="T62" fmla="*/ 2147483646 w 182"/>
                <a:gd name="T63" fmla="*/ 2147483646 h 202"/>
                <a:gd name="T64" fmla="*/ 2147483646 w 182"/>
                <a:gd name="T65" fmla="*/ 2147483646 h 202"/>
                <a:gd name="T66" fmla="*/ 2147483646 w 182"/>
                <a:gd name="T67" fmla="*/ 2147483646 h 202"/>
                <a:gd name="T68" fmla="*/ 2147483646 w 182"/>
                <a:gd name="T69" fmla="*/ 2147483646 h 202"/>
                <a:gd name="T70" fmla="*/ 2147483646 w 182"/>
                <a:gd name="T71" fmla="*/ 2147483646 h 202"/>
                <a:gd name="T72" fmla="*/ 0 w 182"/>
                <a:gd name="T73" fmla="*/ 2147483646 h 202"/>
                <a:gd name="T74" fmla="*/ 2147483646 w 182"/>
                <a:gd name="T75" fmla="*/ 2147483646 h 202"/>
                <a:gd name="T76" fmla="*/ 2147483646 w 182"/>
                <a:gd name="T77" fmla="*/ 2147483646 h 202"/>
                <a:gd name="T78" fmla="*/ 2147483646 w 182"/>
                <a:gd name="T79" fmla="*/ 2147483646 h 202"/>
                <a:gd name="T80" fmla="*/ 2147483646 w 182"/>
                <a:gd name="T81" fmla="*/ 2147483646 h 202"/>
                <a:gd name="T82" fmla="*/ 2147483646 w 182"/>
                <a:gd name="T83" fmla="*/ 2147483646 h 202"/>
                <a:gd name="T84" fmla="*/ 2147483646 w 182"/>
                <a:gd name="T85" fmla="*/ 2147483646 h 202"/>
                <a:gd name="T86" fmla="*/ 2147483646 w 182"/>
                <a:gd name="T87" fmla="*/ 2147483646 h 202"/>
                <a:gd name="T88" fmla="*/ 2147483646 w 182"/>
                <a:gd name="T89" fmla="*/ 0 h 202"/>
                <a:gd name="T90" fmla="*/ 2147483646 w 182"/>
                <a:gd name="T91" fmla="*/ 2147483646 h 202"/>
                <a:gd name="T92" fmla="*/ 2147483646 w 182"/>
                <a:gd name="T93" fmla="*/ 2147483646 h 202"/>
                <a:gd name="T94" fmla="*/ 2147483646 w 182"/>
                <a:gd name="T95" fmla="*/ 2147483646 h 202"/>
                <a:gd name="T96" fmla="*/ 2147483646 w 182"/>
                <a:gd name="T97" fmla="*/ 2147483646 h 202"/>
                <a:gd name="T98" fmla="*/ 2147483646 w 182"/>
                <a:gd name="T99" fmla="*/ 2147483646 h 202"/>
                <a:gd name="T100" fmla="*/ 2147483646 w 182"/>
                <a:gd name="T101" fmla="*/ 2147483646 h 202"/>
                <a:gd name="T102" fmla="*/ 2147483646 w 182"/>
                <a:gd name="T103" fmla="*/ 2147483646 h 202"/>
                <a:gd name="T104" fmla="*/ 2147483646 w 182"/>
                <a:gd name="T105" fmla="*/ 2147483646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2" h="202">
                  <a:moveTo>
                    <a:pt x="120" y="58"/>
                  </a:moveTo>
                  <a:lnTo>
                    <a:pt x="118" y="55"/>
                  </a:lnTo>
                  <a:lnTo>
                    <a:pt x="115" y="51"/>
                  </a:lnTo>
                  <a:lnTo>
                    <a:pt x="113" y="49"/>
                  </a:lnTo>
                  <a:lnTo>
                    <a:pt x="109" y="47"/>
                  </a:lnTo>
                  <a:lnTo>
                    <a:pt x="101" y="45"/>
                  </a:lnTo>
                  <a:lnTo>
                    <a:pt x="91" y="44"/>
                  </a:lnTo>
                  <a:lnTo>
                    <a:pt x="82" y="45"/>
                  </a:lnTo>
                  <a:lnTo>
                    <a:pt x="74" y="47"/>
                  </a:lnTo>
                  <a:lnTo>
                    <a:pt x="70" y="49"/>
                  </a:lnTo>
                  <a:lnTo>
                    <a:pt x="68" y="51"/>
                  </a:lnTo>
                  <a:lnTo>
                    <a:pt x="64" y="55"/>
                  </a:lnTo>
                  <a:lnTo>
                    <a:pt x="63" y="58"/>
                  </a:lnTo>
                  <a:lnTo>
                    <a:pt x="60" y="65"/>
                  </a:lnTo>
                  <a:lnTo>
                    <a:pt x="58" y="75"/>
                  </a:lnTo>
                  <a:lnTo>
                    <a:pt x="56" y="86"/>
                  </a:lnTo>
                  <a:lnTo>
                    <a:pt x="56" y="100"/>
                  </a:lnTo>
                  <a:lnTo>
                    <a:pt x="56" y="114"/>
                  </a:lnTo>
                  <a:lnTo>
                    <a:pt x="58" y="126"/>
                  </a:lnTo>
                  <a:lnTo>
                    <a:pt x="60" y="137"/>
                  </a:lnTo>
                  <a:lnTo>
                    <a:pt x="63" y="145"/>
                  </a:lnTo>
                  <a:lnTo>
                    <a:pt x="64" y="148"/>
                  </a:lnTo>
                  <a:lnTo>
                    <a:pt x="68" y="151"/>
                  </a:lnTo>
                  <a:lnTo>
                    <a:pt x="70" y="153"/>
                  </a:lnTo>
                  <a:lnTo>
                    <a:pt x="74" y="155"/>
                  </a:lnTo>
                  <a:lnTo>
                    <a:pt x="82" y="159"/>
                  </a:lnTo>
                  <a:lnTo>
                    <a:pt x="91" y="160"/>
                  </a:lnTo>
                  <a:lnTo>
                    <a:pt x="101" y="159"/>
                  </a:lnTo>
                  <a:lnTo>
                    <a:pt x="109" y="155"/>
                  </a:lnTo>
                  <a:lnTo>
                    <a:pt x="113" y="153"/>
                  </a:lnTo>
                  <a:lnTo>
                    <a:pt x="115" y="151"/>
                  </a:lnTo>
                  <a:lnTo>
                    <a:pt x="118" y="148"/>
                  </a:lnTo>
                  <a:lnTo>
                    <a:pt x="120" y="145"/>
                  </a:lnTo>
                  <a:lnTo>
                    <a:pt x="123" y="137"/>
                  </a:lnTo>
                  <a:lnTo>
                    <a:pt x="126" y="126"/>
                  </a:lnTo>
                  <a:lnTo>
                    <a:pt x="127" y="114"/>
                  </a:lnTo>
                  <a:lnTo>
                    <a:pt x="127" y="100"/>
                  </a:lnTo>
                  <a:lnTo>
                    <a:pt x="127" y="86"/>
                  </a:lnTo>
                  <a:lnTo>
                    <a:pt x="126" y="75"/>
                  </a:lnTo>
                  <a:lnTo>
                    <a:pt x="123" y="65"/>
                  </a:lnTo>
                  <a:lnTo>
                    <a:pt x="120" y="58"/>
                  </a:lnTo>
                  <a:close/>
                  <a:moveTo>
                    <a:pt x="182" y="100"/>
                  </a:moveTo>
                  <a:lnTo>
                    <a:pt x="181" y="113"/>
                  </a:lnTo>
                  <a:lnTo>
                    <a:pt x="180" y="124"/>
                  </a:lnTo>
                  <a:lnTo>
                    <a:pt x="179" y="135"/>
                  </a:lnTo>
                  <a:lnTo>
                    <a:pt x="177" y="145"/>
                  </a:lnTo>
                  <a:lnTo>
                    <a:pt x="174" y="154"/>
                  </a:lnTo>
                  <a:lnTo>
                    <a:pt x="169" y="163"/>
                  </a:lnTo>
                  <a:lnTo>
                    <a:pt x="165" y="171"/>
                  </a:lnTo>
                  <a:lnTo>
                    <a:pt x="160" y="177"/>
                  </a:lnTo>
                  <a:lnTo>
                    <a:pt x="153" y="182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31" y="197"/>
                  </a:lnTo>
                  <a:lnTo>
                    <a:pt x="122" y="199"/>
                  </a:lnTo>
                  <a:lnTo>
                    <a:pt x="113" y="201"/>
                  </a:lnTo>
                  <a:lnTo>
                    <a:pt x="102" y="202"/>
                  </a:lnTo>
                  <a:lnTo>
                    <a:pt x="91" y="202"/>
                  </a:lnTo>
                  <a:lnTo>
                    <a:pt x="81" y="202"/>
                  </a:lnTo>
                  <a:lnTo>
                    <a:pt x="70" y="201"/>
                  </a:lnTo>
                  <a:lnTo>
                    <a:pt x="61" y="199"/>
                  </a:lnTo>
                  <a:lnTo>
                    <a:pt x="51" y="197"/>
                  </a:lnTo>
                  <a:lnTo>
                    <a:pt x="44" y="192"/>
                  </a:lnTo>
                  <a:lnTo>
                    <a:pt x="36" y="188"/>
                  </a:lnTo>
                  <a:lnTo>
                    <a:pt x="30" y="182"/>
                  </a:lnTo>
                  <a:lnTo>
                    <a:pt x="23" y="177"/>
                  </a:lnTo>
                  <a:lnTo>
                    <a:pt x="18" y="171"/>
                  </a:lnTo>
                  <a:lnTo>
                    <a:pt x="13" y="163"/>
                  </a:lnTo>
                  <a:lnTo>
                    <a:pt x="10" y="154"/>
                  </a:lnTo>
                  <a:lnTo>
                    <a:pt x="7" y="145"/>
                  </a:lnTo>
                  <a:lnTo>
                    <a:pt x="4" y="135"/>
                  </a:lnTo>
                  <a:lnTo>
                    <a:pt x="3" y="124"/>
                  </a:lnTo>
                  <a:lnTo>
                    <a:pt x="1" y="113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1" y="80"/>
                  </a:lnTo>
                  <a:lnTo>
                    <a:pt x="4" y="70"/>
                  </a:lnTo>
                  <a:lnTo>
                    <a:pt x="5" y="61"/>
                  </a:lnTo>
                  <a:lnTo>
                    <a:pt x="8" y="52"/>
                  </a:lnTo>
                  <a:lnTo>
                    <a:pt x="11" y="45"/>
                  </a:lnTo>
                  <a:lnTo>
                    <a:pt x="14" y="37"/>
                  </a:lnTo>
                  <a:lnTo>
                    <a:pt x="20" y="30"/>
                  </a:lnTo>
                  <a:lnTo>
                    <a:pt x="25" y="23"/>
                  </a:lnTo>
                  <a:lnTo>
                    <a:pt x="32" y="18"/>
                  </a:lnTo>
                  <a:lnTo>
                    <a:pt x="39" y="12"/>
                  </a:lnTo>
                  <a:lnTo>
                    <a:pt x="48" y="8"/>
                  </a:lnTo>
                  <a:lnTo>
                    <a:pt x="57" y="5"/>
                  </a:lnTo>
                  <a:lnTo>
                    <a:pt x="68" y="3"/>
                  </a:lnTo>
                  <a:lnTo>
                    <a:pt x="79" y="1"/>
                  </a:lnTo>
                  <a:lnTo>
                    <a:pt x="91" y="0"/>
                  </a:lnTo>
                  <a:lnTo>
                    <a:pt x="103" y="1"/>
                  </a:lnTo>
                  <a:lnTo>
                    <a:pt x="115" y="3"/>
                  </a:lnTo>
                  <a:lnTo>
                    <a:pt x="126" y="5"/>
                  </a:lnTo>
                  <a:lnTo>
                    <a:pt x="135" y="8"/>
                  </a:lnTo>
                  <a:lnTo>
                    <a:pt x="143" y="12"/>
                  </a:lnTo>
                  <a:lnTo>
                    <a:pt x="151" y="18"/>
                  </a:lnTo>
                  <a:lnTo>
                    <a:pt x="157" y="23"/>
                  </a:lnTo>
                  <a:lnTo>
                    <a:pt x="163" y="30"/>
                  </a:lnTo>
                  <a:lnTo>
                    <a:pt x="168" y="37"/>
                  </a:lnTo>
                  <a:lnTo>
                    <a:pt x="172" y="45"/>
                  </a:lnTo>
                  <a:lnTo>
                    <a:pt x="175" y="52"/>
                  </a:lnTo>
                  <a:lnTo>
                    <a:pt x="178" y="61"/>
                  </a:lnTo>
                  <a:lnTo>
                    <a:pt x="179" y="70"/>
                  </a:lnTo>
                  <a:lnTo>
                    <a:pt x="181" y="80"/>
                  </a:lnTo>
                  <a:lnTo>
                    <a:pt x="181" y="89"/>
                  </a:lnTo>
                  <a:lnTo>
                    <a:pt x="182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8" name="Freeform 221"/>
            <p:cNvSpPr>
              <a:spLocks noEditPoints="1"/>
            </p:cNvSpPr>
            <p:nvPr/>
          </p:nvSpPr>
          <p:spPr bwMode="auto">
            <a:xfrm>
              <a:off x="10013950" y="3365500"/>
              <a:ext cx="96837" cy="103188"/>
            </a:xfrm>
            <a:custGeom>
              <a:avLst/>
              <a:gdLst>
                <a:gd name="T0" fmla="*/ 2147483646 w 181"/>
                <a:gd name="T1" fmla="*/ 2147483646 h 197"/>
                <a:gd name="T2" fmla="*/ 2147483646 w 181"/>
                <a:gd name="T3" fmla="*/ 2147483646 h 197"/>
                <a:gd name="T4" fmla="*/ 2147483646 w 181"/>
                <a:gd name="T5" fmla="*/ 2147483646 h 197"/>
                <a:gd name="T6" fmla="*/ 2147483646 w 181"/>
                <a:gd name="T7" fmla="*/ 2147483646 h 197"/>
                <a:gd name="T8" fmla="*/ 0 w 181"/>
                <a:gd name="T9" fmla="*/ 2147483646 h 197"/>
                <a:gd name="T10" fmla="*/ 2147483646 w 181"/>
                <a:gd name="T11" fmla="*/ 0 h 197"/>
                <a:gd name="T12" fmla="*/ 2147483646 w 181"/>
                <a:gd name="T13" fmla="*/ 0 h 197"/>
                <a:gd name="T14" fmla="*/ 2147483646 w 181"/>
                <a:gd name="T15" fmla="*/ 2147483646 h 197"/>
                <a:gd name="T16" fmla="*/ 2147483646 w 181"/>
                <a:gd name="T17" fmla="*/ 2147483646 h 197"/>
                <a:gd name="T18" fmla="*/ 2147483646 w 181"/>
                <a:gd name="T19" fmla="*/ 2147483646 h 197"/>
                <a:gd name="T20" fmla="*/ 2147483646 w 181"/>
                <a:gd name="T21" fmla="*/ 2147483646 h 197"/>
                <a:gd name="T22" fmla="*/ 2147483646 w 181"/>
                <a:gd name="T23" fmla="*/ 2147483646 h 197"/>
                <a:gd name="T24" fmla="*/ 2147483646 w 181"/>
                <a:gd name="T25" fmla="*/ 2147483646 h 197"/>
                <a:gd name="T26" fmla="*/ 2147483646 w 181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" h="197">
                  <a:moveTo>
                    <a:pt x="124" y="197"/>
                  </a:moveTo>
                  <a:lnTo>
                    <a:pt x="114" y="158"/>
                  </a:lnTo>
                  <a:lnTo>
                    <a:pt x="65" y="158"/>
                  </a:lnTo>
                  <a:lnTo>
                    <a:pt x="55" y="197"/>
                  </a:lnTo>
                  <a:lnTo>
                    <a:pt x="0" y="197"/>
                  </a:lnTo>
                  <a:lnTo>
                    <a:pt x="60" y="0"/>
                  </a:lnTo>
                  <a:lnTo>
                    <a:pt x="123" y="0"/>
                  </a:lnTo>
                  <a:lnTo>
                    <a:pt x="181" y="197"/>
                  </a:lnTo>
                  <a:lnTo>
                    <a:pt x="124" y="197"/>
                  </a:lnTo>
                  <a:close/>
                  <a:moveTo>
                    <a:pt x="90" y="65"/>
                  </a:moveTo>
                  <a:lnTo>
                    <a:pt x="89" y="65"/>
                  </a:lnTo>
                  <a:lnTo>
                    <a:pt x="75" y="114"/>
                  </a:lnTo>
                  <a:lnTo>
                    <a:pt x="103" y="114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59" name="Freeform 222"/>
            <p:cNvSpPr>
              <a:spLocks/>
            </p:cNvSpPr>
            <p:nvPr/>
          </p:nvSpPr>
          <p:spPr bwMode="auto">
            <a:xfrm>
              <a:off x="10109200" y="3363913"/>
              <a:ext cx="87312" cy="106363"/>
            </a:xfrm>
            <a:custGeom>
              <a:avLst/>
              <a:gdLst>
                <a:gd name="T0" fmla="*/ 0 w 164"/>
                <a:gd name="T1" fmla="*/ 2147483646 h 202"/>
                <a:gd name="T2" fmla="*/ 2147483646 w 164"/>
                <a:gd name="T3" fmla="*/ 2147483646 h 202"/>
                <a:gd name="T4" fmla="*/ 2147483646 w 164"/>
                <a:gd name="T5" fmla="*/ 2147483646 h 202"/>
                <a:gd name="T6" fmla="*/ 2147483646 w 164"/>
                <a:gd name="T7" fmla="*/ 2147483646 h 202"/>
                <a:gd name="T8" fmla="*/ 2147483646 w 164"/>
                <a:gd name="T9" fmla="*/ 2147483646 h 202"/>
                <a:gd name="T10" fmla="*/ 2147483646 w 164"/>
                <a:gd name="T11" fmla="*/ 2147483646 h 202"/>
                <a:gd name="T12" fmla="*/ 2147483646 w 164"/>
                <a:gd name="T13" fmla="*/ 2147483646 h 202"/>
                <a:gd name="T14" fmla="*/ 2147483646 w 164"/>
                <a:gd name="T15" fmla="*/ 2147483646 h 202"/>
                <a:gd name="T16" fmla="*/ 2147483646 w 164"/>
                <a:gd name="T17" fmla="*/ 2147483646 h 202"/>
                <a:gd name="T18" fmla="*/ 2147483646 w 164"/>
                <a:gd name="T19" fmla="*/ 2147483646 h 202"/>
                <a:gd name="T20" fmla="*/ 2147483646 w 164"/>
                <a:gd name="T21" fmla="*/ 2147483646 h 202"/>
                <a:gd name="T22" fmla="*/ 2147483646 w 164"/>
                <a:gd name="T23" fmla="*/ 2147483646 h 202"/>
                <a:gd name="T24" fmla="*/ 2147483646 w 164"/>
                <a:gd name="T25" fmla="*/ 2147483646 h 202"/>
                <a:gd name="T26" fmla="*/ 2147483646 w 164"/>
                <a:gd name="T27" fmla="*/ 2147483646 h 202"/>
                <a:gd name="T28" fmla="*/ 2147483646 w 164"/>
                <a:gd name="T29" fmla="*/ 2147483646 h 202"/>
                <a:gd name="T30" fmla="*/ 2147483646 w 164"/>
                <a:gd name="T31" fmla="*/ 2147483646 h 202"/>
                <a:gd name="T32" fmla="*/ 2147483646 w 164"/>
                <a:gd name="T33" fmla="*/ 2147483646 h 202"/>
                <a:gd name="T34" fmla="*/ 2147483646 w 164"/>
                <a:gd name="T35" fmla="*/ 2147483646 h 202"/>
                <a:gd name="T36" fmla="*/ 2147483646 w 164"/>
                <a:gd name="T37" fmla="*/ 2147483646 h 202"/>
                <a:gd name="T38" fmla="*/ 2147483646 w 164"/>
                <a:gd name="T39" fmla="*/ 2147483646 h 202"/>
                <a:gd name="T40" fmla="*/ 2147483646 w 164"/>
                <a:gd name="T41" fmla="*/ 2147483646 h 202"/>
                <a:gd name="T42" fmla="*/ 2147483646 w 164"/>
                <a:gd name="T43" fmla="*/ 2147483646 h 202"/>
                <a:gd name="T44" fmla="*/ 2147483646 w 164"/>
                <a:gd name="T45" fmla="*/ 2147483646 h 202"/>
                <a:gd name="T46" fmla="*/ 2147483646 w 164"/>
                <a:gd name="T47" fmla="*/ 2147483646 h 202"/>
                <a:gd name="T48" fmla="*/ 2147483646 w 164"/>
                <a:gd name="T49" fmla="*/ 2147483646 h 202"/>
                <a:gd name="T50" fmla="*/ 2147483646 w 164"/>
                <a:gd name="T51" fmla="*/ 2147483646 h 202"/>
                <a:gd name="T52" fmla="*/ 2147483646 w 164"/>
                <a:gd name="T53" fmla="*/ 2147483646 h 202"/>
                <a:gd name="T54" fmla="*/ 2147483646 w 164"/>
                <a:gd name="T55" fmla="*/ 2147483646 h 202"/>
                <a:gd name="T56" fmla="*/ 2147483646 w 164"/>
                <a:gd name="T57" fmla="*/ 2147483646 h 202"/>
                <a:gd name="T58" fmla="*/ 2147483646 w 164"/>
                <a:gd name="T59" fmla="*/ 2147483646 h 202"/>
                <a:gd name="T60" fmla="*/ 2147483646 w 164"/>
                <a:gd name="T61" fmla="*/ 2147483646 h 202"/>
                <a:gd name="T62" fmla="*/ 2147483646 w 164"/>
                <a:gd name="T63" fmla="*/ 2147483646 h 202"/>
                <a:gd name="T64" fmla="*/ 2147483646 w 164"/>
                <a:gd name="T65" fmla="*/ 2147483646 h 202"/>
                <a:gd name="T66" fmla="*/ 0 w 164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2">
                  <a:moveTo>
                    <a:pt x="0" y="100"/>
                  </a:moveTo>
                  <a:lnTo>
                    <a:pt x="0" y="89"/>
                  </a:lnTo>
                  <a:lnTo>
                    <a:pt x="1" y="80"/>
                  </a:lnTo>
                  <a:lnTo>
                    <a:pt x="2" y="70"/>
                  </a:lnTo>
                  <a:lnTo>
                    <a:pt x="4" y="61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8" y="30"/>
                  </a:lnTo>
                  <a:lnTo>
                    <a:pt x="24" y="23"/>
                  </a:lnTo>
                  <a:lnTo>
                    <a:pt x="30" y="18"/>
                  </a:lnTo>
                  <a:lnTo>
                    <a:pt x="38" y="12"/>
                  </a:lnTo>
                  <a:lnTo>
                    <a:pt x="47" y="8"/>
                  </a:lnTo>
                  <a:lnTo>
                    <a:pt x="56" y="5"/>
                  </a:lnTo>
                  <a:lnTo>
                    <a:pt x="67" y="3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8" y="1"/>
                  </a:lnTo>
                  <a:lnTo>
                    <a:pt x="127" y="4"/>
                  </a:lnTo>
                  <a:lnTo>
                    <a:pt x="145" y="7"/>
                  </a:lnTo>
                  <a:lnTo>
                    <a:pt x="164" y="12"/>
                  </a:lnTo>
                  <a:lnTo>
                    <a:pt x="153" y="56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7"/>
                  </a:lnTo>
                  <a:lnTo>
                    <a:pt x="95" y="47"/>
                  </a:lnTo>
                  <a:lnTo>
                    <a:pt x="86" y="48"/>
                  </a:lnTo>
                  <a:lnTo>
                    <a:pt x="77" y="50"/>
                  </a:lnTo>
                  <a:lnTo>
                    <a:pt x="70" y="55"/>
                  </a:lnTo>
                  <a:lnTo>
                    <a:pt x="65" y="60"/>
                  </a:lnTo>
                  <a:lnTo>
                    <a:pt x="61" y="68"/>
                  </a:lnTo>
                  <a:lnTo>
                    <a:pt x="57" y="77"/>
                  </a:lnTo>
                  <a:lnTo>
                    <a:pt x="55" y="88"/>
                  </a:lnTo>
                  <a:lnTo>
                    <a:pt x="54" y="100"/>
                  </a:lnTo>
                  <a:lnTo>
                    <a:pt x="55" y="114"/>
                  </a:lnTo>
                  <a:lnTo>
                    <a:pt x="57" y="125"/>
                  </a:lnTo>
                  <a:lnTo>
                    <a:pt x="60" y="135"/>
                  </a:lnTo>
                  <a:lnTo>
                    <a:pt x="64" y="142"/>
                  </a:lnTo>
                  <a:lnTo>
                    <a:pt x="67" y="146"/>
                  </a:lnTo>
                  <a:lnTo>
                    <a:pt x="69" y="149"/>
                  </a:lnTo>
                  <a:lnTo>
                    <a:pt x="74" y="151"/>
                  </a:lnTo>
                  <a:lnTo>
                    <a:pt x="77" y="153"/>
                  </a:lnTo>
                  <a:lnTo>
                    <a:pt x="86" y="155"/>
                  </a:lnTo>
                  <a:lnTo>
                    <a:pt x="95" y="156"/>
                  </a:lnTo>
                  <a:lnTo>
                    <a:pt x="106" y="155"/>
                  </a:lnTo>
                  <a:lnTo>
                    <a:pt x="119" y="154"/>
                  </a:lnTo>
                  <a:lnTo>
                    <a:pt x="134" y="151"/>
                  </a:lnTo>
                  <a:lnTo>
                    <a:pt x="153" y="148"/>
                  </a:lnTo>
                  <a:lnTo>
                    <a:pt x="164" y="191"/>
                  </a:lnTo>
                  <a:lnTo>
                    <a:pt x="145" y="195"/>
                  </a:lnTo>
                  <a:lnTo>
                    <a:pt x="127" y="200"/>
                  </a:lnTo>
                  <a:lnTo>
                    <a:pt x="108" y="202"/>
                  </a:lnTo>
                  <a:lnTo>
                    <a:pt x="91" y="202"/>
                  </a:lnTo>
                  <a:lnTo>
                    <a:pt x="79" y="202"/>
                  </a:lnTo>
                  <a:lnTo>
                    <a:pt x="69" y="201"/>
                  </a:lnTo>
                  <a:lnTo>
                    <a:pt x="60" y="199"/>
                  </a:lnTo>
                  <a:lnTo>
                    <a:pt x="51" y="197"/>
                  </a:lnTo>
                  <a:lnTo>
                    <a:pt x="42" y="192"/>
                  </a:lnTo>
                  <a:lnTo>
                    <a:pt x="36" y="188"/>
                  </a:lnTo>
                  <a:lnTo>
                    <a:pt x="28" y="182"/>
                  </a:lnTo>
                  <a:lnTo>
                    <a:pt x="23" y="177"/>
                  </a:lnTo>
                  <a:lnTo>
                    <a:pt x="17" y="171"/>
                  </a:lnTo>
                  <a:lnTo>
                    <a:pt x="13" y="163"/>
                  </a:lnTo>
                  <a:lnTo>
                    <a:pt x="9" y="154"/>
                  </a:lnTo>
                  <a:lnTo>
                    <a:pt x="5" y="145"/>
                  </a:lnTo>
                  <a:lnTo>
                    <a:pt x="3" y="135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0" name="Freeform 223"/>
            <p:cNvSpPr>
              <a:spLocks/>
            </p:cNvSpPr>
            <p:nvPr/>
          </p:nvSpPr>
          <p:spPr bwMode="auto">
            <a:xfrm>
              <a:off x="10202863" y="3365500"/>
              <a:ext cx="85725" cy="103188"/>
            </a:xfrm>
            <a:custGeom>
              <a:avLst/>
              <a:gdLst>
                <a:gd name="T0" fmla="*/ 2147483646 w 161"/>
                <a:gd name="T1" fmla="*/ 2147483646 h 196"/>
                <a:gd name="T2" fmla="*/ 0 w 161"/>
                <a:gd name="T3" fmla="*/ 2147483646 h 196"/>
                <a:gd name="T4" fmla="*/ 0 w 161"/>
                <a:gd name="T5" fmla="*/ 0 h 196"/>
                <a:gd name="T6" fmla="*/ 2147483646 w 161"/>
                <a:gd name="T7" fmla="*/ 0 h 196"/>
                <a:gd name="T8" fmla="*/ 2147483646 w 161"/>
                <a:gd name="T9" fmla="*/ 2147483646 h 196"/>
                <a:gd name="T10" fmla="*/ 2147483646 w 161"/>
                <a:gd name="T11" fmla="*/ 2147483646 h 196"/>
                <a:gd name="T12" fmla="*/ 2147483646 w 161"/>
                <a:gd name="T13" fmla="*/ 0 h 196"/>
                <a:gd name="T14" fmla="*/ 2147483646 w 161"/>
                <a:gd name="T15" fmla="*/ 0 h 196"/>
                <a:gd name="T16" fmla="*/ 2147483646 w 161"/>
                <a:gd name="T17" fmla="*/ 2147483646 h 196"/>
                <a:gd name="T18" fmla="*/ 2147483646 w 161"/>
                <a:gd name="T19" fmla="*/ 2147483646 h 196"/>
                <a:gd name="T20" fmla="*/ 2147483646 w 161"/>
                <a:gd name="T21" fmla="*/ 2147483646 h 196"/>
                <a:gd name="T22" fmla="*/ 2147483646 w 161"/>
                <a:gd name="T23" fmla="*/ 2147483646 h 196"/>
                <a:gd name="T24" fmla="*/ 2147483646 w 161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1" h="196">
                  <a:moveTo>
                    <a:pt x="52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72"/>
                  </a:lnTo>
                  <a:lnTo>
                    <a:pt x="109" y="72"/>
                  </a:lnTo>
                  <a:lnTo>
                    <a:pt x="109" y="0"/>
                  </a:lnTo>
                  <a:lnTo>
                    <a:pt x="161" y="0"/>
                  </a:lnTo>
                  <a:lnTo>
                    <a:pt x="161" y="196"/>
                  </a:lnTo>
                  <a:lnTo>
                    <a:pt x="109" y="196"/>
                  </a:lnTo>
                  <a:lnTo>
                    <a:pt x="109" y="118"/>
                  </a:lnTo>
                  <a:lnTo>
                    <a:pt x="52" y="118"/>
                  </a:lnTo>
                  <a:lnTo>
                    <a:pt x="52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1" name="Rectangle 224"/>
            <p:cNvSpPr>
              <a:spLocks noChangeArrowheads="1"/>
            </p:cNvSpPr>
            <p:nvPr/>
          </p:nvSpPr>
          <p:spPr bwMode="auto">
            <a:xfrm>
              <a:off x="10299700" y="3365500"/>
              <a:ext cx="28575" cy="1031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2" name="Freeform 225"/>
            <p:cNvSpPr>
              <a:spLocks/>
            </p:cNvSpPr>
            <p:nvPr/>
          </p:nvSpPr>
          <p:spPr bwMode="auto">
            <a:xfrm>
              <a:off x="10339388" y="3365500"/>
              <a:ext cx="87312" cy="103188"/>
            </a:xfrm>
            <a:custGeom>
              <a:avLst/>
              <a:gdLst>
                <a:gd name="T0" fmla="*/ 2147483646 w 164"/>
                <a:gd name="T1" fmla="*/ 2147483646 h 196"/>
                <a:gd name="T2" fmla="*/ 0 w 164"/>
                <a:gd name="T3" fmla="*/ 2147483646 h 196"/>
                <a:gd name="T4" fmla="*/ 0 w 164"/>
                <a:gd name="T5" fmla="*/ 0 h 196"/>
                <a:gd name="T6" fmla="*/ 2147483646 w 164"/>
                <a:gd name="T7" fmla="*/ 0 h 196"/>
                <a:gd name="T8" fmla="*/ 2147483646 w 164"/>
                <a:gd name="T9" fmla="*/ 2147483646 h 196"/>
                <a:gd name="T10" fmla="*/ 2147483646 w 164"/>
                <a:gd name="T11" fmla="*/ 2147483646 h 196"/>
                <a:gd name="T12" fmla="*/ 2147483646 w 164"/>
                <a:gd name="T13" fmla="*/ 0 h 196"/>
                <a:gd name="T14" fmla="*/ 2147483646 w 164"/>
                <a:gd name="T15" fmla="*/ 0 h 196"/>
                <a:gd name="T16" fmla="*/ 2147483646 w 164"/>
                <a:gd name="T17" fmla="*/ 2147483646 h 196"/>
                <a:gd name="T18" fmla="*/ 2147483646 w 164"/>
                <a:gd name="T19" fmla="*/ 2147483646 h 196"/>
                <a:gd name="T20" fmla="*/ 2147483646 w 164"/>
                <a:gd name="T21" fmla="*/ 2147483646 h 196"/>
                <a:gd name="T22" fmla="*/ 2147483646 w 164"/>
                <a:gd name="T23" fmla="*/ 2147483646 h 196"/>
                <a:gd name="T24" fmla="*/ 2147483646 w 164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4" h="196">
                  <a:moveTo>
                    <a:pt x="50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113" y="100"/>
                  </a:lnTo>
                  <a:lnTo>
                    <a:pt x="113" y="0"/>
                  </a:lnTo>
                  <a:lnTo>
                    <a:pt x="164" y="0"/>
                  </a:lnTo>
                  <a:lnTo>
                    <a:pt x="164" y="196"/>
                  </a:lnTo>
                  <a:lnTo>
                    <a:pt x="112" y="196"/>
                  </a:lnTo>
                  <a:lnTo>
                    <a:pt x="50" y="100"/>
                  </a:lnTo>
                  <a:lnTo>
                    <a:pt x="50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3" name="Freeform 226"/>
            <p:cNvSpPr>
              <a:spLocks/>
            </p:cNvSpPr>
            <p:nvPr/>
          </p:nvSpPr>
          <p:spPr bwMode="auto">
            <a:xfrm>
              <a:off x="10436225" y="3363913"/>
              <a:ext cx="85725" cy="106363"/>
            </a:xfrm>
            <a:custGeom>
              <a:avLst/>
              <a:gdLst>
                <a:gd name="T0" fmla="*/ 2147483646 w 163"/>
                <a:gd name="T1" fmla="*/ 2147483646 h 202"/>
                <a:gd name="T2" fmla="*/ 2147483646 w 163"/>
                <a:gd name="T3" fmla="*/ 2147483646 h 202"/>
                <a:gd name="T4" fmla="*/ 2147483646 w 163"/>
                <a:gd name="T5" fmla="*/ 2147483646 h 202"/>
                <a:gd name="T6" fmla="*/ 2147483646 w 163"/>
                <a:gd name="T7" fmla="*/ 2147483646 h 202"/>
                <a:gd name="T8" fmla="*/ 2147483646 w 163"/>
                <a:gd name="T9" fmla="*/ 2147483646 h 202"/>
                <a:gd name="T10" fmla="*/ 2147483646 w 163"/>
                <a:gd name="T11" fmla="*/ 2147483646 h 202"/>
                <a:gd name="T12" fmla="*/ 2147483646 w 163"/>
                <a:gd name="T13" fmla="*/ 2147483646 h 202"/>
                <a:gd name="T14" fmla="*/ 0 w 163"/>
                <a:gd name="T15" fmla="*/ 2147483646 h 202"/>
                <a:gd name="T16" fmla="*/ 0 w 163"/>
                <a:gd name="T17" fmla="*/ 2147483646 h 202"/>
                <a:gd name="T18" fmla="*/ 2147483646 w 163"/>
                <a:gd name="T19" fmla="*/ 2147483646 h 202"/>
                <a:gd name="T20" fmla="*/ 2147483646 w 163"/>
                <a:gd name="T21" fmla="*/ 2147483646 h 202"/>
                <a:gd name="T22" fmla="*/ 2147483646 w 163"/>
                <a:gd name="T23" fmla="*/ 2147483646 h 202"/>
                <a:gd name="T24" fmla="*/ 2147483646 w 163"/>
                <a:gd name="T25" fmla="*/ 2147483646 h 202"/>
                <a:gd name="T26" fmla="*/ 2147483646 w 163"/>
                <a:gd name="T27" fmla="*/ 2147483646 h 202"/>
                <a:gd name="T28" fmla="*/ 2147483646 w 163"/>
                <a:gd name="T29" fmla="*/ 2147483646 h 202"/>
                <a:gd name="T30" fmla="*/ 2147483646 w 163"/>
                <a:gd name="T31" fmla="*/ 2147483646 h 202"/>
                <a:gd name="T32" fmla="*/ 2147483646 w 163"/>
                <a:gd name="T33" fmla="*/ 2147483646 h 202"/>
                <a:gd name="T34" fmla="*/ 2147483646 w 163"/>
                <a:gd name="T35" fmla="*/ 2147483646 h 202"/>
                <a:gd name="T36" fmla="*/ 2147483646 w 163"/>
                <a:gd name="T37" fmla="*/ 2147483646 h 202"/>
                <a:gd name="T38" fmla="*/ 2147483646 w 163"/>
                <a:gd name="T39" fmla="*/ 2147483646 h 202"/>
                <a:gd name="T40" fmla="*/ 2147483646 w 163"/>
                <a:gd name="T41" fmla="*/ 2147483646 h 202"/>
                <a:gd name="T42" fmla="*/ 2147483646 w 163"/>
                <a:gd name="T43" fmla="*/ 2147483646 h 202"/>
                <a:gd name="T44" fmla="*/ 2147483646 w 163"/>
                <a:gd name="T45" fmla="*/ 2147483646 h 202"/>
                <a:gd name="T46" fmla="*/ 2147483646 w 163"/>
                <a:gd name="T47" fmla="*/ 2147483646 h 202"/>
                <a:gd name="T48" fmla="*/ 2147483646 w 163"/>
                <a:gd name="T49" fmla="*/ 2147483646 h 202"/>
                <a:gd name="T50" fmla="*/ 2147483646 w 163"/>
                <a:gd name="T51" fmla="*/ 2147483646 h 202"/>
                <a:gd name="T52" fmla="*/ 2147483646 w 163"/>
                <a:gd name="T53" fmla="*/ 2147483646 h 202"/>
                <a:gd name="T54" fmla="*/ 2147483646 w 163"/>
                <a:gd name="T55" fmla="*/ 2147483646 h 202"/>
                <a:gd name="T56" fmla="*/ 2147483646 w 163"/>
                <a:gd name="T57" fmla="*/ 2147483646 h 202"/>
                <a:gd name="T58" fmla="*/ 2147483646 w 163"/>
                <a:gd name="T59" fmla="*/ 2147483646 h 202"/>
                <a:gd name="T60" fmla="*/ 2147483646 w 163"/>
                <a:gd name="T61" fmla="*/ 2147483646 h 202"/>
                <a:gd name="T62" fmla="*/ 2147483646 w 163"/>
                <a:gd name="T63" fmla="*/ 2147483646 h 202"/>
                <a:gd name="T64" fmla="*/ 2147483646 w 163"/>
                <a:gd name="T65" fmla="*/ 2147483646 h 202"/>
                <a:gd name="T66" fmla="*/ 2147483646 w 163"/>
                <a:gd name="T67" fmla="*/ 2147483646 h 202"/>
                <a:gd name="T68" fmla="*/ 2147483646 w 163"/>
                <a:gd name="T69" fmla="*/ 2147483646 h 2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3" h="202">
                  <a:moveTo>
                    <a:pt x="89" y="202"/>
                  </a:moveTo>
                  <a:lnTo>
                    <a:pt x="79" y="202"/>
                  </a:lnTo>
                  <a:lnTo>
                    <a:pt x="69" y="201"/>
                  </a:lnTo>
                  <a:lnTo>
                    <a:pt x="59" y="199"/>
                  </a:lnTo>
                  <a:lnTo>
                    <a:pt x="50" y="197"/>
                  </a:lnTo>
                  <a:lnTo>
                    <a:pt x="42" y="192"/>
                  </a:lnTo>
                  <a:lnTo>
                    <a:pt x="34" y="188"/>
                  </a:lnTo>
                  <a:lnTo>
                    <a:pt x="28" y="182"/>
                  </a:lnTo>
                  <a:lnTo>
                    <a:pt x="22" y="177"/>
                  </a:lnTo>
                  <a:lnTo>
                    <a:pt x="17" y="171"/>
                  </a:lnTo>
                  <a:lnTo>
                    <a:pt x="13" y="163"/>
                  </a:lnTo>
                  <a:lnTo>
                    <a:pt x="8" y="154"/>
                  </a:lnTo>
                  <a:lnTo>
                    <a:pt x="5" y="145"/>
                  </a:lnTo>
                  <a:lnTo>
                    <a:pt x="3" y="135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0" y="89"/>
                  </a:lnTo>
                  <a:lnTo>
                    <a:pt x="1" y="80"/>
                  </a:lnTo>
                  <a:lnTo>
                    <a:pt x="2" y="70"/>
                  </a:lnTo>
                  <a:lnTo>
                    <a:pt x="4" y="61"/>
                  </a:lnTo>
                  <a:lnTo>
                    <a:pt x="6" y="52"/>
                  </a:lnTo>
                  <a:lnTo>
                    <a:pt x="9" y="45"/>
                  </a:lnTo>
                  <a:lnTo>
                    <a:pt x="14" y="37"/>
                  </a:lnTo>
                  <a:lnTo>
                    <a:pt x="18" y="30"/>
                  </a:lnTo>
                  <a:lnTo>
                    <a:pt x="23" y="23"/>
                  </a:lnTo>
                  <a:lnTo>
                    <a:pt x="30" y="18"/>
                  </a:lnTo>
                  <a:lnTo>
                    <a:pt x="37" y="12"/>
                  </a:lnTo>
                  <a:lnTo>
                    <a:pt x="46" y="8"/>
                  </a:lnTo>
                  <a:lnTo>
                    <a:pt x="56" y="5"/>
                  </a:lnTo>
                  <a:lnTo>
                    <a:pt x="67" y="3"/>
                  </a:lnTo>
                  <a:lnTo>
                    <a:pt x="78" y="1"/>
                  </a:lnTo>
                  <a:lnTo>
                    <a:pt x="89" y="0"/>
                  </a:lnTo>
                  <a:lnTo>
                    <a:pt x="108" y="1"/>
                  </a:lnTo>
                  <a:lnTo>
                    <a:pt x="126" y="4"/>
                  </a:lnTo>
                  <a:lnTo>
                    <a:pt x="145" y="7"/>
                  </a:lnTo>
                  <a:lnTo>
                    <a:pt x="163" y="12"/>
                  </a:lnTo>
                  <a:lnTo>
                    <a:pt x="152" y="56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7"/>
                  </a:lnTo>
                  <a:lnTo>
                    <a:pt x="94" y="47"/>
                  </a:lnTo>
                  <a:lnTo>
                    <a:pt x="85" y="48"/>
                  </a:lnTo>
                  <a:lnTo>
                    <a:pt x="76" y="50"/>
                  </a:lnTo>
                  <a:lnTo>
                    <a:pt x="70" y="55"/>
                  </a:lnTo>
                  <a:lnTo>
                    <a:pt x="65" y="60"/>
                  </a:lnTo>
                  <a:lnTo>
                    <a:pt x="59" y="68"/>
                  </a:lnTo>
                  <a:lnTo>
                    <a:pt x="57" y="77"/>
                  </a:lnTo>
                  <a:lnTo>
                    <a:pt x="55" y="88"/>
                  </a:lnTo>
                  <a:lnTo>
                    <a:pt x="54" y="100"/>
                  </a:lnTo>
                  <a:lnTo>
                    <a:pt x="55" y="114"/>
                  </a:lnTo>
                  <a:lnTo>
                    <a:pt x="57" y="125"/>
                  </a:lnTo>
                  <a:lnTo>
                    <a:pt x="59" y="135"/>
                  </a:lnTo>
                  <a:lnTo>
                    <a:pt x="63" y="142"/>
                  </a:lnTo>
                  <a:lnTo>
                    <a:pt x="67" y="146"/>
                  </a:lnTo>
                  <a:lnTo>
                    <a:pt x="69" y="149"/>
                  </a:lnTo>
                  <a:lnTo>
                    <a:pt x="72" y="151"/>
                  </a:lnTo>
                  <a:lnTo>
                    <a:pt x="76" y="153"/>
                  </a:lnTo>
                  <a:lnTo>
                    <a:pt x="85" y="155"/>
                  </a:lnTo>
                  <a:lnTo>
                    <a:pt x="94" y="156"/>
                  </a:lnTo>
                  <a:lnTo>
                    <a:pt x="102" y="156"/>
                  </a:lnTo>
                  <a:lnTo>
                    <a:pt x="111" y="155"/>
                  </a:lnTo>
                  <a:lnTo>
                    <a:pt x="111" y="136"/>
                  </a:lnTo>
                  <a:lnTo>
                    <a:pt x="88" y="136"/>
                  </a:lnTo>
                  <a:lnTo>
                    <a:pt x="88" y="90"/>
                  </a:lnTo>
                  <a:lnTo>
                    <a:pt x="163" y="90"/>
                  </a:lnTo>
                  <a:lnTo>
                    <a:pt x="163" y="191"/>
                  </a:lnTo>
                  <a:lnTo>
                    <a:pt x="145" y="195"/>
                  </a:lnTo>
                  <a:lnTo>
                    <a:pt x="126" y="200"/>
                  </a:lnTo>
                  <a:lnTo>
                    <a:pt x="108" y="202"/>
                  </a:lnTo>
                  <a:lnTo>
                    <a:pt x="89" y="20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4" name="Freeform 227"/>
            <p:cNvSpPr>
              <a:spLocks/>
            </p:cNvSpPr>
            <p:nvPr/>
          </p:nvSpPr>
          <p:spPr bwMode="auto">
            <a:xfrm>
              <a:off x="9504363" y="3540125"/>
              <a:ext cx="85725" cy="107950"/>
            </a:xfrm>
            <a:custGeom>
              <a:avLst/>
              <a:gdLst>
                <a:gd name="T0" fmla="*/ 0 w 163"/>
                <a:gd name="T1" fmla="*/ 2147483646 h 202"/>
                <a:gd name="T2" fmla="*/ 2147483646 w 163"/>
                <a:gd name="T3" fmla="*/ 2147483646 h 202"/>
                <a:gd name="T4" fmla="*/ 2147483646 w 163"/>
                <a:gd name="T5" fmla="*/ 2147483646 h 202"/>
                <a:gd name="T6" fmla="*/ 2147483646 w 163"/>
                <a:gd name="T7" fmla="*/ 2147483646 h 202"/>
                <a:gd name="T8" fmla="*/ 2147483646 w 163"/>
                <a:gd name="T9" fmla="*/ 2147483646 h 202"/>
                <a:gd name="T10" fmla="*/ 2147483646 w 163"/>
                <a:gd name="T11" fmla="*/ 2147483646 h 202"/>
                <a:gd name="T12" fmla="*/ 2147483646 w 163"/>
                <a:gd name="T13" fmla="*/ 2147483646 h 202"/>
                <a:gd name="T14" fmla="*/ 2147483646 w 163"/>
                <a:gd name="T15" fmla="*/ 0 h 202"/>
                <a:gd name="T16" fmla="*/ 2147483646 w 163"/>
                <a:gd name="T17" fmla="*/ 2147483646 h 202"/>
                <a:gd name="T18" fmla="*/ 2147483646 w 163"/>
                <a:gd name="T19" fmla="*/ 2147483646 h 202"/>
                <a:gd name="T20" fmla="*/ 2147483646 w 163"/>
                <a:gd name="T21" fmla="*/ 2147483646 h 202"/>
                <a:gd name="T22" fmla="*/ 2147483646 w 163"/>
                <a:gd name="T23" fmla="*/ 2147483646 h 202"/>
                <a:gd name="T24" fmla="*/ 2147483646 w 163"/>
                <a:gd name="T25" fmla="*/ 2147483646 h 202"/>
                <a:gd name="T26" fmla="*/ 2147483646 w 163"/>
                <a:gd name="T27" fmla="*/ 2147483646 h 202"/>
                <a:gd name="T28" fmla="*/ 2147483646 w 163"/>
                <a:gd name="T29" fmla="*/ 2147483646 h 202"/>
                <a:gd name="T30" fmla="*/ 2147483646 w 163"/>
                <a:gd name="T31" fmla="*/ 2147483646 h 202"/>
                <a:gd name="T32" fmla="*/ 2147483646 w 163"/>
                <a:gd name="T33" fmla="*/ 2147483646 h 202"/>
                <a:gd name="T34" fmla="*/ 2147483646 w 163"/>
                <a:gd name="T35" fmla="*/ 2147483646 h 202"/>
                <a:gd name="T36" fmla="*/ 2147483646 w 163"/>
                <a:gd name="T37" fmla="*/ 2147483646 h 202"/>
                <a:gd name="T38" fmla="*/ 2147483646 w 163"/>
                <a:gd name="T39" fmla="*/ 2147483646 h 202"/>
                <a:gd name="T40" fmla="*/ 2147483646 w 163"/>
                <a:gd name="T41" fmla="*/ 2147483646 h 202"/>
                <a:gd name="T42" fmla="*/ 2147483646 w 163"/>
                <a:gd name="T43" fmla="*/ 2147483646 h 202"/>
                <a:gd name="T44" fmla="*/ 2147483646 w 163"/>
                <a:gd name="T45" fmla="*/ 2147483646 h 202"/>
                <a:gd name="T46" fmla="*/ 2147483646 w 163"/>
                <a:gd name="T47" fmla="*/ 2147483646 h 202"/>
                <a:gd name="T48" fmla="*/ 2147483646 w 163"/>
                <a:gd name="T49" fmla="*/ 2147483646 h 202"/>
                <a:gd name="T50" fmla="*/ 2147483646 w 163"/>
                <a:gd name="T51" fmla="*/ 2147483646 h 202"/>
                <a:gd name="T52" fmla="*/ 2147483646 w 163"/>
                <a:gd name="T53" fmla="*/ 2147483646 h 202"/>
                <a:gd name="T54" fmla="*/ 2147483646 w 163"/>
                <a:gd name="T55" fmla="*/ 2147483646 h 202"/>
                <a:gd name="T56" fmla="*/ 2147483646 w 163"/>
                <a:gd name="T57" fmla="*/ 2147483646 h 202"/>
                <a:gd name="T58" fmla="*/ 2147483646 w 163"/>
                <a:gd name="T59" fmla="*/ 2147483646 h 202"/>
                <a:gd name="T60" fmla="*/ 2147483646 w 163"/>
                <a:gd name="T61" fmla="*/ 2147483646 h 202"/>
                <a:gd name="T62" fmla="*/ 2147483646 w 163"/>
                <a:gd name="T63" fmla="*/ 2147483646 h 202"/>
                <a:gd name="T64" fmla="*/ 2147483646 w 163"/>
                <a:gd name="T65" fmla="*/ 2147483646 h 202"/>
                <a:gd name="T66" fmla="*/ 0 w 163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3" h="202">
                  <a:moveTo>
                    <a:pt x="0" y="100"/>
                  </a:moveTo>
                  <a:lnTo>
                    <a:pt x="0" y="89"/>
                  </a:lnTo>
                  <a:lnTo>
                    <a:pt x="1" y="78"/>
                  </a:lnTo>
                  <a:lnTo>
                    <a:pt x="2" y="70"/>
                  </a:lnTo>
                  <a:lnTo>
                    <a:pt x="4" y="60"/>
                  </a:lnTo>
                  <a:lnTo>
                    <a:pt x="6" y="52"/>
                  </a:lnTo>
                  <a:lnTo>
                    <a:pt x="10" y="44"/>
                  </a:lnTo>
                  <a:lnTo>
                    <a:pt x="14" y="36"/>
                  </a:lnTo>
                  <a:lnTo>
                    <a:pt x="18" y="30"/>
                  </a:lnTo>
                  <a:lnTo>
                    <a:pt x="24" y="23"/>
                  </a:lnTo>
                  <a:lnTo>
                    <a:pt x="30" y="17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5"/>
                  </a:lnTo>
                  <a:lnTo>
                    <a:pt x="67" y="2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8" y="1"/>
                  </a:lnTo>
                  <a:lnTo>
                    <a:pt x="127" y="4"/>
                  </a:lnTo>
                  <a:lnTo>
                    <a:pt x="145" y="7"/>
                  </a:lnTo>
                  <a:lnTo>
                    <a:pt x="163" y="12"/>
                  </a:lnTo>
                  <a:lnTo>
                    <a:pt x="153" y="54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7"/>
                  </a:lnTo>
                  <a:lnTo>
                    <a:pt x="95" y="47"/>
                  </a:lnTo>
                  <a:lnTo>
                    <a:pt x="85" y="47"/>
                  </a:lnTo>
                  <a:lnTo>
                    <a:pt x="77" y="50"/>
                  </a:lnTo>
                  <a:lnTo>
                    <a:pt x="70" y="53"/>
                  </a:lnTo>
                  <a:lnTo>
                    <a:pt x="65" y="60"/>
                  </a:lnTo>
                  <a:lnTo>
                    <a:pt x="60" y="67"/>
                  </a:lnTo>
                  <a:lnTo>
                    <a:pt x="57" y="76"/>
                  </a:lnTo>
                  <a:lnTo>
                    <a:pt x="55" y="87"/>
                  </a:lnTo>
                  <a:lnTo>
                    <a:pt x="54" y="100"/>
                  </a:lnTo>
                  <a:lnTo>
                    <a:pt x="55" y="113"/>
                  </a:lnTo>
                  <a:lnTo>
                    <a:pt x="57" y="125"/>
                  </a:lnTo>
                  <a:lnTo>
                    <a:pt x="60" y="135"/>
                  </a:lnTo>
                  <a:lnTo>
                    <a:pt x="64" y="142"/>
                  </a:lnTo>
                  <a:lnTo>
                    <a:pt x="67" y="145"/>
                  </a:lnTo>
                  <a:lnTo>
                    <a:pt x="70" y="148"/>
                  </a:lnTo>
                  <a:lnTo>
                    <a:pt x="73" y="151"/>
                  </a:lnTo>
                  <a:lnTo>
                    <a:pt x="77" y="152"/>
                  </a:lnTo>
                  <a:lnTo>
                    <a:pt x="85" y="155"/>
                  </a:lnTo>
                  <a:lnTo>
                    <a:pt x="95" y="155"/>
                  </a:lnTo>
                  <a:lnTo>
                    <a:pt x="106" y="155"/>
                  </a:lnTo>
                  <a:lnTo>
                    <a:pt x="119" y="153"/>
                  </a:lnTo>
                  <a:lnTo>
                    <a:pt x="134" y="151"/>
                  </a:lnTo>
                  <a:lnTo>
                    <a:pt x="153" y="148"/>
                  </a:lnTo>
                  <a:lnTo>
                    <a:pt x="163" y="190"/>
                  </a:lnTo>
                  <a:lnTo>
                    <a:pt x="145" y="195"/>
                  </a:lnTo>
                  <a:lnTo>
                    <a:pt x="127" y="199"/>
                  </a:lnTo>
                  <a:lnTo>
                    <a:pt x="108" y="201"/>
                  </a:lnTo>
                  <a:lnTo>
                    <a:pt x="91" y="202"/>
                  </a:lnTo>
                  <a:lnTo>
                    <a:pt x="80" y="202"/>
                  </a:lnTo>
                  <a:lnTo>
                    <a:pt x="69" y="201"/>
                  </a:lnTo>
                  <a:lnTo>
                    <a:pt x="59" y="199"/>
                  </a:lnTo>
                  <a:lnTo>
                    <a:pt x="51" y="195"/>
                  </a:lnTo>
                  <a:lnTo>
                    <a:pt x="43" y="192"/>
                  </a:lnTo>
                  <a:lnTo>
                    <a:pt x="36" y="188"/>
                  </a:lnTo>
                  <a:lnTo>
                    <a:pt x="28" y="182"/>
                  </a:lnTo>
                  <a:lnTo>
                    <a:pt x="23" y="176"/>
                  </a:lnTo>
                  <a:lnTo>
                    <a:pt x="17" y="169"/>
                  </a:lnTo>
                  <a:lnTo>
                    <a:pt x="13" y="162"/>
                  </a:lnTo>
                  <a:lnTo>
                    <a:pt x="8" y="153"/>
                  </a:lnTo>
                  <a:lnTo>
                    <a:pt x="5" y="144"/>
                  </a:lnTo>
                  <a:lnTo>
                    <a:pt x="3" y="135"/>
                  </a:lnTo>
                  <a:lnTo>
                    <a:pt x="1" y="124"/>
                  </a:lnTo>
                  <a:lnTo>
                    <a:pt x="0" y="112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5" name="Freeform 228"/>
            <p:cNvSpPr>
              <a:spLocks noEditPoints="1"/>
            </p:cNvSpPr>
            <p:nvPr/>
          </p:nvSpPr>
          <p:spPr bwMode="auto">
            <a:xfrm>
              <a:off x="9594850" y="3541713"/>
              <a:ext cx="95250" cy="104775"/>
            </a:xfrm>
            <a:custGeom>
              <a:avLst/>
              <a:gdLst>
                <a:gd name="T0" fmla="*/ 2147483646 w 181"/>
                <a:gd name="T1" fmla="*/ 2147483646 h 198"/>
                <a:gd name="T2" fmla="*/ 2147483646 w 181"/>
                <a:gd name="T3" fmla="*/ 2147483646 h 198"/>
                <a:gd name="T4" fmla="*/ 2147483646 w 181"/>
                <a:gd name="T5" fmla="*/ 2147483646 h 198"/>
                <a:gd name="T6" fmla="*/ 2147483646 w 181"/>
                <a:gd name="T7" fmla="*/ 2147483646 h 198"/>
                <a:gd name="T8" fmla="*/ 0 w 181"/>
                <a:gd name="T9" fmla="*/ 2147483646 h 198"/>
                <a:gd name="T10" fmla="*/ 2147483646 w 181"/>
                <a:gd name="T11" fmla="*/ 0 h 198"/>
                <a:gd name="T12" fmla="*/ 2147483646 w 181"/>
                <a:gd name="T13" fmla="*/ 0 h 198"/>
                <a:gd name="T14" fmla="*/ 2147483646 w 181"/>
                <a:gd name="T15" fmla="*/ 2147483646 h 198"/>
                <a:gd name="T16" fmla="*/ 2147483646 w 181"/>
                <a:gd name="T17" fmla="*/ 2147483646 h 198"/>
                <a:gd name="T18" fmla="*/ 2147483646 w 181"/>
                <a:gd name="T19" fmla="*/ 2147483646 h 198"/>
                <a:gd name="T20" fmla="*/ 2147483646 w 181"/>
                <a:gd name="T21" fmla="*/ 2147483646 h 198"/>
                <a:gd name="T22" fmla="*/ 2147483646 w 181"/>
                <a:gd name="T23" fmla="*/ 2147483646 h 198"/>
                <a:gd name="T24" fmla="*/ 2147483646 w 181"/>
                <a:gd name="T25" fmla="*/ 2147483646 h 198"/>
                <a:gd name="T26" fmla="*/ 2147483646 w 181"/>
                <a:gd name="T27" fmla="*/ 2147483646 h 1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" h="198">
                  <a:moveTo>
                    <a:pt x="123" y="198"/>
                  </a:moveTo>
                  <a:lnTo>
                    <a:pt x="114" y="159"/>
                  </a:lnTo>
                  <a:lnTo>
                    <a:pt x="64" y="159"/>
                  </a:lnTo>
                  <a:lnTo>
                    <a:pt x="54" y="198"/>
                  </a:lnTo>
                  <a:lnTo>
                    <a:pt x="0" y="198"/>
                  </a:lnTo>
                  <a:lnTo>
                    <a:pt x="58" y="0"/>
                  </a:lnTo>
                  <a:lnTo>
                    <a:pt x="122" y="0"/>
                  </a:lnTo>
                  <a:lnTo>
                    <a:pt x="181" y="198"/>
                  </a:lnTo>
                  <a:lnTo>
                    <a:pt x="123" y="198"/>
                  </a:lnTo>
                  <a:close/>
                  <a:moveTo>
                    <a:pt x="89" y="65"/>
                  </a:moveTo>
                  <a:lnTo>
                    <a:pt x="89" y="65"/>
                  </a:lnTo>
                  <a:lnTo>
                    <a:pt x="75" y="116"/>
                  </a:lnTo>
                  <a:lnTo>
                    <a:pt x="103" y="116"/>
                  </a:lnTo>
                  <a:lnTo>
                    <a:pt x="89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6" name="Freeform 229"/>
            <p:cNvSpPr>
              <a:spLocks noEditPoints="1"/>
            </p:cNvSpPr>
            <p:nvPr/>
          </p:nvSpPr>
          <p:spPr bwMode="auto">
            <a:xfrm>
              <a:off x="9696450" y="3543300"/>
              <a:ext cx="82550" cy="103188"/>
            </a:xfrm>
            <a:custGeom>
              <a:avLst/>
              <a:gdLst>
                <a:gd name="T0" fmla="*/ 2147483646 w 155"/>
                <a:gd name="T1" fmla="*/ 2147483646 h 195"/>
                <a:gd name="T2" fmla="*/ 2147483646 w 155"/>
                <a:gd name="T3" fmla="*/ 2147483646 h 195"/>
                <a:gd name="T4" fmla="*/ 2147483646 w 155"/>
                <a:gd name="T5" fmla="*/ 2147483646 h 195"/>
                <a:gd name="T6" fmla="*/ 0 w 155"/>
                <a:gd name="T7" fmla="*/ 2147483646 h 195"/>
                <a:gd name="T8" fmla="*/ 0 w 155"/>
                <a:gd name="T9" fmla="*/ 0 h 195"/>
                <a:gd name="T10" fmla="*/ 2147483646 w 155"/>
                <a:gd name="T11" fmla="*/ 0 h 195"/>
                <a:gd name="T12" fmla="*/ 2147483646 w 155"/>
                <a:gd name="T13" fmla="*/ 0 h 195"/>
                <a:gd name="T14" fmla="*/ 2147483646 w 155"/>
                <a:gd name="T15" fmla="*/ 2147483646 h 195"/>
                <a:gd name="T16" fmla="*/ 2147483646 w 155"/>
                <a:gd name="T17" fmla="*/ 2147483646 h 195"/>
                <a:gd name="T18" fmla="*/ 2147483646 w 155"/>
                <a:gd name="T19" fmla="*/ 2147483646 h 195"/>
                <a:gd name="T20" fmla="*/ 2147483646 w 155"/>
                <a:gd name="T21" fmla="*/ 2147483646 h 195"/>
                <a:gd name="T22" fmla="*/ 2147483646 w 155"/>
                <a:gd name="T23" fmla="*/ 2147483646 h 195"/>
                <a:gd name="T24" fmla="*/ 2147483646 w 155"/>
                <a:gd name="T25" fmla="*/ 2147483646 h 195"/>
                <a:gd name="T26" fmla="*/ 2147483646 w 155"/>
                <a:gd name="T27" fmla="*/ 2147483646 h 195"/>
                <a:gd name="T28" fmla="*/ 2147483646 w 155"/>
                <a:gd name="T29" fmla="*/ 2147483646 h 195"/>
                <a:gd name="T30" fmla="*/ 2147483646 w 155"/>
                <a:gd name="T31" fmla="*/ 2147483646 h 195"/>
                <a:gd name="T32" fmla="*/ 2147483646 w 155"/>
                <a:gd name="T33" fmla="*/ 2147483646 h 195"/>
                <a:gd name="T34" fmla="*/ 2147483646 w 155"/>
                <a:gd name="T35" fmla="*/ 2147483646 h 195"/>
                <a:gd name="T36" fmla="*/ 2147483646 w 155"/>
                <a:gd name="T37" fmla="*/ 2147483646 h 195"/>
                <a:gd name="T38" fmla="*/ 2147483646 w 155"/>
                <a:gd name="T39" fmla="*/ 2147483646 h 195"/>
                <a:gd name="T40" fmla="*/ 2147483646 w 155"/>
                <a:gd name="T41" fmla="*/ 2147483646 h 195"/>
                <a:gd name="T42" fmla="*/ 2147483646 w 155"/>
                <a:gd name="T43" fmla="*/ 2147483646 h 195"/>
                <a:gd name="T44" fmla="*/ 2147483646 w 155"/>
                <a:gd name="T45" fmla="*/ 2147483646 h 195"/>
                <a:gd name="T46" fmla="*/ 2147483646 w 155"/>
                <a:gd name="T47" fmla="*/ 2147483646 h 195"/>
                <a:gd name="T48" fmla="*/ 2147483646 w 155"/>
                <a:gd name="T49" fmla="*/ 2147483646 h 195"/>
                <a:gd name="T50" fmla="*/ 2147483646 w 155"/>
                <a:gd name="T51" fmla="*/ 2147483646 h 195"/>
                <a:gd name="T52" fmla="*/ 2147483646 w 155"/>
                <a:gd name="T53" fmla="*/ 2147483646 h 195"/>
                <a:gd name="T54" fmla="*/ 2147483646 w 155"/>
                <a:gd name="T55" fmla="*/ 2147483646 h 195"/>
                <a:gd name="T56" fmla="*/ 2147483646 w 155"/>
                <a:gd name="T57" fmla="*/ 2147483646 h 195"/>
                <a:gd name="T58" fmla="*/ 2147483646 w 155"/>
                <a:gd name="T59" fmla="*/ 2147483646 h 195"/>
                <a:gd name="T60" fmla="*/ 2147483646 w 155"/>
                <a:gd name="T61" fmla="*/ 2147483646 h 195"/>
                <a:gd name="T62" fmla="*/ 2147483646 w 155"/>
                <a:gd name="T63" fmla="*/ 2147483646 h 195"/>
                <a:gd name="T64" fmla="*/ 2147483646 w 155"/>
                <a:gd name="T65" fmla="*/ 2147483646 h 195"/>
                <a:gd name="T66" fmla="*/ 2147483646 w 155"/>
                <a:gd name="T67" fmla="*/ 2147483646 h 195"/>
                <a:gd name="T68" fmla="*/ 2147483646 w 155"/>
                <a:gd name="T69" fmla="*/ 2147483646 h 195"/>
                <a:gd name="T70" fmla="*/ 2147483646 w 155"/>
                <a:gd name="T71" fmla="*/ 2147483646 h 195"/>
                <a:gd name="T72" fmla="*/ 2147483646 w 155"/>
                <a:gd name="T73" fmla="*/ 2147483646 h 195"/>
                <a:gd name="T74" fmla="*/ 2147483646 w 155"/>
                <a:gd name="T75" fmla="*/ 2147483646 h 195"/>
                <a:gd name="T76" fmla="*/ 2147483646 w 155"/>
                <a:gd name="T77" fmla="*/ 2147483646 h 195"/>
                <a:gd name="T78" fmla="*/ 2147483646 w 155"/>
                <a:gd name="T79" fmla="*/ 2147483646 h 195"/>
                <a:gd name="T80" fmla="*/ 2147483646 w 155"/>
                <a:gd name="T81" fmla="*/ 2147483646 h 195"/>
                <a:gd name="T82" fmla="*/ 2147483646 w 155"/>
                <a:gd name="T83" fmla="*/ 2147483646 h 195"/>
                <a:gd name="T84" fmla="*/ 2147483646 w 155"/>
                <a:gd name="T85" fmla="*/ 2147483646 h 195"/>
                <a:gd name="T86" fmla="*/ 2147483646 w 155"/>
                <a:gd name="T87" fmla="*/ 2147483646 h 195"/>
                <a:gd name="T88" fmla="*/ 2147483646 w 155"/>
                <a:gd name="T89" fmla="*/ 2147483646 h 195"/>
                <a:gd name="T90" fmla="*/ 2147483646 w 155"/>
                <a:gd name="T91" fmla="*/ 2147483646 h 195"/>
                <a:gd name="T92" fmla="*/ 2147483646 w 155"/>
                <a:gd name="T93" fmla="*/ 2147483646 h 195"/>
                <a:gd name="T94" fmla="*/ 2147483646 w 155"/>
                <a:gd name="T95" fmla="*/ 2147483646 h 195"/>
                <a:gd name="T96" fmla="*/ 2147483646 w 155"/>
                <a:gd name="T97" fmla="*/ 2147483646 h 195"/>
                <a:gd name="T98" fmla="*/ 2147483646 w 155"/>
                <a:gd name="T99" fmla="*/ 2147483646 h 195"/>
                <a:gd name="T100" fmla="*/ 2147483646 w 155"/>
                <a:gd name="T101" fmla="*/ 2147483646 h 195"/>
                <a:gd name="T102" fmla="*/ 2147483646 w 155"/>
                <a:gd name="T103" fmla="*/ 2147483646 h 195"/>
                <a:gd name="T104" fmla="*/ 2147483646 w 155"/>
                <a:gd name="T105" fmla="*/ 2147483646 h 195"/>
                <a:gd name="T106" fmla="*/ 2147483646 w 155"/>
                <a:gd name="T107" fmla="*/ 2147483646 h 195"/>
                <a:gd name="T108" fmla="*/ 2147483646 w 155"/>
                <a:gd name="T109" fmla="*/ 2147483646 h 195"/>
                <a:gd name="T110" fmla="*/ 2147483646 w 155"/>
                <a:gd name="T111" fmla="*/ 2147483646 h 195"/>
                <a:gd name="T112" fmla="*/ 2147483646 w 155"/>
                <a:gd name="T113" fmla="*/ 2147483646 h 195"/>
                <a:gd name="T114" fmla="*/ 2147483646 w 155"/>
                <a:gd name="T115" fmla="*/ 2147483646 h 19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5" h="195">
                  <a:moveTo>
                    <a:pt x="85" y="135"/>
                  </a:moveTo>
                  <a:lnTo>
                    <a:pt x="52" y="135"/>
                  </a:lnTo>
                  <a:lnTo>
                    <a:pt x="52" y="195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85" y="0"/>
                  </a:lnTo>
                  <a:lnTo>
                    <a:pt x="94" y="0"/>
                  </a:lnTo>
                  <a:lnTo>
                    <a:pt x="102" y="1"/>
                  </a:lnTo>
                  <a:lnTo>
                    <a:pt x="108" y="2"/>
                  </a:lnTo>
                  <a:lnTo>
                    <a:pt x="115" y="4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6" y="17"/>
                  </a:lnTo>
                  <a:lnTo>
                    <a:pt x="141" y="22"/>
                  </a:lnTo>
                  <a:lnTo>
                    <a:pt x="145" y="28"/>
                  </a:lnTo>
                  <a:lnTo>
                    <a:pt x="148" y="33"/>
                  </a:lnTo>
                  <a:lnTo>
                    <a:pt x="150" y="39"/>
                  </a:lnTo>
                  <a:lnTo>
                    <a:pt x="153" y="45"/>
                  </a:lnTo>
                  <a:lnTo>
                    <a:pt x="154" y="52"/>
                  </a:lnTo>
                  <a:lnTo>
                    <a:pt x="155" y="59"/>
                  </a:lnTo>
                  <a:lnTo>
                    <a:pt x="155" y="67"/>
                  </a:lnTo>
                  <a:lnTo>
                    <a:pt x="155" y="74"/>
                  </a:lnTo>
                  <a:lnTo>
                    <a:pt x="154" y="82"/>
                  </a:lnTo>
                  <a:lnTo>
                    <a:pt x="153" y="88"/>
                  </a:lnTo>
                  <a:lnTo>
                    <a:pt x="150" y="95"/>
                  </a:lnTo>
                  <a:lnTo>
                    <a:pt x="148" y="101"/>
                  </a:lnTo>
                  <a:lnTo>
                    <a:pt x="145" y="107"/>
                  </a:lnTo>
                  <a:lnTo>
                    <a:pt x="141" y="111"/>
                  </a:lnTo>
                  <a:lnTo>
                    <a:pt x="136" y="117"/>
                  </a:lnTo>
                  <a:lnTo>
                    <a:pt x="132" y="121"/>
                  </a:lnTo>
                  <a:lnTo>
                    <a:pt x="127" y="124"/>
                  </a:lnTo>
                  <a:lnTo>
                    <a:pt x="121" y="127"/>
                  </a:lnTo>
                  <a:lnTo>
                    <a:pt x="115" y="130"/>
                  </a:lnTo>
                  <a:lnTo>
                    <a:pt x="108" y="132"/>
                  </a:lnTo>
                  <a:lnTo>
                    <a:pt x="102" y="133"/>
                  </a:lnTo>
                  <a:lnTo>
                    <a:pt x="94" y="134"/>
                  </a:lnTo>
                  <a:lnTo>
                    <a:pt x="85" y="135"/>
                  </a:lnTo>
                  <a:close/>
                  <a:moveTo>
                    <a:pt x="52" y="45"/>
                  </a:moveTo>
                  <a:lnTo>
                    <a:pt x="52" y="88"/>
                  </a:lnTo>
                  <a:lnTo>
                    <a:pt x="80" y="88"/>
                  </a:lnTo>
                  <a:lnTo>
                    <a:pt x="85" y="88"/>
                  </a:lnTo>
                  <a:lnTo>
                    <a:pt x="90" y="87"/>
                  </a:lnTo>
                  <a:lnTo>
                    <a:pt x="93" y="85"/>
                  </a:lnTo>
                  <a:lnTo>
                    <a:pt x="96" y="83"/>
                  </a:lnTo>
                  <a:lnTo>
                    <a:pt x="98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2" y="67"/>
                  </a:lnTo>
                  <a:lnTo>
                    <a:pt x="102" y="61"/>
                  </a:lnTo>
                  <a:lnTo>
                    <a:pt x="101" y="57"/>
                  </a:lnTo>
                  <a:lnTo>
                    <a:pt x="98" y="54"/>
                  </a:lnTo>
                  <a:lnTo>
                    <a:pt x="96" y="50"/>
                  </a:lnTo>
                  <a:lnTo>
                    <a:pt x="93" y="48"/>
                  </a:lnTo>
                  <a:lnTo>
                    <a:pt x="90" y="46"/>
                  </a:lnTo>
                  <a:lnTo>
                    <a:pt x="85" y="45"/>
                  </a:lnTo>
                  <a:lnTo>
                    <a:pt x="80" y="45"/>
                  </a:lnTo>
                  <a:lnTo>
                    <a:pt x="52" y="4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7" name="Rectangle 230"/>
            <p:cNvSpPr>
              <a:spLocks noChangeArrowheads="1"/>
            </p:cNvSpPr>
            <p:nvPr/>
          </p:nvSpPr>
          <p:spPr bwMode="auto">
            <a:xfrm>
              <a:off x="9786938" y="3543300"/>
              <a:ext cx="26987" cy="1031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8" name="Freeform 231"/>
            <p:cNvSpPr>
              <a:spLocks/>
            </p:cNvSpPr>
            <p:nvPr/>
          </p:nvSpPr>
          <p:spPr bwMode="auto">
            <a:xfrm>
              <a:off x="9820275" y="3543300"/>
              <a:ext cx="77787" cy="103188"/>
            </a:xfrm>
            <a:custGeom>
              <a:avLst/>
              <a:gdLst>
                <a:gd name="T0" fmla="*/ 2147483646 w 149"/>
                <a:gd name="T1" fmla="*/ 2147483646 h 195"/>
                <a:gd name="T2" fmla="*/ 2147483646 w 149"/>
                <a:gd name="T3" fmla="*/ 2147483646 h 195"/>
                <a:gd name="T4" fmla="*/ 2147483646 w 149"/>
                <a:gd name="T5" fmla="*/ 2147483646 h 195"/>
                <a:gd name="T6" fmla="*/ 2147483646 w 149"/>
                <a:gd name="T7" fmla="*/ 2147483646 h 195"/>
                <a:gd name="T8" fmla="*/ 2147483646 w 149"/>
                <a:gd name="T9" fmla="*/ 2147483646 h 195"/>
                <a:gd name="T10" fmla="*/ 0 w 149"/>
                <a:gd name="T11" fmla="*/ 2147483646 h 195"/>
                <a:gd name="T12" fmla="*/ 0 w 149"/>
                <a:gd name="T13" fmla="*/ 0 h 195"/>
                <a:gd name="T14" fmla="*/ 2147483646 w 149"/>
                <a:gd name="T15" fmla="*/ 0 h 195"/>
                <a:gd name="T16" fmla="*/ 2147483646 w 149"/>
                <a:gd name="T17" fmla="*/ 2147483646 h 1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9" h="195">
                  <a:moveTo>
                    <a:pt x="149" y="45"/>
                  </a:moveTo>
                  <a:lnTo>
                    <a:pt x="100" y="45"/>
                  </a:lnTo>
                  <a:lnTo>
                    <a:pt x="100" y="195"/>
                  </a:lnTo>
                  <a:lnTo>
                    <a:pt x="48" y="195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4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69" name="Freeform 232"/>
            <p:cNvSpPr>
              <a:spLocks noEditPoints="1"/>
            </p:cNvSpPr>
            <p:nvPr/>
          </p:nvSpPr>
          <p:spPr bwMode="auto">
            <a:xfrm>
              <a:off x="9888538" y="3541713"/>
              <a:ext cx="95250" cy="104775"/>
            </a:xfrm>
            <a:custGeom>
              <a:avLst/>
              <a:gdLst>
                <a:gd name="T0" fmla="*/ 2147483646 w 181"/>
                <a:gd name="T1" fmla="*/ 2147483646 h 198"/>
                <a:gd name="T2" fmla="*/ 2147483646 w 181"/>
                <a:gd name="T3" fmla="*/ 2147483646 h 198"/>
                <a:gd name="T4" fmla="*/ 2147483646 w 181"/>
                <a:gd name="T5" fmla="*/ 2147483646 h 198"/>
                <a:gd name="T6" fmla="*/ 2147483646 w 181"/>
                <a:gd name="T7" fmla="*/ 2147483646 h 198"/>
                <a:gd name="T8" fmla="*/ 0 w 181"/>
                <a:gd name="T9" fmla="*/ 2147483646 h 198"/>
                <a:gd name="T10" fmla="*/ 2147483646 w 181"/>
                <a:gd name="T11" fmla="*/ 0 h 198"/>
                <a:gd name="T12" fmla="*/ 2147483646 w 181"/>
                <a:gd name="T13" fmla="*/ 0 h 198"/>
                <a:gd name="T14" fmla="*/ 2147483646 w 181"/>
                <a:gd name="T15" fmla="*/ 2147483646 h 198"/>
                <a:gd name="T16" fmla="*/ 2147483646 w 181"/>
                <a:gd name="T17" fmla="*/ 2147483646 h 198"/>
                <a:gd name="T18" fmla="*/ 2147483646 w 181"/>
                <a:gd name="T19" fmla="*/ 2147483646 h 198"/>
                <a:gd name="T20" fmla="*/ 2147483646 w 181"/>
                <a:gd name="T21" fmla="*/ 2147483646 h 198"/>
                <a:gd name="T22" fmla="*/ 2147483646 w 181"/>
                <a:gd name="T23" fmla="*/ 2147483646 h 198"/>
                <a:gd name="T24" fmla="*/ 2147483646 w 181"/>
                <a:gd name="T25" fmla="*/ 2147483646 h 198"/>
                <a:gd name="T26" fmla="*/ 2147483646 w 181"/>
                <a:gd name="T27" fmla="*/ 2147483646 h 1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" h="198">
                  <a:moveTo>
                    <a:pt x="123" y="198"/>
                  </a:moveTo>
                  <a:lnTo>
                    <a:pt x="112" y="159"/>
                  </a:lnTo>
                  <a:lnTo>
                    <a:pt x="64" y="159"/>
                  </a:lnTo>
                  <a:lnTo>
                    <a:pt x="54" y="198"/>
                  </a:lnTo>
                  <a:lnTo>
                    <a:pt x="0" y="198"/>
                  </a:lnTo>
                  <a:lnTo>
                    <a:pt x="58" y="0"/>
                  </a:lnTo>
                  <a:lnTo>
                    <a:pt x="121" y="0"/>
                  </a:lnTo>
                  <a:lnTo>
                    <a:pt x="181" y="198"/>
                  </a:lnTo>
                  <a:lnTo>
                    <a:pt x="123" y="198"/>
                  </a:lnTo>
                  <a:close/>
                  <a:moveTo>
                    <a:pt x="89" y="65"/>
                  </a:moveTo>
                  <a:lnTo>
                    <a:pt x="89" y="65"/>
                  </a:lnTo>
                  <a:lnTo>
                    <a:pt x="75" y="116"/>
                  </a:lnTo>
                  <a:lnTo>
                    <a:pt x="103" y="116"/>
                  </a:lnTo>
                  <a:lnTo>
                    <a:pt x="89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0" name="Freeform 233"/>
            <p:cNvSpPr>
              <a:spLocks/>
            </p:cNvSpPr>
            <p:nvPr/>
          </p:nvSpPr>
          <p:spPr bwMode="auto">
            <a:xfrm>
              <a:off x="9990138" y="3543300"/>
              <a:ext cx="73025" cy="103188"/>
            </a:xfrm>
            <a:custGeom>
              <a:avLst/>
              <a:gdLst>
                <a:gd name="T0" fmla="*/ 0 w 137"/>
                <a:gd name="T1" fmla="*/ 0 h 195"/>
                <a:gd name="T2" fmla="*/ 2147483646 w 137"/>
                <a:gd name="T3" fmla="*/ 0 h 195"/>
                <a:gd name="T4" fmla="*/ 2147483646 w 137"/>
                <a:gd name="T5" fmla="*/ 2147483646 h 195"/>
                <a:gd name="T6" fmla="*/ 2147483646 w 137"/>
                <a:gd name="T7" fmla="*/ 2147483646 h 195"/>
                <a:gd name="T8" fmla="*/ 2147483646 w 137"/>
                <a:gd name="T9" fmla="*/ 2147483646 h 195"/>
                <a:gd name="T10" fmla="*/ 0 w 137"/>
                <a:gd name="T11" fmla="*/ 2147483646 h 195"/>
                <a:gd name="T12" fmla="*/ 0 w 137"/>
                <a:gd name="T13" fmla="*/ 0 h 1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195">
                  <a:moveTo>
                    <a:pt x="0" y="0"/>
                  </a:moveTo>
                  <a:lnTo>
                    <a:pt x="51" y="0"/>
                  </a:lnTo>
                  <a:lnTo>
                    <a:pt x="51" y="149"/>
                  </a:lnTo>
                  <a:lnTo>
                    <a:pt x="137" y="149"/>
                  </a:lnTo>
                  <a:lnTo>
                    <a:pt x="137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1" name="Freeform 234"/>
            <p:cNvSpPr>
              <a:spLocks noEditPoints="1"/>
            </p:cNvSpPr>
            <p:nvPr/>
          </p:nvSpPr>
          <p:spPr bwMode="auto">
            <a:xfrm>
              <a:off x="10099675" y="3543300"/>
              <a:ext cx="85725" cy="103188"/>
            </a:xfrm>
            <a:custGeom>
              <a:avLst/>
              <a:gdLst>
                <a:gd name="T0" fmla="*/ 2147483646 w 162"/>
                <a:gd name="T1" fmla="*/ 2147483646 h 195"/>
                <a:gd name="T2" fmla="*/ 2147483646 w 162"/>
                <a:gd name="T3" fmla="*/ 2147483646 h 195"/>
                <a:gd name="T4" fmla="*/ 2147483646 w 162"/>
                <a:gd name="T5" fmla="*/ 2147483646 h 195"/>
                <a:gd name="T6" fmla="*/ 2147483646 w 162"/>
                <a:gd name="T7" fmla="*/ 2147483646 h 195"/>
                <a:gd name="T8" fmla="*/ 2147483646 w 162"/>
                <a:gd name="T9" fmla="*/ 2147483646 h 195"/>
                <a:gd name="T10" fmla="*/ 0 w 162"/>
                <a:gd name="T11" fmla="*/ 2147483646 h 195"/>
                <a:gd name="T12" fmla="*/ 0 w 162"/>
                <a:gd name="T13" fmla="*/ 0 h 195"/>
                <a:gd name="T14" fmla="*/ 2147483646 w 162"/>
                <a:gd name="T15" fmla="*/ 0 h 195"/>
                <a:gd name="T16" fmla="*/ 2147483646 w 162"/>
                <a:gd name="T17" fmla="*/ 0 h 195"/>
                <a:gd name="T18" fmla="*/ 2147483646 w 162"/>
                <a:gd name="T19" fmla="*/ 2147483646 h 195"/>
                <a:gd name="T20" fmla="*/ 2147483646 w 162"/>
                <a:gd name="T21" fmla="*/ 2147483646 h 195"/>
                <a:gd name="T22" fmla="*/ 2147483646 w 162"/>
                <a:gd name="T23" fmla="*/ 2147483646 h 195"/>
                <a:gd name="T24" fmla="*/ 2147483646 w 162"/>
                <a:gd name="T25" fmla="*/ 2147483646 h 195"/>
                <a:gd name="T26" fmla="*/ 2147483646 w 162"/>
                <a:gd name="T27" fmla="*/ 2147483646 h 195"/>
                <a:gd name="T28" fmla="*/ 2147483646 w 162"/>
                <a:gd name="T29" fmla="*/ 2147483646 h 195"/>
                <a:gd name="T30" fmla="*/ 2147483646 w 162"/>
                <a:gd name="T31" fmla="*/ 2147483646 h 195"/>
                <a:gd name="T32" fmla="*/ 2147483646 w 162"/>
                <a:gd name="T33" fmla="*/ 2147483646 h 195"/>
                <a:gd name="T34" fmla="*/ 2147483646 w 162"/>
                <a:gd name="T35" fmla="*/ 2147483646 h 195"/>
                <a:gd name="T36" fmla="*/ 2147483646 w 162"/>
                <a:gd name="T37" fmla="*/ 2147483646 h 195"/>
                <a:gd name="T38" fmla="*/ 2147483646 w 162"/>
                <a:gd name="T39" fmla="*/ 2147483646 h 195"/>
                <a:gd name="T40" fmla="*/ 2147483646 w 162"/>
                <a:gd name="T41" fmla="*/ 2147483646 h 195"/>
                <a:gd name="T42" fmla="*/ 2147483646 w 162"/>
                <a:gd name="T43" fmla="*/ 2147483646 h 195"/>
                <a:gd name="T44" fmla="*/ 2147483646 w 162"/>
                <a:gd name="T45" fmla="*/ 2147483646 h 195"/>
                <a:gd name="T46" fmla="*/ 2147483646 w 162"/>
                <a:gd name="T47" fmla="*/ 2147483646 h 195"/>
                <a:gd name="T48" fmla="*/ 2147483646 w 162"/>
                <a:gd name="T49" fmla="*/ 2147483646 h 195"/>
                <a:gd name="T50" fmla="*/ 2147483646 w 162"/>
                <a:gd name="T51" fmla="*/ 2147483646 h 195"/>
                <a:gd name="T52" fmla="*/ 2147483646 w 162"/>
                <a:gd name="T53" fmla="*/ 2147483646 h 195"/>
                <a:gd name="T54" fmla="*/ 2147483646 w 162"/>
                <a:gd name="T55" fmla="*/ 2147483646 h 195"/>
                <a:gd name="T56" fmla="*/ 2147483646 w 162"/>
                <a:gd name="T57" fmla="*/ 2147483646 h 195"/>
                <a:gd name="T58" fmla="*/ 2147483646 w 162"/>
                <a:gd name="T59" fmla="*/ 2147483646 h 195"/>
                <a:gd name="T60" fmla="*/ 2147483646 w 162"/>
                <a:gd name="T61" fmla="*/ 2147483646 h 195"/>
                <a:gd name="T62" fmla="*/ 2147483646 w 162"/>
                <a:gd name="T63" fmla="*/ 2147483646 h 195"/>
                <a:gd name="T64" fmla="*/ 2147483646 w 162"/>
                <a:gd name="T65" fmla="*/ 2147483646 h 195"/>
                <a:gd name="T66" fmla="*/ 2147483646 w 162"/>
                <a:gd name="T67" fmla="*/ 2147483646 h 195"/>
                <a:gd name="T68" fmla="*/ 2147483646 w 162"/>
                <a:gd name="T69" fmla="*/ 2147483646 h 195"/>
                <a:gd name="T70" fmla="*/ 2147483646 w 162"/>
                <a:gd name="T71" fmla="*/ 2147483646 h 195"/>
                <a:gd name="T72" fmla="*/ 2147483646 w 162"/>
                <a:gd name="T73" fmla="*/ 2147483646 h 195"/>
                <a:gd name="T74" fmla="*/ 2147483646 w 162"/>
                <a:gd name="T75" fmla="*/ 2147483646 h 195"/>
                <a:gd name="T76" fmla="*/ 2147483646 w 162"/>
                <a:gd name="T77" fmla="*/ 2147483646 h 195"/>
                <a:gd name="T78" fmla="*/ 2147483646 w 162"/>
                <a:gd name="T79" fmla="*/ 2147483646 h 195"/>
                <a:gd name="T80" fmla="*/ 2147483646 w 162"/>
                <a:gd name="T81" fmla="*/ 2147483646 h 195"/>
                <a:gd name="T82" fmla="*/ 2147483646 w 162"/>
                <a:gd name="T83" fmla="*/ 2147483646 h 195"/>
                <a:gd name="T84" fmla="*/ 2147483646 w 162"/>
                <a:gd name="T85" fmla="*/ 2147483646 h 195"/>
                <a:gd name="T86" fmla="*/ 2147483646 w 162"/>
                <a:gd name="T87" fmla="*/ 2147483646 h 195"/>
                <a:gd name="T88" fmla="*/ 2147483646 w 162"/>
                <a:gd name="T89" fmla="*/ 2147483646 h 195"/>
                <a:gd name="T90" fmla="*/ 2147483646 w 162"/>
                <a:gd name="T91" fmla="*/ 2147483646 h 195"/>
                <a:gd name="T92" fmla="*/ 2147483646 w 162"/>
                <a:gd name="T93" fmla="*/ 2147483646 h 195"/>
                <a:gd name="T94" fmla="*/ 2147483646 w 162"/>
                <a:gd name="T95" fmla="*/ 2147483646 h 195"/>
                <a:gd name="T96" fmla="*/ 2147483646 w 162"/>
                <a:gd name="T97" fmla="*/ 2147483646 h 195"/>
                <a:gd name="T98" fmla="*/ 2147483646 w 162"/>
                <a:gd name="T99" fmla="*/ 2147483646 h 195"/>
                <a:gd name="T100" fmla="*/ 2147483646 w 162"/>
                <a:gd name="T101" fmla="*/ 2147483646 h 195"/>
                <a:gd name="T102" fmla="*/ 2147483646 w 162"/>
                <a:gd name="T103" fmla="*/ 2147483646 h 195"/>
                <a:gd name="T104" fmla="*/ 2147483646 w 162"/>
                <a:gd name="T105" fmla="*/ 2147483646 h 19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62" h="195">
                  <a:moveTo>
                    <a:pt x="162" y="195"/>
                  </a:moveTo>
                  <a:lnTo>
                    <a:pt x="101" y="195"/>
                  </a:lnTo>
                  <a:lnTo>
                    <a:pt x="67" y="132"/>
                  </a:lnTo>
                  <a:lnTo>
                    <a:pt x="52" y="132"/>
                  </a:lnTo>
                  <a:lnTo>
                    <a:pt x="52" y="195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86" y="0"/>
                  </a:lnTo>
                  <a:lnTo>
                    <a:pt x="94" y="0"/>
                  </a:lnTo>
                  <a:lnTo>
                    <a:pt x="101" y="1"/>
                  </a:lnTo>
                  <a:lnTo>
                    <a:pt x="108" y="2"/>
                  </a:lnTo>
                  <a:lnTo>
                    <a:pt x="114" y="4"/>
                  </a:lnTo>
                  <a:lnTo>
                    <a:pt x="121" y="6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6" y="17"/>
                  </a:lnTo>
                  <a:lnTo>
                    <a:pt x="140" y="21"/>
                  </a:lnTo>
                  <a:lnTo>
                    <a:pt x="145" y="27"/>
                  </a:lnTo>
                  <a:lnTo>
                    <a:pt x="148" y="32"/>
                  </a:lnTo>
                  <a:lnTo>
                    <a:pt x="150" y="37"/>
                  </a:lnTo>
                  <a:lnTo>
                    <a:pt x="152" y="44"/>
                  </a:lnTo>
                  <a:lnTo>
                    <a:pt x="153" y="50"/>
                  </a:lnTo>
                  <a:lnTo>
                    <a:pt x="155" y="58"/>
                  </a:lnTo>
                  <a:lnTo>
                    <a:pt x="155" y="66"/>
                  </a:lnTo>
                  <a:lnTo>
                    <a:pt x="155" y="75"/>
                  </a:lnTo>
                  <a:lnTo>
                    <a:pt x="152" y="85"/>
                  </a:lnTo>
                  <a:lnTo>
                    <a:pt x="150" y="94"/>
                  </a:lnTo>
                  <a:lnTo>
                    <a:pt x="146" y="101"/>
                  </a:lnTo>
                  <a:lnTo>
                    <a:pt x="142" y="108"/>
                  </a:lnTo>
                  <a:lnTo>
                    <a:pt x="135" y="114"/>
                  </a:lnTo>
                  <a:lnTo>
                    <a:pt x="129" y="119"/>
                  </a:lnTo>
                  <a:lnTo>
                    <a:pt x="120" y="123"/>
                  </a:lnTo>
                  <a:lnTo>
                    <a:pt x="162" y="195"/>
                  </a:lnTo>
                  <a:close/>
                  <a:moveTo>
                    <a:pt x="52" y="45"/>
                  </a:moveTo>
                  <a:lnTo>
                    <a:pt x="52" y="85"/>
                  </a:lnTo>
                  <a:lnTo>
                    <a:pt x="80" y="85"/>
                  </a:lnTo>
                  <a:lnTo>
                    <a:pt x="85" y="85"/>
                  </a:lnTo>
                  <a:lnTo>
                    <a:pt x="90" y="84"/>
                  </a:lnTo>
                  <a:lnTo>
                    <a:pt x="93" y="83"/>
                  </a:lnTo>
                  <a:lnTo>
                    <a:pt x="96" y="82"/>
                  </a:lnTo>
                  <a:lnTo>
                    <a:pt x="98" y="79"/>
                  </a:lnTo>
                  <a:lnTo>
                    <a:pt x="100" y="75"/>
                  </a:lnTo>
                  <a:lnTo>
                    <a:pt x="101" y="71"/>
                  </a:lnTo>
                  <a:lnTo>
                    <a:pt x="101" y="66"/>
                  </a:lnTo>
                  <a:lnTo>
                    <a:pt x="101" y="60"/>
                  </a:lnTo>
                  <a:lnTo>
                    <a:pt x="100" y="56"/>
                  </a:lnTo>
                  <a:lnTo>
                    <a:pt x="98" y="52"/>
                  </a:lnTo>
                  <a:lnTo>
                    <a:pt x="96" y="49"/>
                  </a:lnTo>
                  <a:lnTo>
                    <a:pt x="93" y="47"/>
                  </a:lnTo>
                  <a:lnTo>
                    <a:pt x="90" y="46"/>
                  </a:lnTo>
                  <a:lnTo>
                    <a:pt x="85" y="45"/>
                  </a:lnTo>
                  <a:lnTo>
                    <a:pt x="80" y="45"/>
                  </a:lnTo>
                  <a:lnTo>
                    <a:pt x="52" y="4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2" name="Rectangle 235"/>
            <p:cNvSpPr>
              <a:spLocks noChangeArrowheads="1"/>
            </p:cNvSpPr>
            <p:nvPr/>
          </p:nvSpPr>
          <p:spPr bwMode="auto">
            <a:xfrm>
              <a:off x="10191750" y="3543300"/>
              <a:ext cx="26987" cy="1031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3" name="Freeform 236"/>
            <p:cNvSpPr>
              <a:spLocks/>
            </p:cNvSpPr>
            <p:nvPr/>
          </p:nvSpPr>
          <p:spPr bwMode="auto">
            <a:xfrm>
              <a:off x="10226675" y="3540125"/>
              <a:ext cx="82550" cy="107950"/>
            </a:xfrm>
            <a:custGeom>
              <a:avLst/>
              <a:gdLst>
                <a:gd name="T0" fmla="*/ 2147483646 w 155"/>
                <a:gd name="T1" fmla="*/ 2147483646 h 202"/>
                <a:gd name="T2" fmla="*/ 2147483646 w 155"/>
                <a:gd name="T3" fmla="*/ 2147483646 h 202"/>
                <a:gd name="T4" fmla="*/ 2147483646 w 155"/>
                <a:gd name="T5" fmla="*/ 2147483646 h 202"/>
                <a:gd name="T6" fmla="*/ 2147483646 w 155"/>
                <a:gd name="T7" fmla="*/ 2147483646 h 202"/>
                <a:gd name="T8" fmla="*/ 2147483646 w 155"/>
                <a:gd name="T9" fmla="*/ 2147483646 h 202"/>
                <a:gd name="T10" fmla="*/ 2147483646 w 155"/>
                <a:gd name="T11" fmla="*/ 2147483646 h 202"/>
                <a:gd name="T12" fmla="*/ 2147483646 w 155"/>
                <a:gd name="T13" fmla="*/ 2147483646 h 202"/>
                <a:gd name="T14" fmla="*/ 2147483646 w 155"/>
                <a:gd name="T15" fmla="*/ 2147483646 h 202"/>
                <a:gd name="T16" fmla="*/ 2147483646 w 155"/>
                <a:gd name="T17" fmla="*/ 2147483646 h 202"/>
                <a:gd name="T18" fmla="*/ 2147483646 w 155"/>
                <a:gd name="T19" fmla="*/ 2147483646 h 202"/>
                <a:gd name="T20" fmla="*/ 2147483646 w 155"/>
                <a:gd name="T21" fmla="*/ 2147483646 h 202"/>
                <a:gd name="T22" fmla="*/ 2147483646 w 155"/>
                <a:gd name="T23" fmla="*/ 2147483646 h 202"/>
                <a:gd name="T24" fmla="*/ 2147483646 w 155"/>
                <a:gd name="T25" fmla="*/ 2147483646 h 202"/>
                <a:gd name="T26" fmla="*/ 2147483646 w 155"/>
                <a:gd name="T27" fmla="*/ 2147483646 h 202"/>
                <a:gd name="T28" fmla="*/ 2147483646 w 155"/>
                <a:gd name="T29" fmla="*/ 2147483646 h 202"/>
                <a:gd name="T30" fmla="*/ 2147483646 w 155"/>
                <a:gd name="T31" fmla="*/ 2147483646 h 202"/>
                <a:gd name="T32" fmla="*/ 2147483646 w 155"/>
                <a:gd name="T33" fmla="*/ 2147483646 h 202"/>
                <a:gd name="T34" fmla="*/ 2147483646 w 155"/>
                <a:gd name="T35" fmla="*/ 2147483646 h 202"/>
                <a:gd name="T36" fmla="*/ 2147483646 w 155"/>
                <a:gd name="T37" fmla="*/ 2147483646 h 202"/>
                <a:gd name="T38" fmla="*/ 2147483646 w 155"/>
                <a:gd name="T39" fmla="*/ 2147483646 h 202"/>
                <a:gd name="T40" fmla="*/ 2147483646 w 155"/>
                <a:gd name="T41" fmla="*/ 2147483646 h 202"/>
                <a:gd name="T42" fmla="*/ 2147483646 w 155"/>
                <a:gd name="T43" fmla="*/ 2147483646 h 202"/>
                <a:gd name="T44" fmla="*/ 2147483646 w 155"/>
                <a:gd name="T45" fmla="*/ 2147483646 h 202"/>
                <a:gd name="T46" fmla="*/ 2147483646 w 155"/>
                <a:gd name="T47" fmla="*/ 0 h 202"/>
                <a:gd name="T48" fmla="*/ 2147483646 w 155"/>
                <a:gd name="T49" fmla="*/ 2147483646 h 202"/>
                <a:gd name="T50" fmla="*/ 2147483646 w 155"/>
                <a:gd name="T51" fmla="*/ 2147483646 h 202"/>
                <a:gd name="T52" fmla="*/ 2147483646 w 155"/>
                <a:gd name="T53" fmla="*/ 2147483646 h 202"/>
                <a:gd name="T54" fmla="*/ 2147483646 w 155"/>
                <a:gd name="T55" fmla="*/ 2147483646 h 202"/>
                <a:gd name="T56" fmla="*/ 2147483646 w 155"/>
                <a:gd name="T57" fmla="*/ 2147483646 h 202"/>
                <a:gd name="T58" fmla="*/ 2147483646 w 155"/>
                <a:gd name="T59" fmla="*/ 2147483646 h 202"/>
                <a:gd name="T60" fmla="*/ 2147483646 w 155"/>
                <a:gd name="T61" fmla="*/ 2147483646 h 202"/>
                <a:gd name="T62" fmla="*/ 2147483646 w 155"/>
                <a:gd name="T63" fmla="*/ 2147483646 h 202"/>
                <a:gd name="T64" fmla="*/ 2147483646 w 155"/>
                <a:gd name="T65" fmla="*/ 2147483646 h 202"/>
                <a:gd name="T66" fmla="*/ 2147483646 w 155"/>
                <a:gd name="T67" fmla="*/ 2147483646 h 202"/>
                <a:gd name="T68" fmla="*/ 2147483646 w 155"/>
                <a:gd name="T69" fmla="*/ 2147483646 h 202"/>
                <a:gd name="T70" fmla="*/ 2147483646 w 155"/>
                <a:gd name="T71" fmla="*/ 2147483646 h 202"/>
                <a:gd name="T72" fmla="*/ 2147483646 w 155"/>
                <a:gd name="T73" fmla="*/ 2147483646 h 202"/>
                <a:gd name="T74" fmla="*/ 2147483646 w 155"/>
                <a:gd name="T75" fmla="*/ 2147483646 h 202"/>
                <a:gd name="T76" fmla="*/ 2147483646 w 155"/>
                <a:gd name="T77" fmla="*/ 2147483646 h 202"/>
                <a:gd name="T78" fmla="*/ 2147483646 w 155"/>
                <a:gd name="T79" fmla="*/ 2147483646 h 202"/>
                <a:gd name="T80" fmla="*/ 2147483646 w 155"/>
                <a:gd name="T81" fmla="*/ 2147483646 h 202"/>
                <a:gd name="T82" fmla="*/ 2147483646 w 155"/>
                <a:gd name="T83" fmla="*/ 2147483646 h 202"/>
                <a:gd name="T84" fmla="*/ 2147483646 w 155"/>
                <a:gd name="T85" fmla="*/ 2147483646 h 202"/>
                <a:gd name="T86" fmla="*/ 2147483646 w 155"/>
                <a:gd name="T87" fmla="*/ 2147483646 h 202"/>
                <a:gd name="T88" fmla="*/ 2147483646 w 155"/>
                <a:gd name="T89" fmla="*/ 2147483646 h 202"/>
                <a:gd name="T90" fmla="*/ 2147483646 w 155"/>
                <a:gd name="T91" fmla="*/ 2147483646 h 2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5" h="202">
                  <a:moveTo>
                    <a:pt x="77" y="202"/>
                  </a:moveTo>
                  <a:lnTo>
                    <a:pt x="58" y="201"/>
                  </a:lnTo>
                  <a:lnTo>
                    <a:pt x="38" y="199"/>
                  </a:lnTo>
                  <a:lnTo>
                    <a:pt x="19" y="195"/>
                  </a:lnTo>
                  <a:lnTo>
                    <a:pt x="0" y="190"/>
                  </a:lnTo>
                  <a:lnTo>
                    <a:pt x="9" y="148"/>
                  </a:lnTo>
                  <a:lnTo>
                    <a:pt x="27" y="151"/>
                  </a:lnTo>
                  <a:lnTo>
                    <a:pt x="45" y="153"/>
                  </a:lnTo>
                  <a:lnTo>
                    <a:pt x="62" y="155"/>
                  </a:lnTo>
                  <a:lnTo>
                    <a:pt x="77" y="155"/>
                  </a:lnTo>
                  <a:lnTo>
                    <a:pt x="88" y="155"/>
                  </a:lnTo>
                  <a:lnTo>
                    <a:pt x="94" y="153"/>
                  </a:lnTo>
                  <a:lnTo>
                    <a:pt x="98" y="151"/>
                  </a:lnTo>
                  <a:lnTo>
                    <a:pt x="99" y="149"/>
                  </a:lnTo>
                  <a:lnTo>
                    <a:pt x="100" y="145"/>
                  </a:lnTo>
                  <a:lnTo>
                    <a:pt x="101" y="143"/>
                  </a:lnTo>
                  <a:lnTo>
                    <a:pt x="100" y="139"/>
                  </a:lnTo>
                  <a:lnTo>
                    <a:pt x="99" y="137"/>
                  </a:lnTo>
                  <a:lnTo>
                    <a:pt x="97" y="134"/>
                  </a:lnTo>
                  <a:lnTo>
                    <a:pt x="92" y="131"/>
                  </a:lnTo>
                  <a:lnTo>
                    <a:pt x="88" y="130"/>
                  </a:lnTo>
                  <a:lnTo>
                    <a:pt x="85" y="128"/>
                  </a:lnTo>
                  <a:lnTo>
                    <a:pt x="79" y="127"/>
                  </a:lnTo>
                  <a:lnTo>
                    <a:pt x="73" y="125"/>
                  </a:lnTo>
                  <a:lnTo>
                    <a:pt x="64" y="123"/>
                  </a:lnTo>
                  <a:lnTo>
                    <a:pt x="59" y="122"/>
                  </a:lnTo>
                  <a:lnTo>
                    <a:pt x="46" y="116"/>
                  </a:lnTo>
                  <a:lnTo>
                    <a:pt x="35" y="111"/>
                  </a:lnTo>
                  <a:lnTo>
                    <a:pt x="25" y="104"/>
                  </a:lnTo>
                  <a:lnTo>
                    <a:pt x="16" y="97"/>
                  </a:lnTo>
                  <a:lnTo>
                    <a:pt x="11" y="89"/>
                  </a:lnTo>
                  <a:lnTo>
                    <a:pt x="7" y="79"/>
                  </a:lnTo>
                  <a:lnTo>
                    <a:pt x="3" y="69"/>
                  </a:lnTo>
                  <a:lnTo>
                    <a:pt x="2" y="58"/>
                  </a:lnTo>
                  <a:lnTo>
                    <a:pt x="3" y="51"/>
                  </a:lnTo>
                  <a:lnTo>
                    <a:pt x="4" y="44"/>
                  </a:lnTo>
                  <a:lnTo>
                    <a:pt x="6" y="38"/>
                  </a:lnTo>
                  <a:lnTo>
                    <a:pt x="8" y="33"/>
                  </a:lnTo>
                  <a:lnTo>
                    <a:pt x="11" y="27"/>
                  </a:lnTo>
                  <a:lnTo>
                    <a:pt x="14" y="22"/>
                  </a:lnTo>
                  <a:lnTo>
                    <a:pt x="19" y="18"/>
                  </a:lnTo>
                  <a:lnTo>
                    <a:pt x="24" y="14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4" y="1"/>
                  </a:lnTo>
                  <a:lnTo>
                    <a:pt x="113" y="4"/>
                  </a:lnTo>
                  <a:lnTo>
                    <a:pt x="131" y="7"/>
                  </a:lnTo>
                  <a:lnTo>
                    <a:pt x="150" y="12"/>
                  </a:lnTo>
                  <a:lnTo>
                    <a:pt x="138" y="54"/>
                  </a:lnTo>
                  <a:lnTo>
                    <a:pt x="120" y="51"/>
                  </a:lnTo>
                  <a:lnTo>
                    <a:pt x="104" y="49"/>
                  </a:lnTo>
                  <a:lnTo>
                    <a:pt x="90" y="47"/>
                  </a:lnTo>
                  <a:lnTo>
                    <a:pt x="77" y="47"/>
                  </a:lnTo>
                  <a:lnTo>
                    <a:pt x="69" y="47"/>
                  </a:lnTo>
                  <a:lnTo>
                    <a:pt x="63" y="50"/>
                  </a:lnTo>
                  <a:lnTo>
                    <a:pt x="61" y="51"/>
                  </a:lnTo>
                  <a:lnTo>
                    <a:pt x="59" y="53"/>
                  </a:lnTo>
                  <a:lnTo>
                    <a:pt x="58" y="57"/>
                  </a:lnTo>
                  <a:lnTo>
                    <a:pt x="58" y="59"/>
                  </a:lnTo>
                  <a:lnTo>
                    <a:pt x="58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5" y="70"/>
                  </a:lnTo>
                  <a:lnTo>
                    <a:pt x="76" y="73"/>
                  </a:lnTo>
                  <a:lnTo>
                    <a:pt x="93" y="77"/>
                  </a:lnTo>
                  <a:lnTo>
                    <a:pt x="95" y="77"/>
                  </a:lnTo>
                  <a:lnTo>
                    <a:pt x="97" y="78"/>
                  </a:lnTo>
                  <a:lnTo>
                    <a:pt x="111" y="82"/>
                  </a:lnTo>
                  <a:lnTo>
                    <a:pt x="123" y="87"/>
                  </a:lnTo>
                  <a:lnTo>
                    <a:pt x="132" y="93"/>
                  </a:lnTo>
                  <a:lnTo>
                    <a:pt x="141" y="100"/>
                  </a:lnTo>
                  <a:lnTo>
                    <a:pt x="147" y="109"/>
                  </a:lnTo>
                  <a:lnTo>
                    <a:pt x="152" y="117"/>
                  </a:lnTo>
                  <a:lnTo>
                    <a:pt x="154" y="127"/>
                  </a:lnTo>
                  <a:lnTo>
                    <a:pt x="155" y="139"/>
                  </a:lnTo>
                  <a:lnTo>
                    <a:pt x="155" y="147"/>
                  </a:lnTo>
                  <a:lnTo>
                    <a:pt x="154" y="153"/>
                  </a:lnTo>
                  <a:lnTo>
                    <a:pt x="152" y="161"/>
                  </a:lnTo>
                  <a:lnTo>
                    <a:pt x="150" y="166"/>
                  </a:lnTo>
                  <a:lnTo>
                    <a:pt x="146" y="173"/>
                  </a:lnTo>
                  <a:lnTo>
                    <a:pt x="143" y="177"/>
                  </a:lnTo>
                  <a:lnTo>
                    <a:pt x="139" y="182"/>
                  </a:lnTo>
                  <a:lnTo>
                    <a:pt x="133" y="187"/>
                  </a:lnTo>
                  <a:lnTo>
                    <a:pt x="128" y="190"/>
                  </a:lnTo>
                  <a:lnTo>
                    <a:pt x="123" y="193"/>
                  </a:lnTo>
                  <a:lnTo>
                    <a:pt x="116" y="195"/>
                  </a:lnTo>
                  <a:lnTo>
                    <a:pt x="108" y="198"/>
                  </a:lnTo>
                  <a:lnTo>
                    <a:pt x="94" y="201"/>
                  </a:lnTo>
                  <a:lnTo>
                    <a:pt x="77" y="20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4" name="Freeform 237"/>
            <p:cNvSpPr>
              <a:spLocks/>
            </p:cNvSpPr>
            <p:nvPr/>
          </p:nvSpPr>
          <p:spPr bwMode="auto">
            <a:xfrm>
              <a:off x="10315575" y="3540125"/>
              <a:ext cx="87312" cy="107950"/>
            </a:xfrm>
            <a:custGeom>
              <a:avLst/>
              <a:gdLst>
                <a:gd name="T0" fmla="*/ 0 w 164"/>
                <a:gd name="T1" fmla="*/ 2147483646 h 202"/>
                <a:gd name="T2" fmla="*/ 2147483646 w 164"/>
                <a:gd name="T3" fmla="*/ 2147483646 h 202"/>
                <a:gd name="T4" fmla="*/ 2147483646 w 164"/>
                <a:gd name="T5" fmla="*/ 2147483646 h 202"/>
                <a:gd name="T6" fmla="*/ 2147483646 w 164"/>
                <a:gd name="T7" fmla="*/ 2147483646 h 202"/>
                <a:gd name="T8" fmla="*/ 2147483646 w 164"/>
                <a:gd name="T9" fmla="*/ 2147483646 h 202"/>
                <a:gd name="T10" fmla="*/ 2147483646 w 164"/>
                <a:gd name="T11" fmla="*/ 2147483646 h 202"/>
                <a:gd name="T12" fmla="*/ 2147483646 w 164"/>
                <a:gd name="T13" fmla="*/ 2147483646 h 202"/>
                <a:gd name="T14" fmla="*/ 2147483646 w 164"/>
                <a:gd name="T15" fmla="*/ 0 h 202"/>
                <a:gd name="T16" fmla="*/ 2147483646 w 164"/>
                <a:gd name="T17" fmla="*/ 2147483646 h 202"/>
                <a:gd name="T18" fmla="*/ 2147483646 w 164"/>
                <a:gd name="T19" fmla="*/ 2147483646 h 202"/>
                <a:gd name="T20" fmla="*/ 2147483646 w 164"/>
                <a:gd name="T21" fmla="*/ 2147483646 h 202"/>
                <a:gd name="T22" fmla="*/ 2147483646 w 164"/>
                <a:gd name="T23" fmla="*/ 2147483646 h 202"/>
                <a:gd name="T24" fmla="*/ 2147483646 w 164"/>
                <a:gd name="T25" fmla="*/ 2147483646 h 202"/>
                <a:gd name="T26" fmla="*/ 2147483646 w 164"/>
                <a:gd name="T27" fmla="*/ 2147483646 h 202"/>
                <a:gd name="T28" fmla="*/ 2147483646 w 164"/>
                <a:gd name="T29" fmla="*/ 2147483646 h 202"/>
                <a:gd name="T30" fmla="*/ 2147483646 w 164"/>
                <a:gd name="T31" fmla="*/ 2147483646 h 202"/>
                <a:gd name="T32" fmla="*/ 2147483646 w 164"/>
                <a:gd name="T33" fmla="*/ 2147483646 h 202"/>
                <a:gd name="T34" fmla="*/ 2147483646 w 164"/>
                <a:gd name="T35" fmla="*/ 2147483646 h 202"/>
                <a:gd name="T36" fmla="*/ 2147483646 w 164"/>
                <a:gd name="T37" fmla="*/ 2147483646 h 202"/>
                <a:gd name="T38" fmla="*/ 2147483646 w 164"/>
                <a:gd name="T39" fmla="*/ 2147483646 h 202"/>
                <a:gd name="T40" fmla="*/ 2147483646 w 164"/>
                <a:gd name="T41" fmla="*/ 2147483646 h 202"/>
                <a:gd name="T42" fmla="*/ 2147483646 w 164"/>
                <a:gd name="T43" fmla="*/ 2147483646 h 202"/>
                <a:gd name="T44" fmla="*/ 2147483646 w 164"/>
                <a:gd name="T45" fmla="*/ 2147483646 h 202"/>
                <a:gd name="T46" fmla="*/ 2147483646 w 164"/>
                <a:gd name="T47" fmla="*/ 2147483646 h 202"/>
                <a:gd name="T48" fmla="*/ 2147483646 w 164"/>
                <a:gd name="T49" fmla="*/ 2147483646 h 202"/>
                <a:gd name="T50" fmla="*/ 2147483646 w 164"/>
                <a:gd name="T51" fmla="*/ 2147483646 h 202"/>
                <a:gd name="T52" fmla="*/ 2147483646 w 164"/>
                <a:gd name="T53" fmla="*/ 2147483646 h 202"/>
                <a:gd name="T54" fmla="*/ 2147483646 w 164"/>
                <a:gd name="T55" fmla="*/ 2147483646 h 202"/>
                <a:gd name="T56" fmla="*/ 2147483646 w 164"/>
                <a:gd name="T57" fmla="*/ 2147483646 h 202"/>
                <a:gd name="T58" fmla="*/ 2147483646 w 164"/>
                <a:gd name="T59" fmla="*/ 2147483646 h 202"/>
                <a:gd name="T60" fmla="*/ 2147483646 w 164"/>
                <a:gd name="T61" fmla="*/ 2147483646 h 202"/>
                <a:gd name="T62" fmla="*/ 2147483646 w 164"/>
                <a:gd name="T63" fmla="*/ 2147483646 h 202"/>
                <a:gd name="T64" fmla="*/ 2147483646 w 164"/>
                <a:gd name="T65" fmla="*/ 2147483646 h 202"/>
                <a:gd name="T66" fmla="*/ 0 w 164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2">
                  <a:moveTo>
                    <a:pt x="0" y="100"/>
                  </a:moveTo>
                  <a:lnTo>
                    <a:pt x="0" y="89"/>
                  </a:lnTo>
                  <a:lnTo>
                    <a:pt x="1" y="78"/>
                  </a:lnTo>
                  <a:lnTo>
                    <a:pt x="2" y="70"/>
                  </a:lnTo>
                  <a:lnTo>
                    <a:pt x="4" y="60"/>
                  </a:lnTo>
                  <a:lnTo>
                    <a:pt x="6" y="52"/>
                  </a:lnTo>
                  <a:lnTo>
                    <a:pt x="10" y="44"/>
                  </a:lnTo>
                  <a:lnTo>
                    <a:pt x="14" y="36"/>
                  </a:lnTo>
                  <a:lnTo>
                    <a:pt x="18" y="30"/>
                  </a:lnTo>
                  <a:lnTo>
                    <a:pt x="24" y="23"/>
                  </a:lnTo>
                  <a:lnTo>
                    <a:pt x="30" y="17"/>
                  </a:lnTo>
                  <a:lnTo>
                    <a:pt x="38" y="12"/>
                  </a:lnTo>
                  <a:lnTo>
                    <a:pt x="47" y="8"/>
                  </a:lnTo>
                  <a:lnTo>
                    <a:pt x="56" y="5"/>
                  </a:lnTo>
                  <a:lnTo>
                    <a:pt x="67" y="2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8" y="1"/>
                  </a:lnTo>
                  <a:lnTo>
                    <a:pt x="127" y="4"/>
                  </a:lnTo>
                  <a:lnTo>
                    <a:pt x="145" y="7"/>
                  </a:lnTo>
                  <a:lnTo>
                    <a:pt x="164" y="12"/>
                  </a:lnTo>
                  <a:lnTo>
                    <a:pt x="153" y="54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7"/>
                  </a:lnTo>
                  <a:lnTo>
                    <a:pt x="95" y="47"/>
                  </a:lnTo>
                  <a:lnTo>
                    <a:pt x="86" y="47"/>
                  </a:lnTo>
                  <a:lnTo>
                    <a:pt x="77" y="50"/>
                  </a:lnTo>
                  <a:lnTo>
                    <a:pt x="70" y="53"/>
                  </a:lnTo>
                  <a:lnTo>
                    <a:pt x="65" y="60"/>
                  </a:lnTo>
                  <a:lnTo>
                    <a:pt x="61" y="67"/>
                  </a:lnTo>
                  <a:lnTo>
                    <a:pt x="57" y="76"/>
                  </a:lnTo>
                  <a:lnTo>
                    <a:pt x="55" y="87"/>
                  </a:lnTo>
                  <a:lnTo>
                    <a:pt x="54" y="100"/>
                  </a:lnTo>
                  <a:lnTo>
                    <a:pt x="55" y="113"/>
                  </a:lnTo>
                  <a:lnTo>
                    <a:pt x="57" y="125"/>
                  </a:lnTo>
                  <a:lnTo>
                    <a:pt x="60" y="135"/>
                  </a:lnTo>
                  <a:lnTo>
                    <a:pt x="64" y="142"/>
                  </a:lnTo>
                  <a:lnTo>
                    <a:pt x="67" y="145"/>
                  </a:lnTo>
                  <a:lnTo>
                    <a:pt x="70" y="148"/>
                  </a:lnTo>
                  <a:lnTo>
                    <a:pt x="74" y="151"/>
                  </a:lnTo>
                  <a:lnTo>
                    <a:pt x="77" y="152"/>
                  </a:lnTo>
                  <a:lnTo>
                    <a:pt x="86" y="155"/>
                  </a:lnTo>
                  <a:lnTo>
                    <a:pt x="95" y="155"/>
                  </a:lnTo>
                  <a:lnTo>
                    <a:pt x="106" y="155"/>
                  </a:lnTo>
                  <a:lnTo>
                    <a:pt x="119" y="153"/>
                  </a:lnTo>
                  <a:lnTo>
                    <a:pt x="134" y="151"/>
                  </a:lnTo>
                  <a:lnTo>
                    <a:pt x="153" y="148"/>
                  </a:lnTo>
                  <a:lnTo>
                    <a:pt x="164" y="190"/>
                  </a:lnTo>
                  <a:lnTo>
                    <a:pt x="145" y="195"/>
                  </a:lnTo>
                  <a:lnTo>
                    <a:pt x="127" y="199"/>
                  </a:lnTo>
                  <a:lnTo>
                    <a:pt x="108" y="201"/>
                  </a:lnTo>
                  <a:lnTo>
                    <a:pt x="91" y="202"/>
                  </a:lnTo>
                  <a:lnTo>
                    <a:pt x="79" y="202"/>
                  </a:lnTo>
                  <a:lnTo>
                    <a:pt x="69" y="201"/>
                  </a:lnTo>
                  <a:lnTo>
                    <a:pt x="60" y="199"/>
                  </a:lnTo>
                  <a:lnTo>
                    <a:pt x="51" y="195"/>
                  </a:lnTo>
                  <a:lnTo>
                    <a:pt x="42" y="192"/>
                  </a:lnTo>
                  <a:lnTo>
                    <a:pt x="36" y="188"/>
                  </a:lnTo>
                  <a:lnTo>
                    <a:pt x="28" y="182"/>
                  </a:lnTo>
                  <a:lnTo>
                    <a:pt x="23" y="176"/>
                  </a:lnTo>
                  <a:lnTo>
                    <a:pt x="17" y="169"/>
                  </a:lnTo>
                  <a:lnTo>
                    <a:pt x="13" y="162"/>
                  </a:lnTo>
                  <a:lnTo>
                    <a:pt x="9" y="153"/>
                  </a:lnTo>
                  <a:lnTo>
                    <a:pt x="5" y="144"/>
                  </a:lnTo>
                  <a:lnTo>
                    <a:pt x="3" y="135"/>
                  </a:lnTo>
                  <a:lnTo>
                    <a:pt x="1" y="124"/>
                  </a:lnTo>
                  <a:lnTo>
                    <a:pt x="0" y="112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5" name="Freeform 238"/>
            <p:cNvSpPr>
              <a:spLocks noEditPoints="1"/>
            </p:cNvSpPr>
            <p:nvPr/>
          </p:nvSpPr>
          <p:spPr bwMode="auto">
            <a:xfrm>
              <a:off x="10404475" y="3540125"/>
              <a:ext cx="95250" cy="107950"/>
            </a:xfrm>
            <a:custGeom>
              <a:avLst/>
              <a:gdLst>
                <a:gd name="T0" fmla="*/ 2147483646 w 181"/>
                <a:gd name="T1" fmla="*/ 2147483646 h 202"/>
                <a:gd name="T2" fmla="*/ 2147483646 w 181"/>
                <a:gd name="T3" fmla="*/ 2147483646 h 202"/>
                <a:gd name="T4" fmla="*/ 2147483646 w 181"/>
                <a:gd name="T5" fmla="*/ 2147483646 h 202"/>
                <a:gd name="T6" fmla="*/ 2147483646 w 181"/>
                <a:gd name="T7" fmla="*/ 2147483646 h 202"/>
                <a:gd name="T8" fmla="*/ 2147483646 w 181"/>
                <a:gd name="T9" fmla="*/ 2147483646 h 202"/>
                <a:gd name="T10" fmla="*/ 2147483646 w 181"/>
                <a:gd name="T11" fmla="*/ 2147483646 h 202"/>
                <a:gd name="T12" fmla="*/ 2147483646 w 181"/>
                <a:gd name="T13" fmla="*/ 2147483646 h 202"/>
                <a:gd name="T14" fmla="*/ 2147483646 w 181"/>
                <a:gd name="T15" fmla="*/ 2147483646 h 202"/>
                <a:gd name="T16" fmla="*/ 2147483646 w 181"/>
                <a:gd name="T17" fmla="*/ 2147483646 h 202"/>
                <a:gd name="T18" fmla="*/ 2147483646 w 181"/>
                <a:gd name="T19" fmla="*/ 2147483646 h 202"/>
                <a:gd name="T20" fmla="*/ 2147483646 w 181"/>
                <a:gd name="T21" fmla="*/ 2147483646 h 202"/>
                <a:gd name="T22" fmla="*/ 2147483646 w 181"/>
                <a:gd name="T23" fmla="*/ 2147483646 h 202"/>
                <a:gd name="T24" fmla="*/ 2147483646 w 181"/>
                <a:gd name="T25" fmla="*/ 2147483646 h 202"/>
                <a:gd name="T26" fmla="*/ 2147483646 w 181"/>
                <a:gd name="T27" fmla="*/ 2147483646 h 202"/>
                <a:gd name="T28" fmla="*/ 2147483646 w 181"/>
                <a:gd name="T29" fmla="*/ 2147483646 h 202"/>
                <a:gd name="T30" fmla="*/ 2147483646 w 181"/>
                <a:gd name="T31" fmla="*/ 2147483646 h 202"/>
                <a:gd name="T32" fmla="*/ 2147483646 w 181"/>
                <a:gd name="T33" fmla="*/ 2147483646 h 202"/>
                <a:gd name="T34" fmla="*/ 2147483646 w 181"/>
                <a:gd name="T35" fmla="*/ 2147483646 h 202"/>
                <a:gd name="T36" fmla="*/ 2147483646 w 181"/>
                <a:gd name="T37" fmla="*/ 2147483646 h 202"/>
                <a:gd name="T38" fmla="*/ 2147483646 w 181"/>
                <a:gd name="T39" fmla="*/ 2147483646 h 202"/>
                <a:gd name="T40" fmla="*/ 2147483646 w 181"/>
                <a:gd name="T41" fmla="*/ 2147483646 h 202"/>
                <a:gd name="T42" fmla="*/ 2147483646 w 181"/>
                <a:gd name="T43" fmla="*/ 2147483646 h 202"/>
                <a:gd name="T44" fmla="*/ 2147483646 w 181"/>
                <a:gd name="T45" fmla="*/ 2147483646 h 202"/>
                <a:gd name="T46" fmla="*/ 2147483646 w 181"/>
                <a:gd name="T47" fmla="*/ 2147483646 h 202"/>
                <a:gd name="T48" fmla="*/ 2147483646 w 181"/>
                <a:gd name="T49" fmla="*/ 2147483646 h 202"/>
                <a:gd name="T50" fmla="*/ 2147483646 w 181"/>
                <a:gd name="T51" fmla="*/ 2147483646 h 202"/>
                <a:gd name="T52" fmla="*/ 2147483646 w 181"/>
                <a:gd name="T53" fmla="*/ 2147483646 h 202"/>
                <a:gd name="T54" fmla="*/ 2147483646 w 181"/>
                <a:gd name="T55" fmla="*/ 2147483646 h 202"/>
                <a:gd name="T56" fmla="*/ 2147483646 w 181"/>
                <a:gd name="T57" fmla="*/ 2147483646 h 202"/>
                <a:gd name="T58" fmla="*/ 2147483646 w 181"/>
                <a:gd name="T59" fmla="*/ 2147483646 h 202"/>
                <a:gd name="T60" fmla="*/ 2147483646 w 181"/>
                <a:gd name="T61" fmla="*/ 2147483646 h 202"/>
                <a:gd name="T62" fmla="*/ 2147483646 w 181"/>
                <a:gd name="T63" fmla="*/ 2147483646 h 202"/>
                <a:gd name="T64" fmla="*/ 2147483646 w 181"/>
                <a:gd name="T65" fmla="*/ 2147483646 h 202"/>
                <a:gd name="T66" fmla="*/ 2147483646 w 181"/>
                <a:gd name="T67" fmla="*/ 2147483646 h 202"/>
                <a:gd name="T68" fmla="*/ 2147483646 w 181"/>
                <a:gd name="T69" fmla="*/ 2147483646 h 202"/>
                <a:gd name="T70" fmla="*/ 2147483646 w 181"/>
                <a:gd name="T71" fmla="*/ 2147483646 h 202"/>
                <a:gd name="T72" fmla="*/ 0 w 181"/>
                <a:gd name="T73" fmla="*/ 2147483646 h 202"/>
                <a:gd name="T74" fmla="*/ 2147483646 w 181"/>
                <a:gd name="T75" fmla="*/ 2147483646 h 202"/>
                <a:gd name="T76" fmla="*/ 2147483646 w 181"/>
                <a:gd name="T77" fmla="*/ 2147483646 h 202"/>
                <a:gd name="T78" fmla="*/ 2147483646 w 181"/>
                <a:gd name="T79" fmla="*/ 2147483646 h 202"/>
                <a:gd name="T80" fmla="*/ 2147483646 w 181"/>
                <a:gd name="T81" fmla="*/ 2147483646 h 202"/>
                <a:gd name="T82" fmla="*/ 2147483646 w 181"/>
                <a:gd name="T83" fmla="*/ 2147483646 h 202"/>
                <a:gd name="T84" fmla="*/ 2147483646 w 181"/>
                <a:gd name="T85" fmla="*/ 2147483646 h 202"/>
                <a:gd name="T86" fmla="*/ 2147483646 w 181"/>
                <a:gd name="T87" fmla="*/ 2147483646 h 202"/>
                <a:gd name="T88" fmla="*/ 2147483646 w 181"/>
                <a:gd name="T89" fmla="*/ 0 h 202"/>
                <a:gd name="T90" fmla="*/ 2147483646 w 181"/>
                <a:gd name="T91" fmla="*/ 2147483646 h 202"/>
                <a:gd name="T92" fmla="*/ 2147483646 w 181"/>
                <a:gd name="T93" fmla="*/ 2147483646 h 202"/>
                <a:gd name="T94" fmla="*/ 2147483646 w 181"/>
                <a:gd name="T95" fmla="*/ 2147483646 h 202"/>
                <a:gd name="T96" fmla="*/ 2147483646 w 181"/>
                <a:gd name="T97" fmla="*/ 2147483646 h 202"/>
                <a:gd name="T98" fmla="*/ 2147483646 w 181"/>
                <a:gd name="T99" fmla="*/ 2147483646 h 202"/>
                <a:gd name="T100" fmla="*/ 2147483646 w 181"/>
                <a:gd name="T101" fmla="*/ 2147483646 h 202"/>
                <a:gd name="T102" fmla="*/ 2147483646 w 181"/>
                <a:gd name="T103" fmla="*/ 2147483646 h 202"/>
                <a:gd name="T104" fmla="*/ 2147483646 w 181"/>
                <a:gd name="T105" fmla="*/ 2147483646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202">
                  <a:moveTo>
                    <a:pt x="119" y="57"/>
                  </a:moveTo>
                  <a:lnTo>
                    <a:pt x="117" y="53"/>
                  </a:lnTo>
                  <a:lnTo>
                    <a:pt x="115" y="51"/>
                  </a:lnTo>
                  <a:lnTo>
                    <a:pt x="111" y="49"/>
                  </a:lnTo>
                  <a:lnTo>
                    <a:pt x="108" y="47"/>
                  </a:lnTo>
                  <a:lnTo>
                    <a:pt x="101" y="45"/>
                  </a:lnTo>
                  <a:lnTo>
                    <a:pt x="91" y="44"/>
                  </a:lnTo>
                  <a:lnTo>
                    <a:pt x="81" y="45"/>
                  </a:lnTo>
                  <a:lnTo>
                    <a:pt x="72" y="47"/>
                  </a:lnTo>
                  <a:lnTo>
                    <a:pt x="69" y="49"/>
                  </a:lnTo>
                  <a:lnTo>
                    <a:pt x="66" y="51"/>
                  </a:lnTo>
                  <a:lnTo>
                    <a:pt x="64" y="53"/>
                  </a:lnTo>
                  <a:lnTo>
                    <a:pt x="62" y="57"/>
                  </a:lnTo>
                  <a:lnTo>
                    <a:pt x="58" y="64"/>
                  </a:lnTo>
                  <a:lnTo>
                    <a:pt x="56" y="74"/>
                  </a:lnTo>
                  <a:lnTo>
                    <a:pt x="55" y="86"/>
                  </a:lnTo>
                  <a:lnTo>
                    <a:pt x="54" y="100"/>
                  </a:lnTo>
                  <a:lnTo>
                    <a:pt x="55" y="114"/>
                  </a:lnTo>
                  <a:lnTo>
                    <a:pt x="56" y="126"/>
                  </a:lnTo>
                  <a:lnTo>
                    <a:pt x="58" y="136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6" y="151"/>
                  </a:lnTo>
                  <a:lnTo>
                    <a:pt x="69" y="153"/>
                  </a:lnTo>
                  <a:lnTo>
                    <a:pt x="72" y="155"/>
                  </a:lnTo>
                  <a:lnTo>
                    <a:pt x="81" y="157"/>
                  </a:lnTo>
                  <a:lnTo>
                    <a:pt x="91" y="158"/>
                  </a:lnTo>
                  <a:lnTo>
                    <a:pt x="101" y="157"/>
                  </a:lnTo>
                  <a:lnTo>
                    <a:pt x="108" y="155"/>
                  </a:lnTo>
                  <a:lnTo>
                    <a:pt x="111" y="153"/>
                  </a:lnTo>
                  <a:lnTo>
                    <a:pt x="115" y="151"/>
                  </a:lnTo>
                  <a:lnTo>
                    <a:pt x="117" y="148"/>
                  </a:lnTo>
                  <a:lnTo>
                    <a:pt x="119" y="144"/>
                  </a:lnTo>
                  <a:lnTo>
                    <a:pt x="122" y="136"/>
                  </a:lnTo>
                  <a:lnTo>
                    <a:pt x="124" y="126"/>
                  </a:lnTo>
                  <a:lnTo>
                    <a:pt x="126" y="114"/>
                  </a:lnTo>
                  <a:lnTo>
                    <a:pt x="127" y="100"/>
                  </a:lnTo>
                  <a:lnTo>
                    <a:pt x="126" y="86"/>
                  </a:lnTo>
                  <a:lnTo>
                    <a:pt x="124" y="74"/>
                  </a:lnTo>
                  <a:lnTo>
                    <a:pt x="122" y="64"/>
                  </a:lnTo>
                  <a:lnTo>
                    <a:pt x="119" y="57"/>
                  </a:lnTo>
                  <a:close/>
                  <a:moveTo>
                    <a:pt x="181" y="100"/>
                  </a:moveTo>
                  <a:lnTo>
                    <a:pt x="181" y="112"/>
                  </a:lnTo>
                  <a:lnTo>
                    <a:pt x="180" y="124"/>
                  </a:lnTo>
                  <a:lnTo>
                    <a:pt x="178" y="135"/>
                  </a:lnTo>
                  <a:lnTo>
                    <a:pt x="175" y="144"/>
                  </a:lnTo>
                  <a:lnTo>
                    <a:pt x="172" y="153"/>
                  </a:lnTo>
                  <a:lnTo>
                    <a:pt x="169" y="162"/>
                  </a:lnTo>
                  <a:lnTo>
                    <a:pt x="163" y="169"/>
                  </a:lnTo>
                  <a:lnTo>
                    <a:pt x="158" y="176"/>
                  </a:lnTo>
                  <a:lnTo>
                    <a:pt x="153" y="182"/>
                  </a:lnTo>
                  <a:lnTo>
                    <a:pt x="146" y="188"/>
                  </a:lnTo>
                  <a:lnTo>
                    <a:pt x="139" y="192"/>
                  </a:lnTo>
                  <a:lnTo>
                    <a:pt x="130" y="195"/>
                  </a:lnTo>
                  <a:lnTo>
                    <a:pt x="121" y="199"/>
                  </a:lnTo>
                  <a:lnTo>
                    <a:pt x="111" y="201"/>
                  </a:lnTo>
                  <a:lnTo>
                    <a:pt x="102" y="202"/>
                  </a:lnTo>
                  <a:lnTo>
                    <a:pt x="91" y="202"/>
                  </a:lnTo>
                  <a:lnTo>
                    <a:pt x="80" y="202"/>
                  </a:lnTo>
                  <a:lnTo>
                    <a:pt x="69" y="201"/>
                  </a:lnTo>
                  <a:lnTo>
                    <a:pt x="59" y="199"/>
                  </a:lnTo>
                  <a:lnTo>
                    <a:pt x="51" y="195"/>
                  </a:lnTo>
                  <a:lnTo>
                    <a:pt x="43" y="192"/>
                  </a:lnTo>
                  <a:lnTo>
                    <a:pt x="36" y="188"/>
                  </a:lnTo>
                  <a:lnTo>
                    <a:pt x="28" y="182"/>
                  </a:lnTo>
                  <a:lnTo>
                    <a:pt x="23" y="176"/>
                  </a:lnTo>
                  <a:lnTo>
                    <a:pt x="17" y="169"/>
                  </a:lnTo>
                  <a:lnTo>
                    <a:pt x="13" y="162"/>
                  </a:lnTo>
                  <a:lnTo>
                    <a:pt x="9" y="153"/>
                  </a:lnTo>
                  <a:lnTo>
                    <a:pt x="5" y="144"/>
                  </a:lnTo>
                  <a:lnTo>
                    <a:pt x="3" y="135"/>
                  </a:lnTo>
                  <a:lnTo>
                    <a:pt x="1" y="124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0" y="89"/>
                  </a:lnTo>
                  <a:lnTo>
                    <a:pt x="1" y="78"/>
                  </a:lnTo>
                  <a:lnTo>
                    <a:pt x="2" y="70"/>
                  </a:lnTo>
                  <a:lnTo>
                    <a:pt x="4" y="60"/>
                  </a:lnTo>
                  <a:lnTo>
                    <a:pt x="6" y="52"/>
                  </a:lnTo>
                  <a:lnTo>
                    <a:pt x="10" y="44"/>
                  </a:lnTo>
                  <a:lnTo>
                    <a:pt x="14" y="36"/>
                  </a:lnTo>
                  <a:lnTo>
                    <a:pt x="18" y="30"/>
                  </a:lnTo>
                  <a:lnTo>
                    <a:pt x="24" y="23"/>
                  </a:lnTo>
                  <a:lnTo>
                    <a:pt x="30" y="17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5"/>
                  </a:lnTo>
                  <a:lnTo>
                    <a:pt x="67" y="2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3" y="0"/>
                  </a:lnTo>
                  <a:lnTo>
                    <a:pt x="115" y="2"/>
                  </a:lnTo>
                  <a:lnTo>
                    <a:pt x="124" y="5"/>
                  </a:lnTo>
                  <a:lnTo>
                    <a:pt x="134" y="8"/>
                  </a:lnTo>
                  <a:lnTo>
                    <a:pt x="143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2" y="30"/>
                  </a:lnTo>
                  <a:lnTo>
                    <a:pt x="167" y="36"/>
                  </a:lnTo>
                  <a:lnTo>
                    <a:pt x="171" y="44"/>
                  </a:lnTo>
                  <a:lnTo>
                    <a:pt x="174" y="52"/>
                  </a:lnTo>
                  <a:lnTo>
                    <a:pt x="176" y="60"/>
                  </a:lnTo>
                  <a:lnTo>
                    <a:pt x="179" y="70"/>
                  </a:lnTo>
                  <a:lnTo>
                    <a:pt x="180" y="78"/>
                  </a:lnTo>
                  <a:lnTo>
                    <a:pt x="181" y="89"/>
                  </a:lnTo>
                  <a:lnTo>
                    <a:pt x="181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6" name="Freeform 239"/>
            <p:cNvSpPr>
              <a:spLocks noEditPoints="1"/>
            </p:cNvSpPr>
            <p:nvPr/>
          </p:nvSpPr>
          <p:spPr bwMode="auto">
            <a:xfrm>
              <a:off x="10536238" y="3540125"/>
              <a:ext cx="101600" cy="112713"/>
            </a:xfrm>
            <a:custGeom>
              <a:avLst/>
              <a:gdLst>
                <a:gd name="T0" fmla="*/ 2147483646 w 192"/>
                <a:gd name="T1" fmla="*/ 2147483646 h 211"/>
                <a:gd name="T2" fmla="*/ 2147483646 w 192"/>
                <a:gd name="T3" fmla="*/ 2147483646 h 211"/>
                <a:gd name="T4" fmla="*/ 2147483646 w 192"/>
                <a:gd name="T5" fmla="*/ 2147483646 h 211"/>
                <a:gd name="T6" fmla="*/ 2147483646 w 192"/>
                <a:gd name="T7" fmla="*/ 2147483646 h 211"/>
                <a:gd name="T8" fmla="*/ 2147483646 w 192"/>
                <a:gd name="T9" fmla="*/ 2147483646 h 211"/>
                <a:gd name="T10" fmla="*/ 2147483646 w 192"/>
                <a:gd name="T11" fmla="*/ 2147483646 h 211"/>
                <a:gd name="T12" fmla="*/ 2147483646 w 192"/>
                <a:gd name="T13" fmla="*/ 2147483646 h 211"/>
                <a:gd name="T14" fmla="*/ 2147483646 w 192"/>
                <a:gd name="T15" fmla="*/ 2147483646 h 211"/>
                <a:gd name="T16" fmla="*/ 2147483646 w 192"/>
                <a:gd name="T17" fmla="*/ 2147483646 h 211"/>
                <a:gd name="T18" fmla="*/ 2147483646 w 192"/>
                <a:gd name="T19" fmla="*/ 2147483646 h 211"/>
                <a:gd name="T20" fmla="*/ 2147483646 w 192"/>
                <a:gd name="T21" fmla="*/ 2147483646 h 211"/>
                <a:gd name="T22" fmla="*/ 2147483646 w 192"/>
                <a:gd name="T23" fmla="*/ 2147483646 h 211"/>
                <a:gd name="T24" fmla="*/ 2147483646 w 192"/>
                <a:gd name="T25" fmla="*/ 2147483646 h 211"/>
                <a:gd name="T26" fmla="*/ 2147483646 w 192"/>
                <a:gd name="T27" fmla="*/ 2147483646 h 211"/>
                <a:gd name="T28" fmla="*/ 2147483646 w 192"/>
                <a:gd name="T29" fmla="*/ 2147483646 h 211"/>
                <a:gd name="T30" fmla="*/ 2147483646 w 192"/>
                <a:gd name="T31" fmla="*/ 2147483646 h 211"/>
                <a:gd name="T32" fmla="*/ 2147483646 w 192"/>
                <a:gd name="T33" fmla="*/ 2147483646 h 211"/>
                <a:gd name="T34" fmla="*/ 2147483646 w 192"/>
                <a:gd name="T35" fmla="*/ 2147483646 h 211"/>
                <a:gd name="T36" fmla="*/ 2147483646 w 192"/>
                <a:gd name="T37" fmla="*/ 2147483646 h 211"/>
                <a:gd name="T38" fmla="*/ 0 w 192"/>
                <a:gd name="T39" fmla="*/ 2147483646 h 211"/>
                <a:gd name="T40" fmla="*/ 2147483646 w 192"/>
                <a:gd name="T41" fmla="*/ 2147483646 h 211"/>
                <a:gd name="T42" fmla="*/ 2147483646 w 192"/>
                <a:gd name="T43" fmla="*/ 2147483646 h 211"/>
                <a:gd name="T44" fmla="*/ 2147483646 w 192"/>
                <a:gd name="T45" fmla="*/ 2147483646 h 211"/>
                <a:gd name="T46" fmla="*/ 2147483646 w 192"/>
                <a:gd name="T47" fmla="*/ 2147483646 h 211"/>
                <a:gd name="T48" fmla="*/ 2147483646 w 192"/>
                <a:gd name="T49" fmla="*/ 2147483646 h 211"/>
                <a:gd name="T50" fmla="*/ 2147483646 w 192"/>
                <a:gd name="T51" fmla="*/ 2147483646 h 211"/>
                <a:gd name="T52" fmla="*/ 2147483646 w 192"/>
                <a:gd name="T53" fmla="*/ 2147483646 h 211"/>
                <a:gd name="T54" fmla="*/ 2147483646 w 192"/>
                <a:gd name="T55" fmla="*/ 2147483646 h 211"/>
                <a:gd name="T56" fmla="*/ 2147483646 w 192"/>
                <a:gd name="T57" fmla="*/ 2147483646 h 211"/>
                <a:gd name="T58" fmla="*/ 2147483646 w 192"/>
                <a:gd name="T59" fmla="*/ 2147483646 h 211"/>
                <a:gd name="T60" fmla="*/ 2147483646 w 192"/>
                <a:gd name="T61" fmla="*/ 2147483646 h 211"/>
                <a:gd name="T62" fmla="*/ 2147483646 w 192"/>
                <a:gd name="T63" fmla="*/ 0 h 211"/>
                <a:gd name="T64" fmla="*/ 2147483646 w 192"/>
                <a:gd name="T65" fmla="*/ 2147483646 h 211"/>
                <a:gd name="T66" fmla="*/ 2147483646 w 192"/>
                <a:gd name="T67" fmla="*/ 2147483646 h 211"/>
                <a:gd name="T68" fmla="*/ 2147483646 w 192"/>
                <a:gd name="T69" fmla="*/ 2147483646 h 211"/>
                <a:gd name="T70" fmla="*/ 2147483646 w 192"/>
                <a:gd name="T71" fmla="*/ 2147483646 h 211"/>
                <a:gd name="T72" fmla="*/ 2147483646 w 192"/>
                <a:gd name="T73" fmla="*/ 2147483646 h 211"/>
                <a:gd name="T74" fmla="*/ 2147483646 w 192"/>
                <a:gd name="T75" fmla="*/ 2147483646 h 211"/>
                <a:gd name="T76" fmla="*/ 2147483646 w 192"/>
                <a:gd name="T77" fmla="*/ 2147483646 h 211"/>
                <a:gd name="T78" fmla="*/ 2147483646 w 192"/>
                <a:gd name="T79" fmla="*/ 2147483646 h 211"/>
                <a:gd name="T80" fmla="*/ 2147483646 w 192"/>
                <a:gd name="T81" fmla="*/ 2147483646 h 211"/>
                <a:gd name="T82" fmla="*/ 2147483646 w 192"/>
                <a:gd name="T83" fmla="*/ 2147483646 h 211"/>
                <a:gd name="T84" fmla="*/ 2147483646 w 192"/>
                <a:gd name="T85" fmla="*/ 2147483646 h 211"/>
                <a:gd name="T86" fmla="*/ 2147483646 w 192"/>
                <a:gd name="T87" fmla="*/ 2147483646 h 211"/>
                <a:gd name="T88" fmla="*/ 2147483646 w 192"/>
                <a:gd name="T89" fmla="*/ 2147483646 h 211"/>
                <a:gd name="T90" fmla="*/ 2147483646 w 192"/>
                <a:gd name="T91" fmla="*/ 2147483646 h 211"/>
                <a:gd name="T92" fmla="*/ 2147483646 w 192"/>
                <a:gd name="T93" fmla="*/ 2147483646 h 211"/>
                <a:gd name="T94" fmla="*/ 2147483646 w 192"/>
                <a:gd name="T95" fmla="*/ 2147483646 h 211"/>
                <a:gd name="T96" fmla="*/ 2147483646 w 192"/>
                <a:gd name="T97" fmla="*/ 2147483646 h 211"/>
                <a:gd name="T98" fmla="*/ 2147483646 w 192"/>
                <a:gd name="T99" fmla="*/ 2147483646 h 211"/>
                <a:gd name="T100" fmla="*/ 2147483646 w 192"/>
                <a:gd name="T101" fmla="*/ 2147483646 h 211"/>
                <a:gd name="T102" fmla="*/ 2147483646 w 192"/>
                <a:gd name="T103" fmla="*/ 2147483646 h 211"/>
                <a:gd name="T104" fmla="*/ 2147483646 w 192"/>
                <a:gd name="T105" fmla="*/ 2147483646 h 211"/>
                <a:gd name="T106" fmla="*/ 2147483646 w 192"/>
                <a:gd name="T107" fmla="*/ 2147483646 h 211"/>
                <a:gd name="T108" fmla="*/ 2147483646 w 192"/>
                <a:gd name="T109" fmla="*/ 2147483646 h 211"/>
                <a:gd name="T110" fmla="*/ 2147483646 w 192"/>
                <a:gd name="T111" fmla="*/ 2147483646 h 211"/>
                <a:gd name="T112" fmla="*/ 2147483646 w 192"/>
                <a:gd name="T113" fmla="*/ 2147483646 h 2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2" h="211">
                  <a:moveTo>
                    <a:pt x="143" y="51"/>
                  </a:moveTo>
                  <a:lnTo>
                    <a:pt x="142" y="58"/>
                  </a:lnTo>
                  <a:lnTo>
                    <a:pt x="141" y="63"/>
                  </a:lnTo>
                  <a:lnTo>
                    <a:pt x="138" y="70"/>
                  </a:lnTo>
                  <a:lnTo>
                    <a:pt x="135" y="75"/>
                  </a:lnTo>
                  <a:lnTo>
                    <a:pt x="130" y="80"/>
                  </a:lnTo>
                  <a:lnTo>
                    <a:pt x="124" y="86"/>
                  </a:lnTo>
                  <a:lnTo>
                    <a:pt x="117" y="91"/>
                  </a:lnTo>
                  <a:lnTo>
                    <a:pt x="110" y="97"/>
                  </a:lnTo>
                  <a:lnTo>
                    <a:pt x="137" y="122"/>
                  </a:lnTo>
                  <a:lnTo>
                    <a:pt x="140" y="116"/>
                  </a:lnTo>
                  <a:lnTo>
                    <a:pt x="142" y="110"/>
                  </a:lnTo>
                  <a:lnTo>
                    <a:pt x="144" y="104"/>
                  </a:lnTo>
                  <a:lnTo>
                    <a:pt x="145" y="98"/>
                  </a:lnTo>
                  <a:lnTo>
                    <a:pt x="192" y="98"/>
                  </a:lnTo>
                  <a:lnTo>
                    <a:pt x="189" y="113"/>
                  </a:lnTo>
                  <a:lnTo>
                    <a:pt x="184" y="127"/>
                  </a:lnTo>
                  <a:lnTo>
                    <a:pt x="177" y="141"/>
                  </a:lnTo>
                  <a:lnTo>
                    <a:pt x="168" y="154"/>
                  </a:lnTo>
                  <a:lnTo>
                    <a:pt x="189" y="176"/>
                  </a:lnTo>
                  <a:lnTo>
                    <a:pt x="157" y="211"/>
                  </a:lnTo>
                  <a:lnTo>
                    <a:pt x="133" y="186"/>
                  </a:lnTo>
                  <a:lnTo>
                    <a:pt x="120" y="193"/>
                  </a:lnTo>
                  <a:lnTo>
                    <a:pt x="105" y="198"/>
                  </a:lnTo>
                  <a:lnTo>
                    <a:pt x="90" y="201"/>
                  </a:lnTo>
                  <a:lnTo>
                    <a:pt x="74" y="202"/>
                  </a:lnTo>
                  <a:lnTo>
                    <a:pt x="57" y="201"/>
                  </a:lnTo>
                  <a:lnTo>
                    <a:pt x="41" y="199"/>
                  </a:lnTo>
                  <a:lnTo>
                    <a:pt x="35" y="196"/>
                  </a:lnTo>
                  <a:lnTo>
                    <a:pt x="28" y="193"/>
                  </a:lnTo>
                  <a:lnTo>
                    <a:pt x="23" y="190"/>
                  </a:lnTo>
                  <a:lnTo>
                    <a:pt x="19" y="187"/>
                  </a:lnTo>
                  <a:lnTo>
                    <a:pt x="14" y="182"/>
                  </a:lnTo>
                  <a:lnTo>
                    <a:pt x="11" y="178"/>
                  </a:lnTo>
                  <a:lnTo>
                    <a:pt x="8" y="174"/>
                  </a:lnTo>
                  <a:lnTo>
                    <a:pt x="4" y="169"/>
                  </a:lnTo>
                  <a:lnTo>
                    <a:pt x="3" y="164"/>
                  </a:lnTo>
                  <a:lnTo>
                    <a:pt x="1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1" y="139"/>
                  </a:lnTo>
                  <a:lnTo>
                    <a:pt x="2" y="131"/>
                  </a:lnTo>
                  <a:lnTo>
                    <a:pt x="6" y="125"/>
                  </a:lnTo>
                  <a:lnTo>
                    <a:pt x="9" y="118"/>
                  </a:lnTo>
                  <a:lnTo>
                    <a:pt x="14" y="112"/>
                  </a:lnTo>
                  <a:lnTo>
                    <a:pt x="22" y="105"/>
                  </a:lnTo>
                  <a:lnTo>
                    <a:pt x="31" y="98"/>
                  </a:lnTo>
                  <a:lnTo>
                    <a:pt x="41" y="91"/>
                  </a:lnTo>
                  <a:lnTo>
                    <a:pt x="33" y="79"/>
                  </a:lnTo>
                  <a:lnTo>
                    <a:pt x="27" y="70"/>
                  </a:lnTo>
                  <a:lnTo>
                    <a:pt x="24" y="60"/>
                  </a:lnTo>
                  <a:lnTo>
                    <a:pt x="23" y="51"/>
                  </a:lnTo>
                  <a:lnTo>
                    <a:pt x="24" y="46"/>
                  </a:lnTo>
                  <a:lnTo>
                    <a:pt x="24" y="40"/>
                  </a:lnTo>
                  <a:lnTo>
                    <a:pt x="26" y="35"/>
                  </a:lnTo>
                  <a:lnTo>
                    <a:pt x="28" y="30"/>
                  </a:lnTo>
                  <a:lnTo>
                    <a:pt x="31" y="25"/>
                  </a:lnTo>
                  <a:lnTo>
                    <a:pt x="34" y="21"/>
                  </a:lnTo>
                  <a:lnTo>
                    <a:pt x="37" y="18"/>
                  </a:lnTo>
                  <a:lnTo>
                    <a:pt x="41" y="13"/>
                  </a:lnTo>
                  <a:lnTo>
                    <a:pt x="51" y="8"/>
                  </a:lnTo>
                  <a:lnTo>
                    <a:pt x="62" y="4"/>
                  </a:lnTo>
                  <a:lnTo>
                    <a:pt x="73" y="1"/>
                  </a:lnTo>
                  <a:lnTo>
                    <a:pt x="86" y="0"/>
                  </a:lnTo>
                  <a:lnTo>
                    <a:pt x="98" y="1"/>
                  </a:lnTo>
                  <a:lnTo>
                    <a:pt x="110" y="4"/>
                  </a:lnTo>
                  <a:lnTo>
                    <a:pt x="114" y="6"/>
                  </a:lnTo>
                  <a:lnTo>
                    <a:pt x="119" y="8"/>
                  </a:lnTo>
                  <a:lnTo>
                    <a:pt x="124" y="11"/>
                  </a:lnTo>
                  <a:lnTo>
                    <a:pt x="128" y="13"/>
                  </a:lnTo>
                  <a:lnTo>
                    <a:pt x="131" y="18"/>
                  </a:lnTo>
                  <a:lnTo>
                    <a:pt x="135" y="21"/>
                  </a:lnTo>
                  <a:lnTo>
                    <a:pt x="137" y="25"/>
                  </a:lnTo>
                  <a:lnTo>
                    <a:pt x="139" y="30"/>
                  </a:lnTo>
                  <a:lnTo>
                    <a:pt x="142" y="39"/>
                  </a:lnTo>
                  <a:lnTo>
                    <a:pt x="143" y="51"/>
                  </a:lnTo>
                  <a:close/>
                  <a:moveTo>
                    <a:pt x="77" y="160"/>
                  </a:moveTo>
                  <a:lnTo>
                    <a:pt x="84" y="160"/>
                  </a:lnTo>
                  <a:lnTo>
                    <a:pt x="91" y="158"/>
                  </a:lnTo>
                  <a:lnTo>
                    <a:pt x="98" y="157"/>
                  </a:lnTo>
                  <a:lnTo>
                    <a:pt x="104" y="154"/>
                  </a:lnTo>
                  <a:lnTo>
                    <a:pt x="66" y="115"/>
                  </a:lnTo>
                  <a:lnTo>
                    <a:pt x="60" y="121"/>
                  </a:lnTo>
                  <a:lnTo>
                    <a:pt x="55" y="126"/>
                  </a:lnTo>
                  <a:lnTo>
                    <a:pt x="53" y="132"/>
                  </a:lnTo>
                  <a:lnTo>
                    <a:pt x="52" y="139"/>
                  </a:lnTo>
                  <a:lnTo>
                    <a:pt x="52" y="143"/>
                  </a:lnTo>
                  <a:lnTo>
                    <a:pt x="54" y="148"/>
                  </a:lnTo>
                  <a:lnTo>
                    <a:pt x="57" y="151"/>
                  </a:lnTo>
                  <a:lnTo>
                    <a:pt x="60" y="154"/>
                  </a:lnTo>
                  <a:lnTo>
                    <a:pt x="63" y="157"/>
                  </a:lnTo>
                  <a:lnTo>
                    <a:pt x="67" y="158"/>
                  </a:lnTo>
                  <a:lnTo>
                    <a:pt x="72" y="160"/>
                  </a:lnTo>
                  <a:lnTo>
                    <a:pt x="77" y="160"/>
                  </a:lnTo>
                  <a:close/>
                  <a:moveTo>
                    <a:pt x="71" y="49"/>
                  </a:moveTo>
                  <a:lnTo>
                    <a:pt x="72" y="54"/>
                  </a:lnTo>
                  <a:lnTo>
                    <a:pt x="74" y="59"/>
                  </a:lnTo>
                  <a:lnTo>
                    <a:pt x="77" y="65"/>
                  </a:lnTo>
                  <a:lnTo>
                    <a:pt x="81" y="71"/>
                  </a:lnTo>
                  <a:lnTo>
                    <a:pt x="88" y="65"/>
                  </a:lnTo>
                  <a:lnTo>
                    <a:pt x="93" y="60"/>
                  </a:lnTo>
                  <a:lnTo>
                    <a:pt x="96" y="54"/>
                  </a:lnTo>
                  <a:lnTo>
                    <a:pt x="97" y="49"/>
                  </a:lnTo>
                  <a:lnTo>
                    <a:pt x="96" y="43"/>
                  </a:lnTo>
                  <a:lnTo>
                    <a:pt x="93" y="37"/>
                  </a:lnTo>
                  <a:lnTo>
                    <a:pt x="91" y="36"/>
                  </a:lnTo>
                  <a:lnTo>
                    <a:pt x="89" y="34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1" y="34"/>
                  </a:lnTo>
                  <a:lnTo>
                    <a:pt x="78" y="35"/>
                  </a:lnTo>
                  <a:lnTo>
                    <a:pt x="76" y="36"/>
                  </a:lnTo>
                  <a:lnTo>
                    <a:pt x="74" y="37"/>
                  </a:lnTo>
                  <a:lnTo>
                    <a:pt x="72" y="43"/>
                  </a:lnTo>
                  <a:lnTo>
                    <a:pt x="71" y="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7" name="Freeform 240"/>
            <p:cNvSpPr>
              <a:spLocks noEditPoints="1"/>
            </p:cNvSpPr>
            <p:nvPr/>
          </p:nvSpPr>
          <p:spPr bwMode="auto">
            <a:xfrm>
              <a:off x="10672763" y="3543300"/>
              <a:ext cx="84137" cy="103188"/>
            </a:xfrm>
            <a:custGeom>
              <a:avLst/>
              <a:gdLst>
                <a:gd name="T0" fmla="*/ 2147483646 w 158"/>
                <a:gd name="T1" fmla="*/ 2147483646 h 195"/>
                <a:gd name="T2" fmla="*/ 2147483646 w 158"/>
                <a:gd name="T3" fmla="*/ 2147483646 h 195"/>
                <a:gd name="T4" fmla="*/ 2147483646 w 158"/>
                <a:gd name="T5" fmla="*/ 2147483646 h 195"/>
                <a:gd name="T6" fmla="*/ 2147483646 w 158"/>
                <a:gd name="T7" fmla="*/ 2147483646 h 195"/>
                <a:gd name="T8" fmla="*/ 2147483646 w 158"/>
                <a:gd name="T9" fmla="*/ 2147483646 h 195"/>
                <a:gd name="T10" fmla="*/ 2147483646 w 158"/>
                <a:gd name="T11" fmla="*/ 2147483646 h 195"/>
                <a:gd name="T12" fmla="*/ 2147483646 w 158"/>
                <a:gd name="T13" fmla="*/ 2147483646 h 195"/>
                <a:gd name="T14" fmla="*/ 2147483646 w 158"/>
                <a:gd name="T15" fmla="*/ 2147483646 h 195"/>
                <a:gd name="T16" fmla="*/ 2147483646 w 158"/>
                <a:gd name="T17" fmla="*/ 2147483646 h 195"/>
                <a:gd name="T18" fmla="*/ 2147483646 w 158"/>
                <a:gd name="T19" fmla="*/ 2147483646 h 195"/>
                <a:gd name="T20" fmla="*/ 2147483646 w 158"/>
                <a:gd name="T21" fmla="*/ 2147483646 h 195"/>
                <a:gd name="T22" fmla="*/ 2147483646 w 158"/>
                <a:gd name="T23" fmla="*/ 2147483646 h 195"/>
                <a:gd name="T24" fmla="*/ 0 w 158"/>
                <a:gd name="T25" fmla="*/ 0 h 195"/>
                <a:gd name="T26" fmla="*/ 2147483646 w 158"/>
                <a:gd name="T27" fmla="*/ 0 h 195"/>
                <a:gd name="T28" fmla="*/ 2147483646 w 158"/>
                <a:gd name="T29" fmla="*/ 2147483646 h 195"/>
                <a:gd name="T30" fmla="*/ 2147483646 w 158"/>
                <a:gd name="T31" fmla="*/ 2147483646 h 195"/>
                <a:gd name="T32" fmla="*/ 2147483646 w 158"/>
                <a:gd name="T33" fmla="*/ 2147483646 h 195"/>
                <a:gd name="T34" fmla="*/ 2147483646 w 158"/>
                <a:gd name="T35" fmla="*/ 2147483646 h 195"/>
                <a:gd name="T36" fmla="*/ 2147483646 w 158"/>
                <a:gd name="T37" fmla="*/ 2147483646 h 195"/>
                <a:gd name="T38" fmla="*/ 2147483646 w 158"/>
                <a:gd name="T39" fmla="*/ 2147483646 h 195"/>
                <a:gd name="T40" fmla="*/ 2147483646 w 158"/>
                <a:gd name="T41" fmla="*/ 2147483646 h 195"/>
                <a:gd name="T42" fmla="*/ 2147483646 w 158"/>
                <a:gd name="T43" fmla="*/ 2147483646 h 195"/>
                <a:gd name="T44" fmla="*/ 2147483646 w 158"/>
                <a:gd name="T45" fmla="*/ 2147483646 h 195"/>
                <a:gd name="T46" fmla="*/ 2147483646 w 158"/>
                <a:gd name="T47" fmla="*/ 2147483646 h 195"/>
                <a:gd name="T48" fmla="*/ 2147483646 w 158"/>
                <a:gd name="T49" fmla="*/ 2147483646 h 195"/>
                <a:gd name="T50" fmla="*/ 2147483646 w 158"/>
                <a:gd name="T51" fmla="*/ 2147483646 h 195"/>
                <a:gd name="T52" fmla="*/ 2147483646 w 158"/>
                <a:gd name="T53" fmla="*/ 2147483646 h 195"/>
                <a:gd name="T54" fmla="*/ 2147483646 w 158"/>
                <a:gd name="T55" fmla="*/ 2147483646 h 195"/>
                <a:gd name="T56" fmla="*/ 2147483646 w 158"/>
                <a:gd name="T57" fmla="*/ 2147483646 h 195"/>
                <a:gd name="T58" fmla="*/ 2147483646 w 158"/>
                <a:gd name="T59" fmla="*/ 2147483646 h 195"/>
                <a:gd name="T60" fmla="*/ 2147483646 w 158"/>
                <a:gd name="T61" fmla="*/ 2147483646 h 195"/>
                <a:gd name="T62" fmla="*/ 2147483646 w 158"/>
                <a:gd name="T63" fmla="*/ 2147483646 h 195"/>
                <a:gd name="T64" fmla="*/ 2147483646 w 158"/>
                <a:gd name="T65" fmla="*/ 2147483646 h 195"/>
                <a:gd name="T66" fmla="*/ 2147483646 w 158"/>
                <a:gd name="T67" fmla="*/ 2147483646 h 195"/>
                <a:gd name="T68" fmla="*/ 2147483646 w 158"/>
                <a:gd name="T69" fmla="*/ 2147483646 h 195"/>
                <a:gd name="T70" fmla="*/ 2147483646 w 158"/>
                <a:gd name="T71" fmla="*/ 2147483646 h 195"/>
                <a:gd name="T72" fmla="*/ 2147483646 w 158"/>
                <a:gd name="T73" fmla="*/ 2147483646 h 195"/>
                <a:gd name="T74" fmla="*/ 2147483646 w 158"/>
                <a:gd name="T75" fmla="*/ 2147483646 h 195"/>
                <a:gd name="T76" fmla="*/ 2147483646 w 158"/>
                <a:gd name="T77" fmla="*/ 2147483646 h 195"/>
                <a:gd name="T78" fmla="*/ 2147483646 w 158"/>
                <a:gd name="T79" fmla="*/ 2147483646 h 1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8" h="195">
                  <a:moveTo>
                    <a:pt x="126" y="93"/>
                  </a:moveTo>
                  <a:lnTo>
                    <a:pt x="126" y="94"/>
                  </a:lnTo>
                  <a:lnTo>
                    <a:pt x="133" y="97"/>
                  </a:lnTo>
                  <a:lnTo>
                    <a:pt x="140" y="100"/>
                  </a:lnTo>
                  <a:lnTo>
                    <a:pt x="145" y="106"/>
                  </a:lnTo>
                  <a:lnTo>
                    <a:pt x="150" y="111"/>
                  </a:lnTo>
                  <a:lnTo>
                    <a:pt x="154" y="118"/>
                  </a:lnTo>
                  <a:lnTo>
                    <a:pt x="156" y="124"/>
                  </a:lnTo>
                  <a:lnTo>
                    <a:pt x="158" y="132"/>
                  </a:lnTo>
                  <a:lnTo>
                    <a:pt x="158" y="140"/>
                  </a:lnTo>
                  <a:lnTo>
                    <a:pt x="158" y="147"/>
                  </a:lnTo>
                  <a:lnTo>
                    <a:pt x="157" y="152"/>
                  </a:lnTo>
                  <a:lnTo>
                    <a:pt x="156" y="158"/>
                  </a:lnTo>
                  <a:lnTo>
                    <a:pt x="154" y="163"/>
                  </a:lnTo>
                  <a:lnTo>
                    <a:pt x="152" y="169"/>
                  </a:lnTo>
                  <a:lnTo>
                    <a:pt x="149" y="173"/>
                  </a:lnTo>
                  <a:lnTo>
                    <a:pt x="145" y="177"/>
                  </a:lnTo>
                  <a:lnTo>
                    <a:pt x="141" y="181"/>
                  </a:lnTo>
                  <a:lnTo>
                    <a:pt x="137" y="184"/>
                  </a:lnTo>
                  <a:lnTo>
                    <a:pt x="132" y="187"/>
                  </a:lnTo>
                  <a:lnTo>
                    <a:pt x="127" y="189"/>
                  </a:lnTo>
                  <a:lnTo>
                    <a:pt x="120" y="191"/>
                  </a:lnTo>
                  <a:lnTo>
                    <a:pt x="107" y="195"/>
                  </a:lnTo>
                  <a:lnTo>
                    <a:pt x="92" y="195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102" y="0"/>
                  </a:lnTo>
                  <a:lnTo>
                    <a:pt x="115" y="3"/>
                  </a:lnTo>
                  <a:lnTo>
                    <a:pt x="121" y="4"/>
                  </a:lnTo>
                  <a:lnTo>
                    <a:pt x="127" y="6"/>
                  </a:lnTo>
                  <a:lnTo>
                    <a:pt x="131" y="9"/>
                  </a:lnTo>
                  <a:lnTo>
                    <a:pt x="135" y="11"/>
                  </a:lnTo>
                  <a:lnTo>
                    <a:pt x="140" y="16"/>
                  </a:lnTo>
                  <a:lnTo>
                    <a:pt x="143" y="19"/>
                  </a:lnTo>
                  <a:lnTo>
                    <a:pt x="146" y="23"/>
                  </a:lnTo>
                  <a:lnTo>
                    <a:pt x="149" y="28"/>
                  </a:lnTo>
                  <a:lnTo>
                    <a:pt x="151" y="33"/>
                  </a:lnTo>
                  <a:lnTo>
                    <a:pt x="152" y="37"/>
                  </a:lnTo>
                  <a:lnTo>
                    <a:pt x="153" y="44"/>
                  </a:lnTo>
                  <a:lnTo>
                    <a:pt x="153" y="49"/>
                  </a:lnTo>
                  <a:lnTo>
                    <a:pt x="152" y="57"/>
                  </a:lnTo>
                  <a:lnTo>
                    <a:pt x="151" y="63"/>
                  </a:lnTo>
                  <a:lnTo>
                    <a:pt x="149" y="70"/>
                  </a:lnTo>
                  <a:lnTo>
                    <a:pt x="145" y="75"/>
                  </a:lnTo>
                  <a:lnTo>
                    <a:pt x="141" y="81"/>
                  </a:lnTo>
                  <a:lnTo>
                    <a:pt x="137" y="86"/>
                  </a:lnTo>
                  <a:lnTo>
                    <a:pt x="131" y="89"/>
                  </a:lnTo>
                  <a:lnTo>
                    <a:pt x="126" y="93"/>
                  </a:lnTo>
                  <a:close/>
                  <a:moveTo>
                    <a:pt x="83" y="118"/>
                  </a:moveTo>
                  <a:lnTo>
                    <a:pt x="52" y="118"/>
                  </a:lnTo>
                  <a:lnTo>
                    <a:pt x="52" y="149"/>
                  </a:lnTo>
                  <a:lnTo>
                    <a:pt x="83" y="149"/>
                  </a:lnTo>
                  <a:lnTo>
                    <a:pt x="92" y="148"/>
                  </a:lnTo>
                  <a:lnTo>
                    <a:pt x="99" y="146"/>
                  </a:lnTo>
                  <a:lnTo>
                    <a:pt x="101" y="144"/>
                  </a:lnTo>
                  <a:lnTo>
                    <a:pt x="102" y="141"/>
                  </a:lnTo>
                  <a:lnTo>
                    <a:pt x="103" y="137"/>
                  </a:lnTo>
                  <a:lnTo>
                    <a:pt x="104" y="133"/>
                  </a:lnTo>
                  <a:lnTo>
                    <a:pt x="103" y="128"/>
                  </a:lnTo>
                  <a:lnTo>
                    <a:pt x="102" y="125"/>
                  </a:lnTo>
                  <a:lnTo>
                    <a:pt x="101" y="122"/>
                  </a:lnTo>
                  <a:lnTo>
                    <a:pt x="99" y="120"/>
                  </a:lnTo>
                  <a:lnTo>
                    <a:pt x="92" y="118"/>
                  </a:lnTo>
                  <a:lnTo>
                    <a:pt x="83" y="118"/>
                  </a:lnTo>
                  <a:close/>
                  <a:moveTo>
                    <a:pt x="93" y="68"/>
                  </a:moveTo>
                  <a:lnTo>
                    <a:pt x="95" y="67"/>
                  </a:lnTo>
                  <a:lnTo>
                    <a:pt x="96" y="65"/>
                  </a:lnTo>
                  <a:lnTo>
                    <a:pt x="98" y="61"/>
                  </a:lnTo>
                  <a:lnTo>
                    <a:pt x="98" y="58"/>
                  </a:lnTo>
                  <a:lnTo>
                    <a:pt x="98" y="55"/>
                  </a:lnTo>
                  <a:lnTo>
                    <a:pt x="96" y="52"/>
                  </a:lnTo>
                  <a:lnTo>
                    <a:pt x="95" y="49"/>
                  </a:lnTo>
                  <a:lnTo>
                    <a:pt x="93" y="48"/>
                  </a:lnTo>
                  <a:lnTo>
                    <a:pt x="89" y="46"/>
                  </a:lnTo>
                  <a:lnTo>
                    <a:pt x="80" y="45"/>
                  </a:lnTo>
                  <a:lnTo>
                    <a:pt x="52" y="45"/>
                  </a:lnTo>
                  <a:lnTo>
                    <a:pt x="52" y="71"/>
                  </a:lnTo>
                  <a:lnTo>
                    <a:pt x="80" y="71"/>
                  </a:lnTo>
                  <a:lnTo>
                    <a:pt x="89" y="70"/>
                  </a:lnTo>
                  <a:lnTo>
                    <a:pt x="93" y="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8" name="Freeform 241"/>
            <p:cNvSpPr>
              <a:spLocks noEditPoints="1"/>
            </p:cNvSpPr>
            <p:nvPr/>
          </p:nvSpPr>
          <p:spPr bwMode="auto">
            <a:xfrm>
              <a:off x="10758488" y="3541713"/>
              <a:ext cx="96837" cy="104775"/>
            </a:xfrm>
            <a:custGeom>
              <a:avLst/>
              <a:gdLst>
                <a:gd name="T0" fmla="*/ 2147483646 w 181"/>
                <a:gd name="T1" fmla="*/ 2147483646 h 198"/>
                <a:gd name="T2" fmla="*/ 2147483646 w 181"/>
                <a:gd name="T3" fmla="*/ 2147483646 h 198"/>
                <a:gd name="T4" fmla="*/ 2147483646 w 181"/>
                <a:gd name="T5" fmla="*/ 2147483646 h 198"/>
                <a:gd name="T6" fmla="*/ 2147483646 w 181"/>
                <a:gd name="T7" fmla="*/ 2147483646 h 198"/>
                <a:gd name="T8" fmla="*/ 0 w 181"/>
                <a:gd name="T9" fmla="*/ 2147483646 h 198"/>
                <a:gd name="T10" fmla="*/ 2147483646 w 181"/>
                <a:gd name="T11" fmla="*/ 0 h 198"/>
                <a:gd name="T12" fmla="*/ 2147483646 w 181"/>
                <a:gd name="T13" fmla="*/ 0 h 198"/>
                <a:gd name="T14" fmla="*/ 2147483646 w 181"/>
                <a:gd name="T15" fmla="*/ 2147483646 h 198"/>
                <a:gd name="T16" fmla="*/ 2147483646 w 181"/>
                <a:gd name="T17" fmla="*/ 2147483646 h 198"/>
                <a:gd name="T18" fmla="*/ 2147483646 w 181"/>
                <a:gd name="T19" fmla="*/ 2147483646 h 198"/>
                <a:gd name="T20" fmla="*/ 2147483646 w 181"/>
                <a:gd name="T21" fmla="*/ 2147483646 h 198"/>
                <a:gd name="T22" fmla="*/ 2147483646 w 181"/>
                <a:gd name="T23" fmla="*/ 2147483646 h 198"/>
                <a:gd name="T24" fmla="*/ 2147483646 w 181"/>
                <a:gd name="T25" fmla="*/ 2147483646 h 198"/>
                <a:gd name="T26" fmla="*/ 2147483646 w 181"/>
                <a:gd name="T27" fmla="*/ 2147483646 h 1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" h="198">
                  <a:moveTo>
                    <a:pt x="123" y="198"/>
                  </a:moveTo>
                  <a:lnTo>
                    <a:pt x="113" y="159"/>
                  </a:lnTo>
                  <a:lnTo>
                    <a:pt x="65" y="159"/>
                  </a:lnTo>
                  <a:lnTo>
                    <a:pt x="55" y="198"/>
                  </a:lnTo>
                  <a:lnTo>
                    <a:pt x="0" y="198"/>
                  </a:lnTo>
                  <a:lnTo>
                    <a:pt x="59" y="0"/>
                  </a:lnTo>
                  <a:lnTo>
                    <a:pt x="122" y="0"/>
                  </a:lnTo>
                  <a:lnTo>
                    <a:pt x="181" y="198"/>
                  </a:lnTo>
                  <a:lnTo>
                    <a:pt x="123" y="198"/>
                  </a:lnTo>
                  <a:close/>
                  <a:moveTo>
                    <a:pt x="90" y="65"/>
                  </a:moveTo>
                  <a:lnTo>
                    <a:pt x="88" y="65"/>
                  </a:lnTo>
                  <a:lnTo>
                    <a:pt x="74" y="116"/>
                  </a:lnTo>
                  <a:lnTo>
                    <a:pt x="103" y="116"/>
                  </a:lnTo>
                  <a:lnTo>
                    <a:pt x="90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79" name="Freeform 242"/>
            <p:cNvSpPr>
              <a:spLocks/>
            </p:cNvSpPr>
            <p:nvPr/>
          </p:nvSpPr>
          <p:spPr bwMode="auto">
            <a:xfrm>
              <a:off x="9631363" y="3719513"/>
              <a:ext cx="73025" cy="103188"/>
            </a:xfrm>
            <a:custGeom>
              <a:avLst/>
              <a:gdLst>
                <a:gd name="T0" fmla="*/ 0 w 139"/>
                <a:gd name="T1" fmla="*/ 0 h 196"/>
                <a:gd name="T2" fmla="*/ 2147483646 w 139"/>
                <a:gd name="T3" fmla="*/ 0 h 196"/>
                <a:gd name="T4" fmla="*/ 2147483646 w 139"/>
                <a:gd name="T5" fmla="*/ 2147483646 h 196"/>
                <a:gd name="T6" fmla="*/ 2147483646 w 139"/>
                <a:gd name="T7" fmla="*/ 2147483646 h 196"/>
                <a:gd name="T8" fmla="*/ 2147483646 w 139"/>
                <a:gd name="T9" fmla="*/ 2147483646 h 196"/>
                <a:gd name="T10" fmla="*/ 0 w 139"/>
                <a:gd name="T11" fmla="*/ 2147483646 h 196"/>
                <a:gd name="T12" fmla="*/ 0 w 139"/>
                <a:gd name="T13" fmla="*/ 0 h 1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96">
                  <a:moveTo>
                    <a:pt x="0" y="0"/>
                  </a:moveTo>
                  <a:lnTo>
                    <a:pt x="52" y="0"/>
                  </a:lnTo>
                  <a:lnTo>
                    <a:pt x="52" y="150"/>
                  </a:lnTo>
                  <a:lnTo>
                    <a:pt x="139" y="150"/>
                  </a:lnTo>
                  <a:lnTo>
                    <a:pt x="139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0" name="Rectangle 243"/>
            <p:cNvSpPr>
              <a:spLocks noChangeArrowheads="1"/>
            </p:cNvSpPr>
            <p:nvPr/>
          </p:nvSpPr>
          <p:spPr bwMode="auto">
            <a:xfrm>
              <a:off x="9712325" y="3719513"/>
              <a:ext cx="26987" cy="1031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1" name="Freeform 244"/>
            <p:cNvSpPr>
              <a:spLocks/>
            </p:cNvSpPr>
            <p:nvPr/>
          </p:nvSpPr>
          <p:spPr bwMode="auto">
            <a:xfrm>
              <a:off x="9748838" y="3717925"/>
              <a:ext cx="85725" cy="106363"/>
            </a:xfrm>
            <a:custGeom>
              <a:avLst/>
              <a:gdLst>
                <a:gd name="T0" fmla="*/ 0 w 164"/>
                <a:gd name="T1" fmla="*/ 2147483646 h 202"/>
                <a:gd name="T2" fmla="*/ 2147483646 w 164"/>
                <a:gd name="T3" fmla="*/ 2147483646 h 202"/>
                <a:gd name="T4" fmla="*/ 2147483646 w 164"/>
                <a:gd name="T5" fmla="*/ 2147483646 h 202"/>
                <a:gd name="T6" fmla="*/ 2147483646 w 164"/>
                <a:gd name="T7" fmla="*/ 2147483646 h 202"/>
                <a:gd name="T8" fmla="*/ 2147483646 w 164"/>
                <a:gd name="T9" fmla="*/ 2147483646 h 202"/>
                <a:gd name="T10" fmla="*/ 2147483646 w 164"/>
                <a:gd name="T11" fmla="*/ 2147483646 h 202"/>
                <a:gd name="T12" fmla="*/ 2147483646 w 164"/>
                <a:gd name="T13" fmla="*/ 2147483646 h 202"/>
                <a:gd name="T14" fmla="*/ 2147483646 w 164"/>
                <a:gd name="T15" fmla="*/ 0 h 202"/>
                <a:gd name="T16" fmla="*/ 2147483646 w 164"/>
                <a:gd name="T17" fmla="*/ 0 h 202"/>
                <a:gd name="T18" fmla="*/ 2147483646 w 164"/>
                <a:gd name="T19" fmla="*/ 2147483646 h 202"/>
                <a:gd name="T20" fmla="*/ 2147483646 w 164"/>
                <a:gd name="T21" fmla="*/ 2147483646 h 202"/>
                <a:gd name="T22" fmla="*/ 2147483646 w 164"/>
                <a:gd name="T23" fmla="*/ 2147483646 h 202"/>
                <a:gd name="T24" fmla="*/ 2147483646 w 164"/>
                <a:gd name="T25" fmla="*/ 2147483646 h 202"/>
                <a:gd name="T26" fmla="*/ 2147483646 w 164"/>
                <a:gd name="T27" fmla="*/ 2147483646 h 202"/>
                <a:gd name="T28" fmla="*/ 2147483646 w 164"/>
                <a:gd name="T29" fmla="*/ 2147483646 h 202"/>
                <a:gd name="T30" fmla="*/ 2147483646 w 164"/>
                <a:gd name="T31" fmla="*/ 2147483646 h 202"/>
                <a:gd name="T32" fmla="*/ 2147483646 w 164"/>
                <a:gd name="T33" fmla="*/ 2147483646 h 202"/>
                <a:gd name="T34" fmla="*/ 2147483646 w 164"/>
                <a:gd name="T35" fmla="*/ 2147483646 h 202"/>
                <a:gd name="T36" fmla="*/ 2147483646 w 164"/>
                <a:gd name="T37" fmla="*/ 2147483646 h 202"/>
                <a:gd name="T38" fmla="*/ 2147483646 w 164"/>
                <a:gd name="T39" fmla="*/ 2147483646 h 202"/>
                <a:gd name="T40" fmla="*/ 2147483646 w 164"/>
                <a:gd name="T41" fmla="*/ 2147483646 h 202"/>
                <a:gd name="T42" fmla="*/ 2147483646 w 164"/>
                <a:gd name="T43" fmla="*/ 2147483646 h 202"/>
                <a:gd name="T44" fmla="*/ 2147483646 w 164"/>
                <a:gd name="T45" fmla="*/ 2147483646 h 202"/>
                <a:gd name="T46" fmla="*/ 2147483646 w 164"/>
                <a:gd name="T47" fmla="*/ 2147483646 h 202"/>
                <a:gd name="T48" fmla="*/ 2147483646 w 164"/>
                <a:gd name="T49" fmla="*/ 2147483646 h 202"/>
                <a:gd name="T50" fmla="*/ 2147483646 w 164"/>
                <a:gd name="T51" fmla="*/ 2147483646 h 202"/>
                <a:gd name="T52" fmla="*/ 2147483646 w 164"/>
                <a:gd name="T53" fmla="*/ 2147483646 h 202"/>
                <a:gd name="T54" fmla="*/ 2147483646 w 164"/>
                <a:gd name="T55" fmla="*/ 2147483646 h 202"/>
                <a:gd name="T56" fmla="*/ 2147483646 w 164"/>
                <a:gd name="T57" fmla="*/ 2147483646 h 202"/>
                <a:gd name="T58" fmla="*/ 2147483646 w 164"/>
                <a:gd name="T59" fmla="*/ 2147483646 h 202"/>
                <a:gd name="T60" fmla="*/ 2147483646 w 164"/>
                <a:gd name="T61" fmla="*/ 2147483646 h 202"/>
                <a:gd name="T62" fmla="*/ 2147483646 w 164"/>
                <a:gd name="T63" fmla="*/ 2147483646 h 202"/>
                <a:gd name="T64" fmla="*/ 2147483646 w 164"/>
                <a:gd name="T65" fmla="*/ 2147483646 h 202"/>
                <a:gd name="T66" fmla="*/ 0 w 164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2">
                  <a:moveTo>
                    <a:pt x="0" y="99"/>
                  </a:moveTo>
                  <a:lnTo>
                    <a:pt x="0" y="88"/>
                  </a:lnTo>
                  <a:lnTo>
                    <a:pt x="1" y="78"/>
                  </a:lnTo>
                  <a:lnTo>
                    <a:pt x="3" y="68"/>
                  </a:lnTo>
                  <a:lnTo>
                    <a:pt x="5" y="60"/>
                  </a:lnTo>
                  <a:lnTo>
                    <a:pt x="7" y="51"/>
                  </a:lnTo>
                  <a:lnTo>
                    <a:pt x="10" y="43"/>
                  </a:lnTo>
                  <a:lnTo>
                    <a:pt x="14" y="36"/>
                  </a:lnTo>
                  <a:lnTo>
                    <a:pt x="19" y="28"/>
                  </a:lnTo>
                  <a:lnTo>
                    <a:pt x="24" y="22"/>
                  </a:lnTo>
                  <a:lnTo>
                    <a:pt x="31" y="16"/>
                  </a:lnTo>
                  <a:lnTo>
                    <a:pt x="38" y="11"/>
                  </a:lnTo>
                  <a:lnTo>
                    <a:pt x="47" y="7"/>
                  </a:lnTo>
                  <a:lnTo>
                    <a:pt x="57" y="3"/>
                  </a:lnTo>
                  <a:lnTo>
                    <a:pt x="68" y="1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27" y="2"/>
                  </a:lnTo>
                  <a:lnTo>
                    <a:pt x="146" y="7"/>
                  </a:lnTo>
                  <a:lnTo>
                    <a:pt x="164" y="11"/>
                  </a:lnTo>
                  <a:lnTo>
                    <a:pt x="153" y="54"/>
                  </a:lnTo>
                  <a:lnTo>
                    <a:pt x="135" y="51"/>
                  </a:lnTo>
                  <a:lnTo>
                    <a:pt x="120" y="48"/>
                  </a:lnTo>
                  <a:lnTo>
                    <a:pt x="107" y="47"/>
                  </a:lnTo>
                  <a:lnTo>
                    <a:pt x="95" y="46"/>
                  </a:lnTo>
                  <a:lnTo>
                    <a:pt x="86" y="47"/>
                  </a:lnTo>
                  <a:lnTo>
                    <a:pt x="77" y="49"/>
                  </a:lnTo>
                  <a:lnTo>
                    <a:pt x="71" y="53"/>
                  </a:lnTo>
                  <a:lnTo>
                    <a:pt x="65" y="59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6" y="87"/>
                  </a:lnTo>
                  <a:lnTo>
                    <a:pt x="55" y="99"/>
                  </a:lnTo>
                  <a:lnTo>
                    <a:pt x="56" y="113"/>
                  </a:lnTo>
                  <a:lnTo>
                    <a:pt x="57" y="125"/>
                  </a:lnTo>
                  <a:lnTo>
                    <a:pt x="60" y="133"/>
                  </a:lnTo>
                  <a:lnTo>
                    <a:pt x="64" y="142"/>
                  </a:lnTo>
                  <a:lnTo>
                    <a:pt x="68" y="145"/>
                  </a:lnTo>
                  <a:lnTo>
                    <a:pt x="70" y="148"/>
                  </a:lnTo>
                  <a:lnTo>
                    <a:pt x="73" y="150"/>
                  </a:lnTo>
                  <a:lnTo>
                    <a:pt x="77" y="152"/>
                  </a:lnTo>
                  <a:lnTo>
                    <a:pt x="86" y="154"/>
                  </a:lnTo>
                  <a:lnTo>
                    <a:pt x="95" y="155"/>
                  </a:lnTo>
                  <a:lnTo>
                    <a:pt x="107" y="155"/>
                  </a:lnTo>
                  <a:lnTo>
                    <a:pt x="120" y="153"/>
                  </a:lnTo>
                  <a:lnTo>
                    <a:pt x="135" y="151"/>
                  </a:lnTo>
                  <a:lnTo>
                    <a:pt x="153" y="146"/>
                  </a:lnTo>
                  <a:lnTo>
                    <a:pt x="164" y="190"/>
                  </a:lnTo>
                  <a:lnTo>
                    <a:pt x="146" y="195"/>
                  </a:lnTo>
                  <a:lnTo>
                    <a:pt x="127" y="198"/>
                  </a:lnTo>
                  <a:lnTo>
                    <a:pt x="109" y="201"/>
                  </a:lnTo>
                  <a:lnTo>
                    <a:pt x="90" y="202"/>
                  </a:lnTo>
                  <a:lnTo>
                    <a:pt x="79" y="201"/>
                  </a:lnTo>
                  <a:lnTo>
                    <a:pt x="70" y="200"/>
                  </a:lnTo>
                  <a:lnTo>
                    <a:pt x="60" y="197"/>
                  </a:lnTo>
                  <a:lnTo>
                    <a:pt x="51" y="195"/>
                  </a:lnTo>
                  <a:lnTo>
                    <a:pt x="43" y="191"/>
                  </a:lnTo>
                  <a:lnTo>
                    <a:pt x="35" y="187"/>
                  </a:lnTo>
                  <a:lnTo>
                    <a:pt x="29" y="182"/>
                  </a:lnTo>
                  <a:lnTo>
                    <a:pt x="23" y="176"/>
                  </a:lnTo>
                  <a:lnTo>
                    <a:pt x="18" y="169"/>
                  </a:lnTo>
                  <a:lnTo>
                    <a:pt x="13" y="162"/>
                  </a:lnTo>
                  <a:lnTo>
                    <a:pt x="9" y="153"/>
                  </a:lnTo>
                  <a:lnTo>
                    <a:pt x="6" y="144"/>
                  </a:lnTo>
                  <a:lnTo>
                    <a:pt x="4" y="133"/>
                  </a:lnTo>
                  <a:lnTo>
                    <a:pt x="1" y="123"/>
                  </a:lnTo>
                  <a:lnTo>
                    <a:pt x="0" y="112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2" name="Freeform 246"/>
            <p:cNvSpPr>
              <a:spLocks/>
            </p:cNvSpPr>
            <p:nvPr/>
          </p:nvSpPr>
          <p:spPr bwMode="auto">
            <a:xfrm>
              <a:off x="9842500" y="3719513"/>
              <a:ext cx="74612" cy="103188"/>
            </a:xfrm>
            <a:custGeom>
              <a:avLst/>
              <a:gdLst>
                <a:gd name="T0" fmla="*/ 2147483646 w 141"/>
                <a:gd name="T1" fmla="*/ 0 h 196"/>
                <a:gd name="T2" fmla="*/ 2147483646 w 141"/>
                <a:gd name="T3" fmla="*/ 2147483646 h 196"/>
                <a:gd name="T4" fmla="*/ 2147483646 w 141"/>
                <a:gd name="T5" fmla="*/ 2147483646 h 196"/>
                <a:gd name="T6" fmla="*/ 2147483646 w 141"/>
                <a:gd name="T7" fmla="*/ 2147483646 h 196"/>
                <a:gd name="T8" fmla="*/ 2147483646 w 141"/>
                <a:gd name="T9" fmla="*/ 2147483646 h 196"/>
                <a:gd name="T10" fmla="*/ 2147483646 w 141"/>
                <a:gd name="T11" fmla="*/ 2147483646 h 196"/>
                <a:gd name="T12" fmla="*/ 2147483646 w 141"/>
                <a:gd name="T13" fmla="*/ 2147483646 h 196"/>
                <a:gd name="T14" fmla="*/ 2147483646 w 141"/>
                <a:gd name="T15" fmla="*/ 2147483646 h 196"/>
                <a:gd name="T16" fmla="*/ 2147483646 w 141"/>
                <a:gd name="T17" fmla="*/ 2147483646 h 196"/>
                <a:gd name="T18" fmla="*/ 2147483646 w 141"/>
                <a:gd name="T19" fmla="*/ 2147483646 h 196"/>
                <a:gd name="T20" fmla="*/ 0 w 141"/>
                <a:gd name="T21" fmla="*/ 2147483646 h 196"/>
                <a:gd name="T22" fmla="*/ 0 w 141"/>
                <a:gd name="T23" fmla="*/ 0 h 196"/>
                <a:gd name="T24" fmla="*/ 2147483646 w 141"/>
                <a:gd name="T25" fmla="*/ 0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1" h="196">
                  <a:moveTo>
                    <a:pt x="140" y="0"/>
                  </a:moveTo>
                  <a:lnTo>
                    <a:pt x="140" y="47"/>
                  </a:lnTo>
                  <a:lnTo>
                    <a:pt x="52" y="47"/>
                  </a:lnTo>
                  <a:lnTo>
                    <a:pt x="52" y="73"/>
                  </a:lnTo>
                  <a:lnTo>
                    <a:pt x="127" y="73"/>
                  </a:lnTo>
                  <a:lnTo>
                    <a:pt x="127" y="118"/>
                  </a:lnTo>
                  <a:lnTo>
                    <a:pt x="52" y="118"/>
                  </a:lnTo>
                  <a:lnTo>
                    <a:pt x="52" y="150"/>
                  </a:lnTo>
                  <a:lnTo>
                    <a:pt x="141" y="150"/>
                  </a:lnTo>
                  <a:lnTo>
                    <a:pt x="141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3" name="Freeform 247"/>
            <p:cNvSpPr>
              <a:spLocks/>
            </p:cNvSpPr>
            <p:nvPr/>
          </p:nvSpPr>
          <p:spPr bwMode="auto">
            <a:xfrm>
              <a:off x="9925050" y="3719513"/>
              <a:ext cx="87312" cy="103188"/>
            </a:xfrm>
            <a:custGeom>
              <a:avLst/>
              <a:gdLst>
                <a:gd name="T0" fmla="*/ 2147483646 w 165"/>
                <a:gd name="T1" fmla="*/ 2147483646 h 196"/>
                <a:gd name="T2" fmla="*/ 0 w 165"/>
                <a:gd name="T3" fmla="*/ 2147483646 h 196"/>
                <a:gd name="T4" fmla="*/ 0 w 165"/>
                <a:gd name="T5" fmla="*/ 0 h 196"/>
                <a:gd name="T6" fmla="*/ 2147483646 w 165"/>
                <a:gd name="T7" fmla="*/ 0 h 196"/>
                <a:gd name="T8" fmla="*/ 2147483646 w 165"/>
                <a:gd name="T9" fmla="*/ 2147483646 h 196"/>
                <a:gd name="T10" fmla="*/ 2147483646 w 165"/>
                <a:gd name="T11" fmla="*/ 2147483646 h 196"/>
                <a:gd name="T12" fmla="*/ 2147483646 w 165"/>
                <a:gd name="T13" fmla="*/ 0 h 196"/>
                <a:gd name="T14" fmla="*/ 2147483646 w 165"/>
                <a:gd name="T15" fmla="*/ 0 h 196"/>
                <a:gd name="T16" fmla="*/ 2147483646 w 165"/>
                <a:gd name="T17" fmla="*/ 2147483646 h 196"/>
                <a:gd name="T18" fmla="*/ 2147483646 w 165"/>
                <a:gd name="T19" fmla="*/ 2147483646 h 196"/>
                <a:gd name="T20" fmla="*/ 2147483646 w 165"/>
                <a:gd name="T21" fmla="*/ 2147483646 h 196"/>
                <a:gd name="T22" fmla="*/ 2147483646 w 165"/>
                <a:gd name="T23" fmla="*/ 2147483646 h 196"/>
                <a:gd name="T24" fmla="*/ 2147483646 w 165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5" h="196">
                  <a:moveTo>
                    <a:pt x="51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114" y="101"/>
                  </a:lnTo>
                  <a:lnTo>
                    <a:pt x="114" y="0"/>
                  </a:lnTo>
                  <a:lnTo>
                    <a:pt x="165" y="0"/>
                  </a:lnTo>
                  <a:lnTo>
                    <a:pt x="165" y="196"/>
                  </a:lnTo>
                  <a:lnTo>
                    <a:pt x="113" y="196"/>
                  </a:lnTo>
                  <a:lnTo>
                    <a:pt x="51" y="101"/>
                  </a:lnTo>
                  <a:lnTo>
                    <a:pt x="51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4" name="Freeform 248"/>
            <p:cNvSpPr>
              <a:spLocks/>
            </p:cNvSpPr>
            <p:nvPr/>
          </p:nvSpPr>
          <p:spPr bwMode="auto">
            <a:xfrm>
              <a:off x="10021888" y="3717925"/>
              <a:ext cx="87312" cy="106363"/>
            </a:xfrm>
            <a:custGeom>
              <a:avLst/>
              <a:gdLst>
                <a:gd name="T0" fmla="*/ 0 w 164"/>
                <a:gd name="T1" fmla="*/ 2147483646 h 202"/>
                <a:gd name="T2" fmla="*/ 2147483646 w 164"/>
                <a:gd name="T3" fmla="*/ 2147483646 h 202"/>
                <a:gd name="T4" fmla="*/ 2147483646 w 164"/>
                <a:gd name="T5" fmla="*/ 2147483646 h 202"/>
                <a:gd name="T6" fmla="*/ 2147483646 w 164"/>
                <a:gd name="T7" fmla="*/ 2147483646 h 202"/>
                <a:gd name="T8" fmla="*/ 2147483646 w 164"/>
                <a:gd name="T9" fmla="*/ 2147483646 h 202"/>
                <a:gd name="T10" fmla="*/ 2147483646 w 164"/>
                <a:gd name="T11" fmla="*/ 2147483646 h 202"/>
                <a:gd name="T12" fmla="*/ 2147483646 w 164"/>
                <a:gd name="T13" fmla="*/ 2147483646 h 202"/>
                <a:gd name="T14" fmla="*/ 2147483646 w 164"/>
                <a:gd name="T15" fmla="*/ 0 h 202"/>
                <a:gd name="T16" fmla="*/ 2147483646 w 164"/>
                <a:gd name="T17" fmla="*/ 0 h 202"/>
                <a:gd name="T18" fmla="*/ 2147483646 w 164"/>
                <a:gd name="T19" fmla="*/ 2147483646 h 202"/>
                <a:gd name="T20" fmla="*/ 2147483646 w 164"/>
                <a:gd name="T21" fmla="*/ 2147483646 h 202"/>
                <a:gd name="T22" fmla="*/ 2147483646 w 164"/>
                <a:gd name="T23" fmla="*/ 2147483646 h 202"/>
                <a:gd name="T24" fmla="*/ 2147483646 w 164"/>
                <a:gd name="T25" fmla="*/ 2147483646 h 202"/>
                <a:gd name="T26" fmla="*/ 2147483646 w 164"/>
                <a:gd name="T27" fmla="*/ 2147483646 h 202"/>
                <a:gd name="T28" fmla="*/ 2147483646 w 164"/>
                <a:gd name="T29" fmla="*/ 2147483646 h 202"/>
                <a:gd name="T30" fmla="*/ 2147483646 w 164"/>
                <a:gd name="T31" fmla="*/ 2147483646 h 202"/>
                <a:gd name="T32" fmla="*/ 2147483646 w 164"/>
                <a:gd name="T33" fmla="*/ 2147483646 h 202"/>
                <a:gd name="T34" fmla="*/ 2147483646 w 164"/>
                <a:gd name="T35" fmla="*/ 2147483646 h 202"/>
                <a:gd name="T36" fmla="*/ 2147483646 w 164"/>
                <a:gd name="T37" fmla="*/ 2147483646 h 202"/>
                <a:gd name="T38" fmla="*/ 2147483646 w 164"/>
                <a:gd name="T39" fmla="*/ 2147483646 h 202"/>
                <a:gd name="T40" fmla="*/ 2147483646 w 164"/>
                <a:gd name="T41" fmla="*/ 2147483646 h 202"/>
                <a:gd name="T42" fmla="*/ 2147483646 w 164"/>
                <a:gd name="T43" fmla="*/ 2147483646 h 202"/>
                <a:gd name="T44" fmla="*/ 2147483646 w 164"/>
                <a:gd name="T45" fmla="*/ 2147483646 h 202"/>
                <a:gd name="T46" fmla="*/ 2147483646 w 164"/>
                <a:gd name="T47" fmla="*/ 2147483646 h 202"/>
                <a:gd name="T48" fmla="*/ 2147483646 w 164"/>
                <a:gd name="T49" fmla="*/ 2147483646 h 202"/>
                <a:gd name="T50" fmla="*/ 2147483646 w 164"/>
                <a:gd name="T51" fmla="*/ 2147483646 h 202"/>
                <a:gd name="T52" fmla="*/ 2147483646 w 164"/>
                <a:gd name="T53" fmla="*/ 2147483646 h 202"/>
                <a:gd name="T54" fmla="*/ 2147483646 w 164"/>
                <a:gd name="T55" fmla="*/ 2147483646 h 202"/>
                <a:gd name="T56" fmla="*/ 2147483646 w 164"/>
                <a:gd name="T57" fmla="*/ 2147483646 h 202"/>
                <a:gd name="T58" fmla="*/ 2147483646 w 164"/>
                <a:gd name="T59" fmla="*/ 2147483646 h 202"/>
                <a:gd name="T60" fmla="*/ 2147483646 w 164"/>
                <a:gd name="T61" fmla="*/ 2147483646 h 202"/>
                <a:gd name="T62" fmla="*/ 2147483646 w 164"/>
                <a:gd name="T63" fmla="*/ 2147483646 h 202"/>
                <a:gd name="T64" fmla="*/ 2147483646 w 164"/>
                <a:gd name="T65" fmla="*/ 2147483646 h 202"/>
                <a:gd name="T66" fmla="*/ 0 w 164"/>
                <a:gd name="T67" fmla="*/ 2147483646 h 2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4" h="202">
                  <a:moveTo>
                    <a:pt x="0" y="99"/>
                  </a:moveTo>
                  <a:lnTo>
                    <a:pt x="0" y="88"/>
                  </a:lnTo>
                  <a:lnTo>
                    <a:pt x="1" y="78"/>
                  </a:lnTo>
                  <a:lnTo>
                    <a:pt x="2" y="68"/>
                  </a:lnTo>
                  <a:lnTo>
                    <a:pt x="5" y="60"/>
                  </a:lnTo>
                  <a:lnTo>
                    <a:pt x="7" y="51"/>
                  </a:lnTo>
                  <a:lnTo>
                    <a:pt x="10" y="43"/>
                  </a:lnTo>
                  <a:lnTo>
                    <a:pt x="14" y="36"/>
                  </a:lnTo>
                  <a:lnTo>
                    <a:pt x="19" y="28"/>
                  </a:lnTo>
                  <a:lnTo>
                    <a:pt x="24" y="22"/>
                  </a:lnTo>
                  <a:lnTo>
                    <a:pt x="31" y="16"/>
                  </a:lnTo>
                  <a:lnTo>
                    <a:pt x="38" y="11"/>
                  </a:lnTo>
                  <a:lnTo>
                    <a:pt x="47" y="7"/>
                  </a:lnTo>
                  <a:lnTo>
                    <a:pt x="57" y="3"/>
                  </a:lnTo>
                  <a:lnTo>
                    <a:pt x="66" y="1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27" y="2"/>
                  </a:lnTo>
                  <a:lnTo>
                    <a:pt x="145" y="7"/>
                  </a:lnTo>
                  <a:lnTo>
                    <a:pt x="164" y="11"/>
                  </a:lnTo>
                  <a:lnTo>
                    <a:pt x="153" y="54"/>
                  </a:lnTo>
                  <a:lnTo>
                    <a:pt x="135" y="51"/>
                  </a:lnTo>
                  <a:lnTo>
                    <a:pt x="119" y="48"/>
                  </a:lnTo>
                  <a:lnTo>
                    <a:pt x="105" y="47"/>
                  </a:lnTo>
                  <a:lnTo>
                    <a:pt x="94" y="46"/>
                  </a:lnTo>
                  <a:lnTo>
                    <a:pt x="86" y="47"/>
                  </a:lnTo>
                  <a:lnTo>
                    <a:pt x="77" y="49"/>
                  </a:lnTo>
                  <a:lnTo>
                    <a:pt x="71" y="53"/>
                  </a:lnTo>
                  <a:lnTo>
                    <a:pt x="64" y="59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5" y="87"/>
                  </a:lnTo>
                  <a:lnTo>
                    <a:pt x="54" y="99"/>
                  </a:lnTo>
                  <a:lnTo>
                    <a:pt x="55" y="113"/>
                  </a:lnTo>
                  <a:lnTo>
                    <a:pt x="57" y="125"/>
                  </a:lnTo>
                  <a:lnTo>
                    <a:pt x="60" y="133"/>
                  </a:lnTo>
                  <a:lnTo>
                    <a:pt x="64" y="142"/>
                  </a:lnTo>
                  <a:lnTo>
                    <a:pt x="67" y="145"/>
                  </a:lnTo>
                  <a:lnTo>
                    <a:pt x="70" y="148"/>
                  </a:lnTo>
                  <a:lnTo>
                    <a:pt x="73" y="150"/>
                  </a:lnTo>
                  <a:lnTo>
                    <a:pt x="77" y="152"/>
                  </a:lnTo>
                  <a:lnTo>
                    <a:pt x="85" y="154"/>
                  </a:lnTo>
                  <a:lnTo>
                    <a:pt x="94" y="155"/>
                  </a:lnTo>
                  <a:lnTo>
                    <a:pt x="105" y="155"/>
                  </a:lnTo>
                  <a:lnTo>
                    <a:pt x="119" y="153"/>
                  </a:lnTo>
                  <a:lnTo>
                    <a:pt x="135" y="151"/>
                  </a:lnTo>
                  <a:lnTo>
                    <a:pt x="153" y="146"/>
                  </a:lnTo>
                  <a:lnTo>
                    <a:pt x="164" y="190"/>
                  </a:lnTo>
                  <a:lnTo>
                    <a:pt x="145" y="195"/>
                  </a:lnTo>
                  <a:lnTo>
                    <a:pt x="127" y="198"/>
                  </a:lnTo>
                  <a:lnTo>
                    <a:pt x="109" y="201"/>
                  </a:lnTo>
                  <a:lnTo>
                    <a:pt x="90" y="202"/>
                  </a:lnTo>
                  <a:lnTo>
                    <a:pt x="79" y="201"/>
                  </a:lnTo>
                  <a:lnTo>
                    <a:pt x="70" y="200"/>
                  </a:lnTo>
                  <a:lnTo>
                    <a:pt x="60" y="197"/>
                  </a:lnTo>
                  <a:lnTo>
                    <a:pt x="51" y="195"/>
                  </a:lnTo>
                  <a:lnTo>
                    <a:pt x="42" y="191"/>
                  </a:lnTo>
                  <a:lnTo>
                    <a:pt x="35" y="187"/>
                  </a:lnTo>
                  <a:lnTo>
                    <a:pt x="28" y="182"/>
                  </a:lnTo>
                  <a:lnTo>
                    <a:pt x="23" y="176"/>
                  </a:lnTo>
                  <a:lnTo>
                    <a:pt x="18" y="169"/>
                  </a:lnTo>
                  <a:lnTo>
                    <a:pt x="12" y="162"/>
                  </a:lnTo>
                  <a:lnTo>
                    <a:pt x="9" y="153"/>
                  </a:lnTo>
                  <a:lnTo>
                    <a:pt x="6" y="144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0" y="112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5" name="Rectangle 249"/>
            <p:cNvSpPr>
              <a:spLocks noChangeArrowheads="1"/>
            </p:cNvSpPr>
            <p:nvPr/>
          </p:nvSpPr>
          <p:spPr bwMode="auto">
            <a:xfrm>
              <a:off x="10115550" y="3719513"/>
              <a:ext cx="26987" cy="1031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6" name="Freeform 250"/>
            <p:cNvSpPr>
              <a:spLocks noEditPoints="1"/>
            </p:cNvSpPr>
            <p:nvPr/>
          </p:nvSpPr>
          <p:spPr bwMode="auto">
            <a:xfrm>
              <a:off x="10147300" y="3717925"/>
              <a:ext cx="95250" cy="104775"/>
            </a:xfrm>
            <a:custGeom>
              <a:avLst/>
              <a:gdLst>
                <a:gd name="T0" fmla="*/ 2147483646 w 180"/>
                <a:gd name="T1" fmla="*/ 2147483646 h 197"/>
                <a:gd name="T2" fmla="*/ 2147483646 w 180"/>
                <a:gd name="T3" fmla="*/ 2147483646 h 197"/>
                <a:gd name="T4" fmla="*/ 2147483646 w 180"/>
                <a:gd name="T5" fmla="*/ 2147483646 h 197"/>
                <a:gd name="T6" fmla="*/ 2147483646 w 180"/>
                <a:gd name="T7" fmla="*/ 2147483646 h 197"/>
                <a:gd name="T8" fmla="*/ 0 w 180"/>
                <a:gd name="T9" fmla="*/ 2147483646 h 197"/>
                <a:gd name="T10" fmla="*/ 2147483646 w 180"/>
                <a:gd name="T11" fmla="*/ 0 h 197"/>
                <a:gd name="T12" fmla="*/ 2147483646 w 180"/>
                <a:gd name="T13" fmla="*/ 0 h 197"/>
                <a:gd name="T14" fmla="*/ 2147483646 w 180"/>
                <a:gd name="T15" fmla="*/ 2147483646 h 197"/>
                <a:gd name="T16" fmla="*/ 2147483646 w 180"/>
                <a:gd name="T17" fmla="*/ 2147483646 h 197"/>
                <a:gd name="T18" fmla="*/ 2147483646 w 180"/>
                <a:gd name="T19" fmla="*/ 2147483646 h 197"/>
                <a:gd name="T20" fmla="*/ 2147483646 w 180"/>
                <a:gd name="T21" fmla="*/ 2147483646 h 197"/>
                <a:gd name="T22" fmla="*/ 2147483646 w 180"/>
                <a:gd name="T23" fmla="*/ 2147483646 h 197"/>
                <a:gd name="T24" fmla="*/ 2147483646 w 180"/>
                <a:gd name="T25" fmla="*/ 2147483646 h 197"/>
                <a:gd name="T26" fmla="*/ 2147483646 w 180"/>
                <a:gd name="T27" fmla="*/ 2147483646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0" h="197">
                  <a:moveTo>
                    <a:pt x="123" y="197"/>
                  </a:moveTo>
                  <a:lnTo>
                    <a:pt x="113" y="158"/>
                  </a:lnTo>
                  <a:lnTo>
                    <a:pt x="65" y="158"/>
                  </a:lnTo>
                  <a:lnTo>
                    <a:pt x="54" y="197"/>
                  </a:lnTo>
                  <a:lnTo>
                    <a:pt x="0" y="197"/>
                  </a:lnTo>
                  <a:lnTo>
                    <a:pt x="58" y="0"/>
                  </a:lnTo>
                  <a:lnTo>
                    <a:pt x="122" y="0"/>
                  </a:lnTo>
                  <a:lnTo>
                    <a:pt x="180" y="197"/>
                  </a:lnTo>
                  <a:lnTo>
                    <a:pt x="123" y="197"/>
                  </a:lnTo>
                  <a:close/>
                  <a:moveTo>
                    <a:pt x="89" y="65"/>
                  </a:moveTo>
                  <a:lnTo>
                    <a:pt x="88" y="65"/>
                  </a:lnTo>
                  <a:lnTo>
                    <a:pt x="74" y="115"/>
                  </a:lnTo>
                  <a:lnTo>
                    <a:pt x="102" y="115"/>
                  </a:lnTo>
                  <a:lnTo>
                    <a:pt x="89" y="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7" name="Freeform 251"/>
            <p:cNvSpPr>
              <a:spLocks/>
            </p:cNvSpPr>
            <p:nvPr/>
          </p:nvSpPr>
          <p:spPr bwMode="auto">
            <a:xfrm>
              <a:off x="10248900" y="3719513"/>
              <a:ext cx="109537" cy="103188"/>
            </a:xfrm>
            <a:custGeom>
              <a:avLst/>
              <a:gdLst>
                <a:gd name="T0" fmla="*/ 2147483646 w 207"/>
                <a:gd name="T1" fmla="*/ 0 h 196"/>
                <a:gd name="T2" fmla="*/ 2147483646 w 207"/>
                <a:gd name="T3" fmla="*/ 2147483646 h 196"/>
                <a:gd name="T4" fmla="*/ 2147483646 w 207"/>
                <a:gd name="T5" fmla="*/ 2147483646 h 196"/>
                <a:gd name="T6" fmla="*/ 2147483646 w 207"/>
                <a:gd name="T7" fmla="*/ 0 h 196"/>
                <a:gd name="T8" fmla="*/ 2147483646 w 207"/>
                <a:gd name="T9" fmla="*/ 0 h 196"/>
                <a:gd name="T10" fmla="*/ 2147483646 w 207"/>
                <a:gd name="T11" fmla="*/ 2147483646 h 196"/>
                <a:gd name="T12" fmla="*/ 2147483646 w 207"/>
                <a:gd name="T13" fmla="*/ 2147483646 h 196"/>
                <a:gd name="T14" fmla="*/ 2147483646 w 207"/>
                <a:gd name="T15" fmla="*/ 2147483646 h 196"/>
                <a:gd name="T16" fmla="*/ 2147483646 w 207"/>
                <a:gd name="T17" fmla="*/ 2147483646 h 196"/>
                <a:gd name="T18" fmla="*/ 2147483646 w 207"/>
                <a:gd name="T19" fmla="*/ 2147483646 h 196"/>
                <a:gd name="T20" fmla="*/ 2147483646 w 207"/>
                <a:gd name="T21" fmla="*/ 2147483646 h 196"/>
                <a:gd name="T22" fmla="*/ 2147483646 w 207"/>
                <a:gd name="T23" fmla="*/ 2147483646 h 196"/>
                <a:gd name="T24" fmla="*/ 2147483646 w 207"/>
                <a:gd name="T25" fmla="*/ 2147483646 h 196"/>
                <a:gd name="T26" fmla="*/ 2147483646 w 207"/>
                <a:gd name="T27" fmla="*/ 2147483646 h 196"/>
                <a:gd name="T28" fmla="*/ 0 w 207"/>
                <a:gd name="T29" fmla="*/ 2147483646 h 196"/>
                <a:gd name="T30" fmla="*/ 0 w 207"/>
                <a:gd name="T31" fmla="*/ 0 h 196"/>
                <a:gd name="T32" fmla="*/ 2147483646 w 207"/>
                <a:gd name="T33" fmla="*/ 0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7" h="196">
                  <a:moveTo>
                    <a:pt x="70" y="0"/>
                  </a:moveTo>
                  <a:lnTo>
                    <a:pt x="105" y="110"/>
                  </a:lnTo>
                  <a:lnTo>
                    <a:pt x="138" y="0"/>
                  </a:lnTo>
                  <a:lnTo>
                    <a:pt x="207" y="0"/>
                  </a:lnTo>
                  <a:lnTo>
                    <a:pt x="207" y="196"/>
                  </a:lnTo>
                  <a:lnTo>
                    <a:pt x="155" y="196"/>
                  </a:lnTo>
                  <a:lnTo>
                    <a:pt x="155" y="92"/>
                  </a:lnTo>
                  <a:lnTo>
                    <a:pt x="122" y="196"/>
                  </a:lnTo>
                  <a:lnTo>
                    <a:pt x="84" y="196"/>
                  </a:lnTo>
                  <a:lnTo>
                    <a:pt x="51" y="92"/>
                  </a:lnTo>
                  <a:lnTo>
                    <a:pt x="50" y="92"/>
                  </a:lnTo>
                  <a:lnTo>
                    <a:pt x="50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8" name="Freeform 252"/>
            <p:cNvSpPr>
              <a:spLocks/>
            </p:cNvSpPr>
            <p:nvPr/>
          </p:nvSpPr>
          <p:spPr bwMode="auto">
            <a:xfrm>
              <a:off x="10371138" y="3719513"/>
              <a:ext cx="74612" cy="103188"/>
            </a:xfrm>
            <a:custGeom>
              <a:avLst/>
              <a:gdLst>
                <a:gd name="T0" fmla="*/ 2147483646 w 141"/>
                <a:gd name="T1" fmla="*/ 0 h 196"/>
                <a:gd name="T2" fmla="*/ 2147483646 w 141"/>
                <a:gd name="T3" fmla="*/ 2147483646 h 196"/>
                <a:gd name="T4" fmla="*/ 2147483646 w 141"/>
                <a:gd name="T5" fmla="*/ 2147483646 h 196"/>
                <a:gd name="T6" fmla="*/ 2147483646 w 141"/>
                <a:gd name="T7" fmla="*/ 2147483646 h 196"/>
                <a:gd name="T8" fmla="*/ 2147483646 w 141"/>
                <a:gd name="T9" fmla="*/ 2147483646 h 196"/>
                <a:gd name="T10" fmla="*/ 2147483646 w 141"/>
                <a:gd name="T11" fmla="*/ 2147483646 h 196"/>
                <a:gd name="T12" fmla="*/ 2147483646 w 141"/>
                <a:gd name="T13" fmla="*/ 2147483646 h 196"/>
                <a:gd name="T14" fmla="*/ 2147483646 w 141"/>
                <a:gd name="T15" fmla="*/ 2147483646 h 196"/>
                <a:gd name="T16" fmla="*/ 2147483646 w 141"/>
                <a:gd name="T17" fmla="*/ 2147483646 h 196"/>
                <a:gd name="T18" fmla="*/ 2147483646 w 141"/>
                <a:gd name="T19" fmla="*/ 2147483646 h 196"/>
                <a:gd name="T20" fmla="*/ 0 w 141"/>
                <a:gd name="T21" fmla="*/ 2147483646 h 196"/>
                <a:gd name="T22" fmla="*/ 0 w 141"/>
                <a:gd name="T23" fmla="*/ 0 h 196"/>
                <a:gd name="T24" fmla="*/ 2147483646 w 141"/>
                <a:gd name="T25" fmla="*/ 0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1" h="196">
                  <a:moveTo>
                    <a:pt x="139" y="0"/>
                  </a:moveTo>
                  <a:lnTo>
                    <a:pt x="139" y="47"/>
                  </a:lnTo>
                  <a:lnTo>
                    <a:pt x="51" y="47"/>
                  </a:lnTo>
                  <a:lnTo>
                    <a:pt x="51" y="73"/>
                  </a:lnTo>
                  <a:lnTo>
                    <a:pt x="126" y="73"/>
                  </a:lnTo>
                  <a:lnTo>
                    <a:pt x="126" y="118"/>
                  </a:lnTo>
                  <a:lnTo>
                    <a:pt x="51" y="118"/>
                  </a:lnTo>
                  <a:lnTo>
                    <a:pt x="51" y="150"/>
                  </a:lnTo>
                  <a:lnTo>
                    <a:pt x="141" y="150"/>
                  </a:lnTo>
                  <a:lnTo>
                    <a:pt x="141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89" name="Freeform 253"/>
            <p:cNvSpPr>
              <a:spLocks/>
            </p:cNvSpPr>
            <p:nvPr/>
          </p:nvSpPr>
          <p:spPr bwMode="auto">
            <a:xfrm>
              <a:off x="10455275" y="3719513"/>
              <a:ext cx="87312" cy="103188"/>
            </a:xfrm>
            <a:custGeom>
              <a:avLst/>
              <a:gdLst>
                <a:gd name="T0" fmla="*/ 2147483646 w 164"/>
                <a:gd name="T1" fmla="*/ 2147483646 h 196"/>
                <a:gd name="T2" fmla="*/ 0 w 164"/>
                <a:gd name="T3" fmla="*/ 2147483646 h 196"/>
                <a:gd name="T4" fmla="*/ 0 w 164"/>
                <a:gd name="T5" fmla="*/ 0 h 196"/>
                <a:gd name="T6" fmla="*/ 2147483646 w 164"/>
                <a:gd name="T7" fmla="*/ 0 h 196"/>
                <a:gd name="T8" fmla="*/ 2147483646 w 164"/>
                <a:gd name="T9" fmla="*/ 2147483646 h 196"/>
                <a:gd name="T10" fmla="*/ 2147483646 w 164"/>
                <a:gd name="T11" fmla="*/ 2147483646 h 196"/>
                <a:gd name="T12" fmla="*/ 2147483646 w 164"/>
                <a:gd name="T13" fmla="*/ 0 h 196"/>
                <a:gd name="T14" fmla="*/ 2147483646 w 164"/>
                <a:gd name="T15" fmla="*/ 0 h 196"/>
                <a:gd name="T16" fmla="*/ 2147483646 w 164"/>
                <a:gd name="T17" fmla="*/ 2147483646 h 196"/>
                <a:gd name="T18" fmla="*/ 2147483646 w 164"/>
                <a:gd name="T19" fmla="*/ 2147483646 h 196"/>
                <a:gd name="T20" fmla="*/ 2147483646 w 164"/>
                <a:gd name="T21" fmla="*/ 2147483646 h 196"/>
                <a:gd name="T22" fmla="*/ 2147483646 w 164"/>
                <a:gd name="T23" fmla="*/ 2147483646 h 196"/>
                <a:gd name="T24" fmla="*/ 2147483646 w 164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4" h="196">
                  <a:moveTo>
                    <a:pt x="50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1" y="0"/>
                  </a:lnTo>
                  <a:lnTo>
                    <a:pt x="113" y="101"/>
                  </a:lnTo>
                  <a:lnTo>
                    <a:pt x="114" y="101"/>
                  </a:lnTo>
                  <a:lnTo>
                    <a:pt x="114" y="0"/>
                  </a:lnTo>
                  <a:lnTo>
                    <a:pt x="164" y="0"/>
                  </a:lnTo>
                  <a:lnTo>
                    <a:pt x="164" y="196"/>
                  </a:lnTo>
                  <a:lnTo>
                    <a:pt x="112" y="196"/>
                  </a:lnTo>
                  <a:lnTo>
                    <a:pt x="51" y="101"/>
                  </a:lnTo>
                  <a:lnTo>
                    <a:pt x="50" y="101"/>
                  </a:lnTo>
                  <a:lnTo>
                    <a:pt x="50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0" name="Freeform 254"/>
            <p:cNvSpPr>
              <a:spLocks/>
            </p:cNvSpPr>
            <p:nvPr/>
          </p:nvSpPr>
          <p:spPr bwMode="auto">
            <a:xfrm>
              <a:off x="10548938" y="3719513"/>
              <a:ext cx="77787" cy="103188"/>
            </a:xfrm>
            <a:custGeom>
              <a:avLst/>
              <a:gdLst>
                <a:gd name="T0" fmla="*/ 2147483646 w 149"/>
                <a:gd name="T1" fmla="*/ 2147483646 h 196"/>
                <a:gd name="T2" fmla="*/ 2147483646 w 149"/>
                <a:gd name="T3" fmla="*/ 2147483646 h 196"/>
                <a:gd name="T4" fmla="*/ 2147483646 w 149"/>
                <a:gd name="T5" fmla="*/ 2147483646 h 196"/>
                <a:gd name="T6" fmla="*/ 2147483646 w 149"/>
                <a:gd name="T7" fmla="*/ 2147483646 h 196"/>
                <a:gd name="T8" fmla="*/ 2147483646 w 149"/>
                <a:gd name="T9" fmla="*/ 2147483646 h 196"/>
                <a:gd name="T10" fmla="*/ 0 w 149"/>
                <a:gd name="T11" fmla="*/ 2147483646 h 196"/>
                <a:gd name="T12" fmla="*/ 0 w 149"/>
                <a:gd name="T13" fmla="*/ 0 h 196"/>
                <a:gd name="T14" fmla="*/ 2147483646 w 149"/>
                <a:gd name="T15" fmla="*/ 0 h 196"/>
                <a:gd name="T16" fmla="*/ 2147483646 w 149"/>
                <a:gd name="T17" fmla="*/ 2147483646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9" h="196">
                  <a:moveTo>
                    <a:pt x="149" y="47"/>
                  </a:moveTo>
                  <a:lnTo>
                    <a:pt x="101" y="47"/>
                  </a:lnTo>
                  <a:lnTo>
                    <a:pt x="101" y="196"/>
                  </a:lnTo>
                  <a:lnTo>
                    <a:pt x="49" y="196"/>
                  </a:lnTo>
                  <a:lnTo>
                    <a:pt x="49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1" name="Freeform 255"/>
            <p:cNvSpPr>
              <a:spLocks noEditPoints="1"/>
            </p:cNvSpPr>
            <p:nvPr/>
          </p:nvSpPr>
          <p:spPr bwMode="auto">
            <a:xfrm>
              <a:off x="10629900" y="3717925"/>
              <a:ext cx="96837" cy="106363"/>
            </a:xfrm>
            <a:custGeom>
              <a:avLst/>
              <a:gdLst>
                <a:gd name="T0" fmla="*/ 2147483646 w 182"/>
                <a:gd name="T1" fmla="*/ 2147483646 h 202"/>
                <a:gd name="T2" fmla="*/ 2147483646 w 182"/>
                <a:gd name="T3" fmla="*/ 2147483646 h 202"/>
                <a:gd name="T4" fmla="*/ 2147483646 w 182"/>
                <a:gd name="T5" fmla="*/ 2147483646 h 202"/>
                <a:gd name="T6" fmla="*/ 2147483646 w 182"/>
                <a:gd name="T7" fmla="*/ 2147483646 h 202"/>
                <a:gd name="T8" fmla="*/ 2147483646 w 182"/>
                <a:gd name="T9" fmla="*/ 2147483646 h 202"/>
                <a:gd name="T10" fmla="*/ 2147483646 w 182"/>
                <a:gd name="T11" fmla="*/ 2147483646 h 202"/>
                <a:gd name="T12" fmla="*/ 2147483646 w 182"/>
                <a:gd name="T13" fmla="*/ 2147483646 h 202"/>
                <a:gd name="T14" fmla="*/ 2147483646 w 182"/>
                <a:gd name="T15" fmla="*/ 2147483646 h 202"/>
                <a:gd name="T16" fmla="*/ 2147483646 w 182"/>
                <a:gd name="T17" fmla="*/ 2147483646 h 202"/>
                <a:gd name="T18" fmla="*/ 2147483646 w 182"/>
                <a:gd name="T19" fmla="*/ 2147483646 h 202"/>
                <a:gd name="T20" fmla="*/ 2147483646 w 182"/>
                <a:gd name="T21" fmla="*/ 2147483646 h 202"/>
                <a:gd name="T22" fmla="*/ 2147483646 w 182"/>
                <a:gd name="T23" fmla="*/ 2147483646 h 202"/>
                <a:gd name="T24" fmla="*/ 2147483646 w 182"/>
                <a:gd name="T25" fmla="*/ 2147483646 h 202"/>
                <a:gd name="T26" fmla="*/ 2147483646 w 182"/>
                <a:gd name="T27" fmla="*/ 2147483646 h 202"/>
                <a:gd name="T28" fmla="*/ 2147483646 w 182"/>
                <a:gd name="T29" fmla="*/ 2147483646 h 202"/>
                <a:gd name="T30" fmla="*/ 2147483646 w 182"/>
                <a:gd name="T31" fmla="*/ 2147483646 h 202"/>
                <a:gd name="T32" fmla="*/ 2147483646 w 182"/>
                <a:gd name="T33" fmla="*/ 2147483646 h 202"/>
                <a:gd name="T34" fmla="*/ 2147483646 w 182"/>
                <a:gd name="T35" fmla="*/ 2147483646 h 202"/>
                <a:gd name="T36" fmla="*/ 2147483646 w 182"/>
                <a:gd name="T37" fmla="*/ 2147483646 h 202"/>
                <a:gd name="T38" fmla="*/ 2147483646 w 182"/>
                <a:gd name="T39" fmla="*/ 2147483646 h 202"/>
                <a:gd name="T40" fmla="*/ 2147483646 w 182"/>
                <a:gd name="T41" fmla="*/ 2147483646 h 202"/>
                <a:gd name="T42" fmla="*/ 2147483646 w 182"/>
                <a:gd name="T43" fmla="*/ 2147483646 h 202"/>
                <a:gd name="T44" fmla="*/ 2147483646 w 182"/>
                <a:gd name="T45" fmla="*/ 2147483646 h 202"/>
                <a:gd name="T46" fmla="*/ 2147483646 w 182"/>
                <a:gd name="T47" fmla="*/ 2147483646 h 202"/>
                <a:gd name="T48" fmla="*/ 2147483646 w 182"/>
                <a:gd name="T49" fmla="*/ 2147483646 h 202"/>
                <a:gd name="T50" fmla="*/ 2147483646 w 182"/>
                <a:gd name="T51" fmla="*/ 2147483646 h 202"/>
                <a:gd name="T52" fmla="*/ 2147483646 w 182"/>
                <a:gd name="T53" fmla="*/ 2147483646 h 202"/>
                <a:gd name="T54" fmla="*/ 2147483646 w 182"/>
                <a:gd name="T55" fmla="*/ 2147483646 h 202"/>
                <a:gd name="T56" fmla="*/ 2147483646 w 182"/>
                <a:gd name="T57" fmla="*/ 2147483646 h 202"/>
                <a:gd name="T58" fmla="*/ 2147483646 w 182"/>
                <a:gd name="T59" fmla="*/ 2147483646 h 202"/>
                <a:gd name="T60" fmla="*/ 2147483646 w 182"/>
                <a:gd name="T61" fmla="*/ 2147483646 h 202"/>
                <a:gd name="T62" fmla="*/ 2147483646 w 182"/>
                <a:gd name="T63" fmla="*/ 2147483646 h 202"/>
                <a:gd name="T64" fmla="*/ 2147483646 w 182"/>
                <a:gd name="T65" fmla="*/ 2147483646 h 202"/>
                <a:gd name="T66" fmla="*/ 2147483646 w 182"/>
                <a:gd name="T67" fmla="*/ 2147483646 h 202"/>
                <a:gd name="T68" fmla="*/ 2147483646 w 182"/>
                <a:gd name="T69" fmla="*/ 2147483646 h 202"/>
                <a:gd name="T70" fmla="*/ 2147483646 w 182"/>
                <a:gd name="T71" fmla="*/ 2147483646 h 202"/>
                <a:gd name="T72" fmla="*/ 0 w 182"/>
                <a:gd name="T73" fmla="*/ 2147483646 h 202"/>
                <a:gd name="T74" fmla="*/ 2147483646 w 182"/>
                <a:gd name="T75" fmla="*/ 2147483646 h 202"/>
                <a:gd name="T76" fmla="*/ 2147483646 w 182"/>
                <a:gd name="T77" fmla="*/ 2147483646 h 202"/>
                <a:gd name="T78" fmla="*/ 2147483646 w 182"/>
                <a:gd name="T79" fmla="*/ 2147483646 h 202"/>
                <a:gd name="T80" fmla="*/ 2147483646 w 182"/>
                <a:gd name="T81" fmla="*/ 2147483646 h 202"/>
                <a:gd name="T82" fmla="*/ 2147483646 w 182"/>
                <a:gd name="T83" fmla="*/ 2147483646 h 202"/>
                <a:gd name="T84" fmla="*/ 2147483646 w 182"/>
                <a:gd name="T85" fmla="*/ 2147483646 h 202"/>
                <a:gd name="T86" fmla="*/ 2147483646 w 182"/>
                <a:gd name="T87" fmla="*/ 2147483646 h 202"/>
                <a:gd name="T88" fmla="*/ 2147483646 w 182"/>
                <a:gd name="T89" fmla="*/ 0 h 202"/>
                <a:gd name="T90" fmla="*/ 2147483646 w 182"/>
                <a:gd name="T91" fmla="*/ 2147483646 h 202"/>
                <a:gd name="T92" fmla="*/ 2147483646 w 182"/>
                <a:gd name="T93" fmla="*/ 2147483646 h 202"/>
                <a:gd name="T94" fmla="*/ 2147483646 w 182"/>
                <a:gd name="T95" fmla="*/ 2147483646 h 202"/>
                <a:gd name="T96" fmla="*/ 2147483646 w 182"/>
                <a:gd name="T97" fmla="*/ 2147483646 h 202"/>
                <a:gd name="T98" fmla="*/ 2147483646 w 182"/>
                <a:gd name="T99" fmla="*/ 2147483646 h 202"/>
                <a:gd name="T100" fmla="*/ 2147483646 w 182"/>
                <a:gd name="T101" fmla="*/ 2147483646 h 202"/>
                <a:gd name="T102" fmla="*/ 2147483646 w 182"/>
                <a:gd name="T103" fmla="*/ 2147483646 h 202"/>
                <a:gd name="T104" fmla="*/ 2147483646 w 182"/>
                <a:gd name="T105" fmla="*/ 2147483646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2" h="202">
                  <a:moveTo>
                    <a:pt x="119" y="56"/>
                  </a:moveTo>
                  <a:lnTo>
                    <a:pt x="117" y="53"/>
                  </a:lnTo>
                  <a:lnTo>
                    <a:pt x="115" y="50"/>
                  </a:lnTo>
                  <a:lnTo>
                    <a:pt x="111" y="48"/>
                  </a:lnTo>
                  <a:lnTo>
                    <a:pt x="108" y="47"/>
                  </a:lnTo>
                  <a:lnTo>
                    <a:pt x="101" y="43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72" y="47"/>
                  </a:lnTo>
                  <a:lnTo>
                    <a:pt x="69" y="48"/>
                  </a:lnTo>
                  <a:lnTo>
                    <a:pt x="67" y="50"/>
                  </a:lnTo>
                  <a:lnTo>
                    <a:pt x="64" y="53"/>
                  </a:lnTo>
                  <a:lnTo>
                    <a:pt x="62" y="56"/>
                  </a:lnTo>
                  <a:lnTo>
                    <a:pt x="59" y="64"/>
                  </a:lnTo>
                  <a:lnTo>
                    <a:pt x="56" y="74"/>
                  </a:lnTo>
                  <a:lnTo>
                    <a:pt x="55" y="86"/>
                  </a:lnTo>
                  <a:lnTo>
                    <a:pt x="55" y="99"/>
                  </a:lnTo>
                  <a:lnTo>
                    <a:pt x="55" y="113"/>
                  </a:lnTo>
                  <a:lnTo>
                    <a:pt x="56" y="125"/>
                  </a:lnTo>
                  <a:lnTo>
                    <a:pt x="59" y="136"/>
                  </a:lnTo>
                  <a:lnTo>
                    <a:pt x="62" y="143"/>
                  </a:lnTo>
                  <a:lnTo>
                    <a:pt x="64" y="146"/>
                  </a:lnTo>
                  <a:lnTo>
                    <a:pt x="67" y="150"/>
                  </a:lnTo>
                  <a:lnTo>
                    <a:pt x="69" y="152"/>
                  </a:lnTo>
                  <a:lnTo>
                    <a:pt x="72" y="154"/>
                  </a:lnTo>
                  <a:lnTo>
                    <a:pt x="81" y="157"/>
                  </a:lnTo>
                  <a:lnTo>
                    <a:pt x="91" y="158"/>
                  </a:lnTo>
                  <a:lnTo>
                    <a:pt x="101" y="157"/>
                  </a:lnTo>
                  <a:lnTo>
                    <a:pt x="108" y="154"/>
                  </a:lnTo>
                  <a:lnTo>
                    <a:pt x="111" y="152"/>
                  </a:lnTo>
                  <a:lnTo>
                    <a:pt x="115" y="150"/>
                  </a:lnTo>
                  <a:lnTo>
                    <a:pt x="117" y="146"/>
                  </a:lnTo>
                  <a:lnTo>
                    <a:pt x="119" y="143"/>
                  </a:lnTo>
                  <a:lnTo>
                    <a:pt x="122" y="136"/>
                  </a:lnTo>
                  <a:lnTo>
                    <a:pt x="124" y="125"/>
                  </a:lnTo>
                  <a:lnTo>
                    <a:pt x="127" y="113"/>
                  </a:lnTo>
                  <a:lnTo>
                    <a:pt x="127" y="99"/>
                  </a:lnTo>
                  <a:lnTo>
                    <a:pt x="127" y="86"/>
                  </a:lnTo>
                  <a:lnTo>
                    <a:pt x="124" y="74"/>
                  </a:lnTo>
                  <a:lnTo>
                    <a:pt x="122" y="64"/>
                  </a:lnTo>
                  <a:lnTo>
                    <a:pt x="119" y="56"/>
                  </a:lnTo>
                  <a:close/>
                  <a:moveTo>
                    <a:pt x="182" y="99"/>
                  </a:moveTo>
                  <a:lnTo>
                    <a:pt x="181" y="112"/>
                  </a:lnTo>
                  <a:lnTo>
                    <a:pt x="180" y="123"/>
                  </a:lnTo>
                  <a:lnTo>
                    <a:pt x="179" y="133"/>
                  </a:lnTo>
                  <a:lnTo>
                    <a:pt x="175" y="144"/>
                  </a:lnTo>
                  <a:lnTo>
                    <a:pt x="172" y="153"/>
                  </a:lnTo>
                  <a:lnTo>
                    <a:pt x="169" y="162"/>
                  </a:lnTo>
                  <a:lnTo>
                    <a:pt x="165" y="169"/>
                  </a:lnTo>
                  <a:lnTo>
                    <a:pt x="159" y="176"/>
                  </a:lnTo>
                  <a:lnTo>
                    <a:pt x="153" y="182"/>
                  </a:lnTo>
                  <a:lnTo>
                    <a:pt x="146" y="187"/>
                  </a:lnTo>
                  <a:lnTo>
                    <a:pt x="139" y="191"/>
                  </a:lnTo>
                  <a:lnTo>
                    <a:pt x="131" y="195"/>
                  </a:lnTo>
                  <a:lnTo>
                    <a:pt x="121" y="197"/>
                  </a:lnTo>
                  <a:lnTo>
                    <a:pt x="113" y="200"/>
                  </a:lnTo>
                  <a:lnTo>
                    <a:pt x="102" y="201"/>
                  </a:lnTo>
                  <a:lnTo>
                    <a:pt x="91" y="202"/>
                  </a:lnTo>
                  <a:lnTo>
                    <a:pt x="80" y="201"/>
                  </a:lnTo>
                  <a:lnTo>
                    <a:pt x="69" y="200"/>
                  </a:lnTo>
                  <a:lnTo>
                    <a:pt x="59" y="197"/>
                  </a:lnTo>
                  <a:lnTo>
                    <a:pt x="51" y="195"/>
                  </a:lnTo>
                  <a:lnTo>
                    <a:pt x="43" y="191"/>
                  </a:lnTo>
                  <a:lnTo>
                    <a:pt x="36" y="187"/>
                  </a:lnTo>
                  <a:lnTo>
                    <a:pt x="29" y="182"/>
                  </a:lnTo>
                  <a:lnTo>
                    <a:pt x="23" y="176"/>
                  </a:lnTo>
                  <a:lnTo>
                    <a:pt x="17" y="169"/>
                  </a:lnTo>
                  <a:lnTo>
                    <a:pt x="13" y="162"/>
                  </a:lnTo>
                  <a:lnTo>
                    <a:pt x="9" y="153"/>
                  </a:lnTo>
                  <a:lnTo>
                    <a:pt x="5" y="144"/>
                  </a:lnTo>
                  <a:lnTo>
                    <a:pt x="3" y="133"/>
                  </a:lnTo>
                  <a:lnTo>
                    <a:pt x="2" y="123"/>
                  </a:lnTo>
                  <a:lnTo>
                    <a:pt x="1" y="112"/>
                  </a:lnTo>
                  <a:lnTo>
                    <a:pt x="0" y="99"/>
                  </a:lnTo>
                  <a:lnTo>
                    <a:pt x="0" y="88"/>
                  </a:lnTo>
                  <a:lnTo>
                    <a:pt x="1" y="78"/>
                  </a:lnTo>
                  <a:lnTo>
                    <a:pt x="2" y="68"/>
                  </a:lnTo>
                  <a:lnTo>
                    <a:pt x="4" y="60"/>
                  </a:lnTo>
                  <a:lnTo>
                    <a:pt x="7" y="51"/>
                  </a:lnTo>
                  <a:lnTo>
                    <a:pt x="11" y="43"/>
                  </a:lnTo>
                  <a:lnTo>
                    <a:pt x="14" y="36"/>
                  </a:lnTo>
                  <a:lnTo>
                    <a:pt x="18" y="28"/>
                  </a:lnTo>
                  <a:lnTo>
                    <a:pt x="25" y="22"/>
                  </a:lnTo>
                  <a:lnTo>
                    <a:pt x="31" y="16"/>
                  </a:lnTo>
                  <a:lnTo>
                    <a:pt x="39" y="11"/>
                  </a:lnTo>
                  <a:lnTo>
                    <a:pt x="48" y="7"/>
                  </a:lnTo>
                  <a:lnTo>
                    <a:pt x="56" y="3"/>
                  </a:lnTo>
                  <a:lnTo>
                    <a:pt x="67" y="1"/>
                  </a:lnTo>
                  <a:lnTo>
                    <a:pt x="79" y="0"/>
                  </a:lnTo>
                  <a:lnTo>
                    <a:pt x="91" y="0"/>
                  </a:lnTo>
                  <a:lnTo>
                    <a:pt x="103" y="0"/>
                  </a:lnTo>
                  <a:lnTo>
                    <a:pt x="115" y="1"/>
                  </a:lnTo>
                  <a:lnTo>
                    <a:pt x="126" y="3"/>
                  </a:lnTo>
                  <a:lnTo>
                    <a:pt x="134" y="7"/>
                  </a:lnTo>
                  <a:lnTo>
                    <a:pt x="143" y="11"/>
                  </a:lnTo>
                  <a:lnTo>
                    <a:pt x="150" y="16"/>
                  </a:lnTo>
                  <a:lnTo>
                    <a:pt x="157" y="22"/>
                  </a:lnTo>
                  <a:lnTo>
                    <a:pt x="162" y="28"/>
                  </a:lnTo>
                  <a:lnTo>
                    <a:pt x="168" y="36"/>
                  </a:lnTo>
                  <a:lnTo>
                    <a:pt x="171" y="43"/>
                  </a:lnTo>
                  <a:lnTo>
                    <a:pt x="174" y="51"/>
                  </a:lnTo>
                  <a:lnTo>
                    <a:pt x="178" y="60"/>
                  </a:lnTo>
                  <a:lnTo>
                    <a:pt x="179" y="68"/>
                  </a:lnTo>
                  <a:lnTo>
                    <a:pt x="181" y="78"/>
                  </a:lnTo>
                  <a:lnTo>
                    <a:pt x="181" y="88"/>
                  </a:lnTo>
                  <a:lnTo>
                    <a:pt x="182" y="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2" name="Freeform 256"/>
            <p:cNvSpPr>
              <a:spLocks/>
            </p:cNvSpPr>
            <p:nvPr/>
          </p:nvSpPr>
          <p:spPr bwMode="auto">
            <a:xfrm>
              <a:off x="9720263" y="3895725"/>
              <a:ext cx="85725" cy="104775"/>
            </a:xfrm>
            <a:custGeom>
              <a:avLst/>
              <a:gdLst>
                <a:gd name="T0" fmla="*/ 2147483646 w 164"/>
                <a:gd name="T1" fmla="*/ 2147483646 h 196"/>
                <a:gd name="T2" fmla="*/ 0 w 164"/>
                <a:gd name="T3" fmla="*/ 2147483646 h 196"/>
                <a:gd name="T4" fmla="*/ 0 w 164"/>
                <a:gd name="T5" fmla="*/ 0 h 196"/>
                <a:gd name="T6" fmla="*/ 2147483646 w 164"/>
                <a:gd name="T7" fmla="*/ 0 h 196"/>
                <a:gd name="T8" fmla="*/ 2147483646 w 164"/>
                <a:gd name="T9" fmla="*/ 2147483646 h 196"/>
                <a:gd name="T10" fmla="*/ 2147483646 w 164"/>
                <a:gd name="T11" fmla="*/ 2147483646 h 196"/>
                <a:gd name="T12" fmla="*/ 2147483646 w 164"/>
                <a:gd name="T13" fmla="*/ 0 h 196"/>
                <a:gd name="T14" fmla="*/ 2147483646 w 164"/>
                <a:gd name="T15" fmla="*/ 0 h 196"/>
                <a:gd name="T16" fmla="*/ 2147483646 w 164"/>
                <a:gd name="T17" fmla="*/ 2147483646 h 196"/>
                <a:gd name="T18" fmla="*/ 2147483646 w 164"/>
                <a:gd name="T19" fmla="*/ 2147483646 h 196"/>
                <a:gd name="T20" fmla="*/ 2147483646 w 164"/>
                <a:gd name="T21" fmla="*/ 2147483646 h 196"/>
                <a:gd name="T22" fmla="*/ 2147483646 w 164"/>
                <a:gd name="T23" fmla="*/ 2147483646 h 196"/>
                <a:gd name="T24" fmla="*/ 2147483646 w 164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4" h="196">
                  <a:moveTo>
                    <a:pt x="50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113" y="101"/>
                  </a:lnTo>
                  <a:lnTo>
                    <a:pt x="114" y="101"/>
                  </a:lnTo>
                  <a:lnTo>
                    <a:pt x="114" y="0"/>
                  </a:lnTo>
                  <a:lnTo>
                    <a:pt x="164" y="0"/>
                  </a:lnTo>
                  <a:lnTo>
                    <a:pt x="164" y="196"/>
                  </a:lnTo>
                  <a:lnTo>
                    <a:pt x="113" y="196"/>
                  </a:lnTo>
                  <a:lnTo>
                    <a:pt x="51" y="101"/>
                  </a:lnTo>
                  <a:lnTo>
                    <a:pt x="50" y="101"/>
                  </a:lnTo>
                  <a:lnTo>
                    <a:pt x="50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3" name="Freeform 257"/>
            <p:cNvSpPr>
              <a:spLocks/>
            </p:cNvSpPr>
            <p:nvPr/>
          </p:nvSpPr>
          <p:spPr bwMode="auto">
            <a:xfrm>
              <a:off x="9818688" y="3895725"/>
              <a:ext cx="74612" cy="104775"/>
            </a:xfrm>
            <a:custGeom>
              <a:avLst/>
              <a:gdLst>
                <a:gd name="T0" fmla="*/ 2147483646 w 140"/>
                <a:gd name="T1" fmla="*/ 0 h 196"/>
                <a:gd name="T2" fmla="*/ 2147483646 w 140"/>
                <a:gd name="T3" fmla="*/ 2147483646 h 196"/>
                <a:gd name="T4" fmla="*/ 2147483646 w 140"/>
                <a:gd name="T5" fmla="*/ 2147483646 h 196"/>
                <a:gd name="T6" fmla="*/ 2147483646 w 140"/>
                <a:gd name="T7" fmla="*/ 2147483646 h 196"/>
                <a:gd name="T8" fmla="*/ 2147483646 w 140"/>
                <a:gd name="T9" fmla="*/ 2147483646 h 196"/>
                <a:gd name="T10" fmla="*/ 2147483646 w 140"/>
                <a:gd name="T11" fmla="*/ 2147483646 h 196"/>
                <a:gd name="T12" fmla="*/ 2147483646 w 140"/>
                <a:gd name="T13" fmla="*/ 2147483646 h 196"/>
                <a:gd name="T14" fmla="*/ 2147483646 w 140"/>
                <a:gd name="T15" fmla="*/ 2147483646 h 196"/>
                <a:gd name="T16" fmla="*/ 2147483646 w 140"/>
                <a:gd name="T17" fmla="*/ 2147483646 h 196"/>
                <a:gd name="T18" fmla="*/ 2147483646 w 140"/>
                <a:gd name="T19" fmla="*/ 2147483646 h 196"/>
                <a:gd name="T20" fmla="*/ 0 w 140"/>
                <a:gd name="T21" fmla="*/ 2147483646 h 196"/>
                <a:gd name="T22" fmla="*/ 0 w 140"/>
                <a:gd name="T23" fmla="*/ 0 h 196"/>
                <a:gd name="T24" fmla="*/ 2147483646 w 140"/>
                <a:gd name="T25" fmla="*/ 0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0" h="196">
                  <a:moveTo>
                    <a:pt x="139" y="0"/>
                  </a:moveTo>
                  <a:lnTo>
                    <a:pt x="139" y="46"/>
                  </a:lnTo>
                  <a:lnTo>
                    <a:pt x="51" y="46"/>
                  </a:lnTo>
                  <a:lnTo>
                    <a:pt x="51" y="72"/>
                  </a:lnTo>
                  <a:lnTo>
                    <a:pt x="126" y="72"/>
                  </a:lnTo>
                  <a:lnTo>
                    <a:pt x="126" y="118"/>
                  </a:lnTo>
                  <a:lnTo>
                    <a:pt x="51" y="118"/>
                  </a:lnTo>
                  <a:lnTo>
                    <a:pt x="51" y="150"/>
                  </a:lnTo>
                  <a:lnTo>
                    <a:pt x="140" y="150"/>
                  </a:lnTo>
                  <a:lnTo>
                    <a:pt x="140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4" name="Freeform 258"/>
            <p:cNvSpPr>
              <a:spLocks/>
            </p:cNvSpPr>
            <p:nvPr/>
          </p:nvSpPr>
          <p:spPr bwMode="auto">
            <a:xfrm>
              <a:off x="9898063" y="3895725"/>
              <a:ext cx="79375" cy="104775"/>
            </a:xfrm>
            <a:custGeom>
              <a:avLst/>
              <a:gdLst>
                <a:gd name="T0" fmla="*/ 2147483646 w 150"/>
                <a:gd name="T1" fmla="*/ 2147483646 h 196"/>
                <a:gd name="T2" fmla="*/ 2147483646 w 150"/>
                <a:gd name="T3" fmla="*/ 2147483646 h 196"/>
                <a:gd name="T4" fmla="*/ 2147483646 w 150"/>
                <a:gd name="T5" fmla="*/ 2147483646 h 196"/>
                <a:gd name="T6" fmla="*/ 2147483646 w 150"/>
                <a:gd name="T7" fmla="*/ 2147483646 h 196"/>
                <a:gd name="T8" fmla="*/ 2147483646 w 150"/>
                <a:gd name="T9" fmla="*/ 2147483646 h 196"/>
                <a:gd name="T10" fmla="*/ 0 w 150"/>
                <a:gd name="T11" fmla="*/ 2147483646 h 196"/>
                <a:gd name="T12" fmla="*/ 0 w 150"/>
                <a:gd name="T13" fmla="*/ 0 h 196"/>
                <a:gd name="T14" fmla="*/ 2147483646 w 150"/>
                <a:gd name="T15" fmla="*/ 0 h 196"/>
                <a:gd name="T16" fmla="*/ 2147483646 w 150"/>
                <a:gd name="T17" fmla="*/ 2147483646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196">
                  <a:moveTo>
                    <a:pt x="150" y="46"/>
                  </a:moveTo>
                  <a:lnTo>
                    <a:pt x="101" y="46"/>
                  </a:lnTo>
                  <a:lnTo>
                    <a:pt x="101" y="196"/>
                  </a:lnTo>
                  <a:lnTo>
                    <a:pt x="49" y="196"/>
                  </a:lnTo>
                  <a:lnTo>
                    <a:pt x="49" y="4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5" name="Freeform 259"/>
            <p:cNvSpPr>
              <a:spLocks/>
            </p:cNvSpPr>
            <p:nvPr/>
          </p:nvSpPr>
          <p:spPr bwMode="auto">
            <a:xfrm>
              <a:off x="9980613" y="3895725"/>
              <a:ext cx="139700" cy="104775"/>
            </a:xfrm>
            <a:custGeom>
              <a:avLst/>
              <a:gdLst>
                <a:gd name="T0" fmla="*/ 2147483646 w 266"/>
                <a:gd name="T1" fmla="*/ 2147483646 h 197"/>
                <a:gd name="T2" fmla="*/ 2147483646 w 266"/>
                <a:gd name="T3" fmla="*/ 2147483646 h 197"/>
                <a:gd name="T4" fmla="*/ 2147483646 w 266"/>
                <a:gd name="T5" fmla="*/ 2147483646 h 197"/>
                <a:gd name="T6" fmla="*/ 2147483646 w 266"/>
                <a:gd name="T7" fmla="*/ 2147483646 h 197"/>
                <a:gd name="T8" fmla="*/ 0 w 266"/>
                <a:gd name="T9" fmla="*/ 0 h 197"/>
                <a:gd name="T10" fmla="*/ 2147483646 w 266"/>
                <a:gd name="T11" fmla="*/ 0 h 197"/>
                <a:gd name="T12" fmla="*/ 2147483646 w 266"/>
                <a:gd name="T13" fmla="*/ 2147483646 h 197"/>
                <a:gd name="T14" fmla="*/ 2147483646 w 266"/>
                <a:gd name="T15" fmla="*/ 2147483646 h 197"/>
                <a:gd name="T16" fmla="*/ 2147483646 w 266"/>
                <a:gd name="T17" fmla="*/ 0 h 197"/>
                <a:gd name="T18" fmla="*/ 2147483646 w 266"/>
                <a:gd name="T19" fmla="*/ 0 h 197"/>
                <a:gd name="T20" fmla="*/ 2147483646 w 266"/>
                <a:gd name="T21" fmla="*/ 2147483646 h 197"/>
                <a:gd name="T22" fmla="*/ 2147483646 w 266"/>
                <a:gd name="T23" fmla="*/ 2147483646 h 197"/>
                <a:gd name="T24" fmla="*/ 2147483646 w 266"/>
                <a:gd name="T25" fmla="*/ 0 h 197"/>
                <a:gd name="T26" fmla="*/ 2147483646 w 266"/>
                <a:gd name="T27" fmla="*/ 0 h 197"/>
                <a:gd name="T28" fmla="*/ 2147483646 w 266"/>
                <a:gd name="T29" fmla="*/ 2147483646 h 197"/>
                <a:gd name="T30" fmla="*/ 2147483646 w 266"/>
                <a:gd name="T31" fmla="*/ 2147483646 h 197"/>
                <a:gd name="T32" fmla="*/ 2147483646 w 266"/>
                <a:gd name="T33" fmla="*/ 2147483646 h 19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6" h="197">
                  <a:moveTo>
                    <a:pt x="133" y="84"/>
                  </a:moveTo>
                  <a:lnTo>
                    <a:pt x="132" y="84"/>
                  </a:lnTo>
                  <a:lnTo>
                    <a:pt x="112" y="197"/>
                  </a:lnTo>
                  <a:lnTo>
                    <a:pt x="45" y="197"/>
                  </a:lnTo>
                  <a:lnTo>
                    <a:pt x="0" y="0"/>
                  </a:lnTo>
                  <a:lnTo>
                    <a:pt x="58" y="0"/>
                  </a:lnTo>
                  <a:lnTo>
                    <a:pt x="80" y="132"/>
                  </a:lnTo>
                  <a:lnTo>
                    <a:pt x="81" y="132"/>
                  </a:lnTo>
                  <a:lnTo>
                    <a:pt x="104" y="0"/>
                  </a:lnTo>
                  <a:lnTo>
                    <a:pt x="165" y="0"/>
                  </a:lnTo>
                  <a:lnTo>
                    <a:pt x="189" y="132"/>
                  </a:lnTo>
                  <a:lnTo>
                    <a:pt x="210" y="0"/>
                  </a:lnTo>
                  <a:lnTo>
                    <a:pt x="266" y="0"/>
                  </a:lnTo>
                  <a:lnTo>
                    <a:pt x="221" y="197"/>
                  </a:lnTo>
                  <a:lnTo>
                    <a:pt x="154" y="197"/>
                  </a:lnTo>
                  <a:lnTo>
                    <a:pt x="133" y="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6" name="Freeform 260"/>
            <p:cNvSpPr>
              <a:spLocks noEditPoints="1"/>
            </p:cNvSpPr>
            <p:nvPr/>
          </p:nvSpPr>
          <p:spPr bwMode="auto">
            <a:xfrm>
              <a:off x="10121900" y="3894138"/>
              <a:ext cx="96837" cy="106363"/>
            </a:xfrm>
            <a:custGeom>
              <a:avLst/>
              <a:gdLst>
                <a:gd name="T0" fmla="*/ 2147483646 w 182"/>
                <a:gd name="T1" fmla="*/ 2147483646 h 201"/>
                <a:gd name="T2" fmla="*/ 2147483646 w 182"/>
                <a:gd name="T3" fmla="*/ 2147483646 h 201"/>
                <a:gd name="T4" fmla="*/ 2147483646 w 182"/>
                <a:gd name="T5" fmla="*/ 2147483646 h 201"/>
                <a:gd name="T6" fmla="*/ 2147483646 w 182"/>
                <a:gd name="T7" fmla="*/ 2147483646 h 201"/>
                <a:gd name="T8" fmla="*/ 2147483646 w 182"/>
                <a:gd name="T9" fmla="*/ 2147483646 h 201"/>
                <a:gd name="T10" fmla="*/ 2147483646 w 182"/>
                <a:gd name="T11" fmla="*/ 2147483646 h 201"/>
                <a:gd name="T12" fmla="*/ 2147483646 w 182"/>
                <a:gd name="T13" fmla="*/ 2147483646 h 201"/>
                <a:gd name="T14" fmla="*/ 2147483646 w 182"/>
                <a:gd name="T15" fmla="*/ 2147483646 h 201"/>
                <a:gd name="T16" fmla="*/ 2147483646 w 182"/>
                <a:gd name="T17" fmla="*/ 2147483646 h 201"/>
                <a:gd name="T18" fmla="*/ 2147483646 w 182"/>
                <a:gd name="T19" fmla="*/ 2147483646 h 201"/>
                <a:gd name="T20" fmla="*/ 2147483646 w 182"/>
                <a:gd name="T21" fmla="*/ 2147483646 h 201"/>
                <a:gd name="T22" fmla="*/ 2147483646 w 182"/>
                <a:gd name="T23" fmla="*/ 2147483646 h 201"/>
                <a:gd name="T24" fmla="*/ 2147483646 w 182"/>
                <a:gd name="T25" fmla="*/ 2147483646 h 201"/>
                <a:gd name="T26" fmla="*/ 2147483646 w 182"/>
                <a:gd name="T27" fmla="*/ 2147483646 h 201"/>
                <a:gd name="T28" fmla="*/ 2147483646 w 182"/>
                <a:gd name="T29" fmla="*/ 2147483646 h 201"/>
                <a:gd name="T30" fmla="*/ 2147483646 w 182"/>
                <a:gd name="T31" fmla="*/ 2147483646 h 201"/>
                <a:gd name="T32" fmla="*/ 2147483646 w 182"/>
                <a:gd name="T33" fmla="*/ 2147483646 h 201"/>
                <a:gd name="T34" fmla="*/ 2147483646 w 182"/>
                <a:gd name="T35" fmla="*/ 2147483646 h 201"/>
                <a:gd name="T36" fmla="*/ 2147483646 w 182"/>
                <a:gd name="T37" fmla="*/ 2147483646 h 201"/>
                <a:gd name="T38" fmla="*/ 2147483646 w 182"/>
                <a:gd name="T39" fmla="*/ 2147483646 h 201"/>
                <a:gd name="T40" fmla="*/ 2147483646 w 182"/>
                <a:gd name="T41" fmla="*/ 2147483646 h 201"/>
                <a:gd name="T42" fmla="*/ 2147483646 w 182"/>
                <a:gd name="T43" fmla="*/ 2147483646 h 201"/>
                <a:gd name="T44" fmla="*/ 2147483646 w 182"/>
                <a:gd name="T45" fmla="*/ 2147483646 h 201"/>
                <a:gd name="T46" fmla="*/ 2147483646 w 182"/>
                <a:gd name="T47" fmla="*/ 2147483646 h 201"/>
                <a:gd name="T48" fmla="*/ 2147483646 w 182"/>
                <a:gd name="T49" fmla="*/ 2147483646 h 201"/>
                <a:gd name="T50" fmla="*/ 2147483646 w 182"/>
                <a:gd name="T51" fmla="*/ 2147483646 h 201"/>
                <a:gd name="T52" fmla="*/ 2147483646 w 182"/>
                <a:gd name="T53" fmla="*/ 2147483646 h 201"/>
                <a:gd name="T54" fmla="*/ 2147483646 w 182"/>
                <a:gd name="T55" fmla="*/ 2147483646 h 201"/>
                <a:gd name="T56" fmla="*/ 2147483646 w 182"/>
                <a:gd name="T57" fmla="*/ 2147483646 h 201"/>
                <a:gd name="T58" fmla="*/ 2147483646 w 182"/>
                <a:gd name="T59" fmla="*/ 2147483646 h 201"/>
                <a:gd name="T60" fmla="*/ 2147483646 w 182"/>
                <a:gd name="T61" fmla="*/ 2147483646 h 201"/>
                <a:gd name="T62" fmla="*/ 2147483646 w 182"/>
                <a:gd name="T63" fmla="*/ 2147483646 h 201"/>
                <a:gd name="T64" fmla="*/ 2147483646 w 182"/>
                <a:gd name="T65" fmla="*/ 2147483646 h 201"/>
                <a:gd name="T66" fmla="*/ 2147483646 w 182"/>
                <a:gd name="T67" fmla="*/ 2147483646 h 201"/>
                <a:gd name="T68" fmla="*/ 2147483646 w 182"/>
                <a:gd name="T69" fmla="*/ 2147483646 h 201"/>
                <a:gd name="T70" fmla="*/ 2147483646 w 182"/>
                <a:gd name="T71" fmla="*/ 2147483646 h 201"/>
                <a:gd name="T72" fmla="*/ 0 w 182"/>
                <a:gd name="T73" fmla="*/ 2147483646 h 201"/>
                <a:gd name="T74" fmla="*/ 2147483646 w 182"/>
                <a:gd name="T75" fmla="*/ 2147483646 h 201"/>
                <a:gd name="T76" fmla="*/ 2147483646 w 182"/>
                <a:gd name="T77" fmla="*/ 2147483646 h 201"/>
                <a:gd name="T78" fmla="*/ 2147483646 w 182"/>
                <a:gd name="T79" fmla="*/ 2147483646 h 201"/>
                <a:gd name="T80" fmla="*/ 2147483646 w 182"/>
                <a:gd name="T81" fmla="*/ 2147483646 h 201"/>
                <a:gd name="T82" fmla="*/ 2147483646 w 182"/>
                <a:gd name="T83" fmla="*/ 2147483646 h 201"/>
                <a:gd name="T84" fmla="*/ 2147483646 w 182"/>
                <a:gd name="T85" fmla="*/ 2147483646 h 201"/>
                <a:gd name="T86" fmla="*/ 2147483646 w 182"/>
                <a:gd name="T87" fmla="*/ 2147483646 h 201"/>
                <a:gd name="T88" fmla="*/ 2147483646 w 182"/>
                <a:gd name="T89" fmla="*/ 0 h 201"/>
                <a:gd name="T90" fmla="*/ 2147483646 w 182"/>
                <a:gd name="T91" fmla="*/ 2147483646 h 201"/>
                <a:gd name="T92" fmla="*/ 2147483646 w 182"/>
                <a:gd name="T93" fmla="*/ 2147483646 h 201"/>
                <a:gd name="T94" fmla="*/ 2147483646 w 182"/>
                <a:gd name="T95" fmla="*/ 2147483646 h 201"/>
                <a:gd name="T96" fmla="*/ 2147483646 w 182"/>
                <a:gd name="T97" fmla="*/ 2147483646 h 201"/>
                <a:gd name="T98" fmla="*/ 2147483646 w 182"/>
                <a:gd name="T99" fmla="*/ 2147483646 h 201"/>
                <a:gd name="T100" fmla="*/ 2147483646 w 182"/>
                <a:gd name="T101" fmla="*/ 2147483646 h 201"/>
                <a:gd name="T102" fmla="*/ 2147483646 w 182"/>
                <a:gd name="T103" fmla="*/ 2147483646 h 201"/>
                <a:gd name="T104" fmla="*/ 2147483646 w 182"/>
                <a:gd name="T105" fmla="*/ 2147483646 h 2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2" h="201">
                  <a:moveTo>
                    <a:pt x="120" y="56"/>
                  </a:moveTo>
                  <a:lnTo>
                    <a:pt x="118" y="53"/>
                  </a:lnTo>
                  <a:lnTo>
                    <a:pt x="115" y="51"/>
                  </a:lnTo>
                  <a:lnTo>
                    <a:pt x="112" y="49"/>
                  </a:lnTo>
                  <a:lnTo>
                    <a:pt x="109" y="47"/>
                  </a:lnTo>
                  <a:lnTo>
                    <a:pt x="101" y="44"/>
                  </a:lnTo>
                  <a:lnTo>
                    <a:pt x="91" y="43"/>
                  </a:lnTo>
                  <a:lnTo>
                    <a:pt x="81" y="44"/>
                  </a:lnTo>
                  <a:lnTo>
                    <a:pt x="73" y="47"/>
                  </a:lnTo>
                  <a:lnTo>
                    <a:pt x="70" y="49"/>
                  </a:lnTo>
                  <a:lnTo>
                    <a:pt x="67" y="51"/>
                  </a:lnTo>
                  <a:lnTo>
                    <a:pt x="65" y="53"/>
                  </a:lnTo>
                  <a:lnTo>
                    <a:pt x="63" y="56"/>
                  </a:lnTo>
                  <a:lnTo>
                    <a:pt x="59" y="64"/>
                  </a:lnTo>
                  <a:lnTo>
                    <a:pt x="57" y="74"/>
                  </a:lnTo>
                  <a:lnTo>
                    <a:pt x="55" y="86"/>
                  </a:lnTo>
                  <a:lnTo>
                    <a:pt x="55" y="100"/>
                  </a:lnTo>
                  <a:lnTo>
                    <a:pt x="55" y="114"/>
                  </a:lnTo>
                  <a:lnTo>
                    <a:pt x="57" y="126"/>
                  </a:lnTo>
                  <a:lnTo>
                    <a:pt x="59" y="135"/>
                  </a:lnTo>
                  <a:lnTo>
                    <a:pt x="63" y="144"/>
                  </a:lnTo>
                  <a:lnTo>
                    <a:pt x="65" y="147"/>
                  </a:lnTo>
                  <a:lnTo>
                    <a:pt x="67" y="151"/>
                  </a:lnTo>
                  <a:lnTo>
                    <a:pt x="70" y="153"/>
                  </a:lnTo>
                  <a:lnTo>
                    <a:pt x="73" y="155"/>
                  </a:lnTo>
                  <a:lnTo>
                    <a:pt x="81" y="157"/>
                  </a:lnTo>
                  <a:lnTo>
                    <a:pt x="91" y="158"/>
                  </a:lnTo>
                  <a:lnTo>
                    <a:pt x="101" y="157"/>
                  </a:lnTo>
                  <a:lnTo>
                    <a:pt x="109" y="155"/>
                  </a:lnTo>
                  <a:lnTo>
                    <a:pt x="112" y="153"/>
                  </a:lnTo>
                  <a:lnTo>
                    <a:pt x="115" y="151"/>
                  </a:lnTo>
                  <a:lnTo>
                    <a:pt x="118" y="147"/>
                  </a:lnTo>
                  <a:lnTo>
                    <a:pt x="120" y="144"/>
                  </a:lnTo>
                  <a:lnTo>
                    <a:pt x="123" y="135"/>
                  </a:lnTo>
                  <a:lnTo>
                    <a:pt x="125" y="126"/>
                  </a:lnTo>
                  <a:lnTo>
                    <a:pt x="127" y="114"/>
                  </a:lnTo>
                  <a:lnTo>
                    <a:pt x="127" y="100"/>
                  </a:lnTo>
                  <a:lnTo>
                    <a:pt x="127" y="86"/>
                  </a:lnTo>
                  <a:lnTo>
                    <a:pt x="125" y="74"/>
                  </a:lnTo>
                  <a:lnTo>
                    <a:pt x="123" y="64"/>
                  </a:lnTo>
                  <a:lnTo>
                    <a:pt x="120" y="56"/>
                  </a:lnTo>
                  <a:close/>
                  <a:moveTo>
                    <a:pt x="182" y="100"/>
                  </a:moveTo>
                  <a:lnTo>
                    <a:pt x="181" y="112"/>
                  </a:lnTo>
                  <a:lnTo>
                    <a:pt x="181" y="123"/>
                  </a:lnTo>
                  <a:lnTo>
                    <a:pt x="179" y="134"/>
                  </a:lnTo>
                  <a:lnTo>
                    <a:pt x="176" y="144"/>
                  </a:lnTo>
                  <a:lnTo>
                    <a:pt x="173" y="154"/>
                  </a:lnTo>
                  <a:lnTo>
                    <a:pt x="169" y="161"/>
                  </a:lnTo>
                  <a:lnTo>
                    <a:pt x="164" y="169"/>
                  </a:lnTo>
                  <a:lnTo>
                    <a:pt x="159" y="177"/>
                  </a:lnTo>
                  <a:lnTo>
                    <a:pt x="153" y="182"/>
                  </a:lnTo>
                  <a:lnTo>
                    <a:pt x="146" y="187"/>
                  </a:lnTo>
                  <a:lnTo>
                    <a:pt x="138" y="192"/>
                  </a:lnTo>
                  <a:lnTo>
                    <a:pt x="131" y="195"/>
                  </a:lnTo>
                  <a:lnTo>
                    <a:pt x="122" y="198"/>
                  </a:lnTo>
                  <a:lnTo>
                    <a:pt x="112" y="200"/>
                  </a:lnTo>
                  <a:lnTo>
                    <a:pt x="102" y="201"/>
                  </a:lnTo>
                  <a:lnTo>
                    <a:pt x="91" y="201"/>
                  </a:lnTo>
                  <a:lnTo>
                    <a:pt x="80" y="201"/>
                  </a:lnTo>
                  <a:lnTo>
                    <a:pt x="69" y="200"/>
                  </a:lnTo>
                  <a:lnTo>
                    <a:pt x="60" y="198"/>
                  </a:lnTo>
                  <a:lnTo>
                    <a:pt x="51" y="195"/>
                  </a:lnTo>
                  <a:lnTo>
                    <a:pt x="43" y="192"/>
                  </a:lnTo>
                  <a:lnTo>
                    <a:pt x="36" y="187"/>
                  </a:lnTo>
                  <a:lnTo>
                    <a:pt x="29" y="182"/>
                  </a:lnTo>
                  <a:lnTo>
                    <a:pt x="23" y="177"/>
                  </a:lnTo>
                  <a:lnTo>
                    <a:pt x="17" y="169"/>
                  </a:lnTo>
                  <a:lnTo>
                    <a:pt x="13" y="161"/>
                  </a:lnTo>
                  <a:lnTo>
                    <a:pt x="10" y="154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2" y="123"/>
                  </a:lnTo>
                  <a:lnTo>
                    <a:pt x="1" y="112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1" y="79"/>
                  </a:lnTo>
                  <a:lnTo>
                    <a:pt x="3" y="69"/>
                  </a:lnTo>
                  <a:lnTo>
                    <a:pt x="4" y="61"/>
                  </a:lnTo>
                  <a:lnTo>
                    <a:pt x="7" y="52"/>
                  </a:lnTo>
                  <a:lnTo>
                    <a:pt x="11" y="43"/>
                  </a:lnTo>
                  <a:lnTo>
                    <a:pt x="14" y="36"/>
                  </a:lnTo>
                  <a:lnTo>
                    <a:pt x="19" y="29"/>
                  </a:lnTo>
                  <a:lnTo>
                    <a:pt x="25" y="23"/>
                  </a:lnTo>
                  <a:lnTo>
                    <a:pt x="31" y="16"/>
                  </a:lnTo>
                  <a:lnTo>
                    <a:pt x="39" y="12"/>
                  </a:lnTo>
                  <a:lnTo>
                    <a:pt x="47" y="8"/>
                  </a:lnTo>
                  <a:lnTo>
                    <a:pt x="57" y="4"/>
                  </a:lnTo>
                  <a:lnTo>
                    <a:pt x="67" y="2"/>
                  </a:lnTo>
                  <a:lnTo>
                    <a:pt x="79" y="1"/>
                  </a:lnTo>
                  <a:lnTo>
                    <a:pt x="91" y="0"/>
                  </a:lnTo>
                  <a:lnTo>
                    <a:pt x="103" y="1"/>
                  </a:lnTo>
                  <a:lnTo>
                    <a:pt x="115" y="2"/>
                  </a:lnTo>
                  <a:lnTo>
                    <a:pt x="125" y="4"/>
                  </a:lnTo>
                  <a:lnTo>
                    <a:pt x="134" y="8"/>
                  </a:lnTo>
                  <a:lnTo>
                    <a:pt x="143" y="12"/>
                  </a:lnTo>
                  <a:lnTo>
                    <a:pt x="150" y="16"/>
                  </a:lnTo>
                  <a:lnTo>
                    <a:pt x="157" y="23"/>
                  </a:lnTo>
                  <a:lnTo>
                    <a:pt x="163" y="29"/>
                  </a:lnTo>
                  <a:lnTo>
                    <a:pt x="168" y="36"/>
                  </a:lnTo>
                  <a:lnTo>
                    <a:pt x="172" y="43"/>
                  </a:lnTo>
                  <a:lnTo>
                    <a:pt x="174" y="52"/>
                  </a:lnTo>
                  <a:lnTo>
                    <a:pt x="177" y="61"/>
                  </a:lnTo>
                  <a:lnTo>
                    <a:pt x="180" y="69"/>
                  </a:lnTo>
                  <a:lnTo>
                    <a:pt x="181" y="79"/>
                  </a:lnTo>
                  <a:lnTo>
                    <a:pt x="182" y="89"/>
                  </a:lnTo>
                  <a:lnTo>
                    <a:pt x="182" y="1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7" name="Freeform 261"/>
            <p:cNvSpPr>
              <a:spLocks noEditPoints="1"/>
            </p:cNvSpPr>
            <p:nvPr/>
          </p:nvSpPr>
          <p:spPr bwMode="auto">
            <a:xfrm>
              <a:off x="10226675" y="3895725"/>
              <a:ext cx="87312" cy="104775"/>
            </a:xfrm>
            <a:custGeom>
              <a:avLst/>
              <a:gdLst>
                <a:gd name="T0" fmla="*/ 2147483646 w 163"/>
                <a:gd name="T1" fmla="*/ 2147483646 h 196"/>
                <a:gd name="T2" fmla="*/ 2147483646 w 163"/>
                <a:gd name="T3" fmla="*/ 2147483646 h 196"/>
                <a:gd name="T4" fmla="*/ 2147483646 w 163"/>
                <a:gd name="T5" fmla="*/ 2147483646 h 196"/>
                <a:gd name="T6" fmla="*/ 2147483646 w 163"/>
                <a:gd name="T7" fmla="*/ 2147483646 h 196"/>
                <a:gd name="T8" fmla="*/ 2147483646 w 163"/>
                <a:gd name="T9" fmla="*/ 2147483646 h 196"/>
                <a:gd name="T10" fmla="*/ 0 w 163"/>
                <a:gd name="T11" fmla="*/ 2147483646 h 196"/>
                <a:gd name="T12" fmla="*/ 0 w 163"/>
                <a:gd name="T13" fmla="*/ 0 h 196"/>
                <a:gd name="T14" fmla="*/ 2147483646 w 163"/>
                <a:gd name="T15" fmla="*/ 0 h 196"/>
                <a:gd name="T16" fmla="*/ 2147483646 w 163"/>
                <a:gd name="T17" fmla="*/ 0 h 196"/>
                <a:gd name="T18" fmla="*/ 2147483646 w 163"/>
                <a:gd name="T19" fmla="*/ 2147483646 h 196"/>
                <a:gd name="T20" fmla="*/ 2147483646 w 163"/>
                <a:gd name="T21" fmla="*/ 2147483646 h 196"/>
                <a:gd name="T22" fmla="*/ 2147483646 w 163"/>
                <a:gd name="T23" fmla="*/ 2147483646 h 196"/>
                <a:gd name="T24" fmla="*/ 2147483646 w 163"/>
                <a:gd name="T25" fmla="*/ 2147483646 h 196"/>
                <a:gd name="T26" fmla="*/ 2147483646 w 163"/>
                <a:gd name="T27" fmla="*/ 2147483646 h 196"/>
                <a:gd name="T28" fmla="*/ 2147483646 w 163"/>
                <a:gd name="T29" fmla="*/ 2147483646 h 196"/>
                <a:gd name="T30" fmla="*/ 2147483646 w 163"/>
                <a:gd name="T31" fmla="*/ 2147483646 h 196"/>
                <a:gd name="T32" fmla="*/ 2147483646 w 163"/>
                <a:gd name="T33" fmla="*/ 2147483646 h 196"/>
                <a:gd name="T34" fmla="*/ 2147483646 w 163"/>
                <a:gd name="T35" fmla="*/ 2147483646 h 196"/>
                <a:gd name="T36" fmla="*/ 2147483646 w 163"/>
                <a:gd name="T37" fmla="*/ 2147483646 h 196"/>
                <a:gd name="T38" fmla="*/ 2147483646 w 163"/>
                <a:gd name="T39" fmla="*/ 2147483646 h 196"/>
                <a:gd name="T40" fmla="*/ 2147483646 w 163"/>
                <a:gd name="T41" fmla="*/ 2147483646 h 196"/>
                <a:gd name="T42" fmla="*/ 2147483646 w 163"/>
                <a:gd name="T43" fmla="*/ 2147483646 h 196"/>
                <a:gd name="T44" fmla="*/ 2147483646 w 163"/>
                <a:gd name="T45" fmla="*/ 2147483646 h 196"/>
                <a:gd name="T46" fmla="*/ 2147483646 w 163"/>
                <a:gd name="T47" fmla="*/ 2147483646 h 196"/>
                <a:gd name="T48" fmla="*/ 2147483646 w 163"/>
                <a:gd name="T49" fmla="*/ 2147483646 h 196"/>
                <a:gd name="T50" fmla="*/ 2147483646 w 163"/>
                <a:gd name="T51" fmla="*/ 2147483646 h 196"/>
                <a:gd name="T52" fmla="*/ 2147483646 w 163"/>
                <a:gd name="T53" fmla="*/ 2147483646 h 196"/>
                <a:gd name="T54" fmla="*/ 2147483646 w 163"/>
                <a:gd name="T55" fmla="*/ 2147483646 h 196"/>
                <a:gd name="T56" fmla="*/ 2147483646 w 163"/>
                <a:gd name="T57" fmla="*/ 2147483646 h 196"/>
                <a:gd name="T58" fmla="*/ 2147483646 w 163"/>
                <a:gd name="T59" fmla="*/ 2147483646 h 196"/>
                <a:gd name="T60" fmla="*/ 2147483646 w 163"/>
                <a:gd name="T61" fmla="*/ 2147483646 h 196"/>
                <a:gd name="T62" fmla="*/ 2147483646 w 163"/>
                <a:gd name="T63" fmla="*/ 2147483646 h 196"/>
                <a:gd name="T64" fmla="*/ 2147483646 w 163"/>
                <a:gd name="T65" fmla="*/ 2147483646 h 196"/>
                <a:gd name="T66" fmla="*/ 2147483646 w 163"/>
                <a:gd name="T67" fmla="*/ 2147483646 h 196"/>
                <a:gd name="T68" fmla="*/ 2147483646 w 163"/>
                <a:gd name="T69" fmla="*/ 2147483646 h 196"/>
                <a:gd name="T70" fmla="*/ 2147483646 w 163"/>
                <a:gd name="T71" fmla="*/ 2147483646 h 196"/>
                <a:gd name="T72" fmla="*/ 2147483646 w 163"/>
                <a:gd name="T73" fmla="*/ 2147483646 h 196"/>
                <a:gd name="T74" fmla="*/ 2147483646 w 163"/>
                <a:gd name="T75" fmla="*/ 2147483646 h 196"/>
                <a:gd name="T76" fmla="*/ 2147483646 w 163"/>
                <a:gd name="T77" fmla="*/ 2147483646 h 196"/>
                <a:gd name="T78" fmla="*/ 2147483646 w 163"/>
                <a:gd name="T79" fmla="*/ 2147483646 h 196"/>
                <a:gd name="T80" fmla="*/ 2147483646 w 163"/>
                <a:gd name="T81" fmla="*/ 2147483646 h 196"/>
                <a:gd name="T82" fmla="*/ 2147483646 w 163"/>
                <a:gd name="T83" fmla="*/ 2147483646 h 196"/>
                <a:gd name="T84" fmla="*/ 2147483646 w 163"/>
                <a:gd name="T85" fmla="*/ 2147483646 h 196"/>
                <a:gd name="T86" fmla="*/ 2147483646 w 163"/>
                <a:gd name="T87" fmla="*/ 2147483646 h 196"/>
                <a:gd name="T88" fmla="*/ 2147483646 w 163"/>
                <a:gd name="T89" fmla="*/ 2147483646 h 196"/>
                <a:gd name="T90" fmla="*/ 2147483646 w 163"/>
                <a:gd name="T91" fmla="*/ 2147483646 h 196"/>
                <a:gd name="T92" fmla="*/ 2147483646 w 163"/>
                <a:gd name="T93" fmla="*/ 2147483646 h 196"/>
                <a:gd name="T94" fmla="*/ 2147483646 w 163"/>
                <a:gd name="T95" fmla="*/ 2147483646 h 196"/>
                <a:gd name="T96" fmla="*/ 2147483646 w 163"/>
                <a:gd name="T97" fmla="*/ 2147483646 h 196"/>
                <a:gd name="T98" fmla="*/ 2147483646 w 163"/>
                <a:gd name="T99" fmla="*/ 2147483646 h 196"/>
                <a:gd name="T100" fmla="*/ 2147483646 w 163"/>
                <a:gd name="T101" fmla="*/ 2147483646 h 196"/>
                <a:gd name="T102" fmla="*/ 2147483646 w 163"/>
                <a:gd name="T103" fmla="*/ 2147483646 h 196"/>
                <a:gd name="T104" fmla="*/ 2147483646 w 163"/>
                <a:gd name="T105" fmla="*/ 2147483646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63" h="196">
                  <a:moveTo>
                    <a:pt x="163" y="196"/>
                  </a:moveTo>
                  <a:lnTo>
                    <a:pt x="102" y="196"/>
                  </a:lnTo>
                  <a:lnTo>
                    <a:pt x="66" y="132"/>
                  </a:lnTo>
                  <a:lnTo>
                    <a:pt x="52" y="132"/>
                  </a:lnTo>
                  <a:lnTo>
                    <a:pt x="5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94" y="0"/>
                  </a:lnTo>
                  <a:lnTo>
                    <a:pt x="102" y="1"/>
                  </a:lnTo>
                  <a:lnTo>
                    <a:pt x="108" y="2"/>
                  </a:lnTo>
                  <a:lnTo>
                    <a:pt x="115" y="5"/>
                  </a:lnTo>
                  <a:lnTo>
                    <a:pt x="121" y="7"/>
                  </a:lnTo>
                  <a:lnTo>
                    <a:pt x="127" y="10"/>
                  </a:lnTo>
                  <a:lnTo>
                    <a:pt x="132" y="13"/>
                  </a:lnTo>
                  <a:lnTo>
                    <a:pt x="137" y="18"/>
                  </a:lnTo>
                  <a:lnTo>
                    <a:pt x="141" y="22"/>
                  </a:lnTo>
                  <a:lnTo>
                    <a:pt x="145" y="27"/>
                  </a:lnTo>
                  <a:lnTo>
                    <a:pt x="149" y="33"/>
                  </a:lnTo>
                  <a:lnTo>
                    <a:pt x="151" y="38"/>
                  </a:lnTo>
                  <a:lnTo>
                    <a:pt x="153" y="45"/>
                  </a:lnTo>
                  <a:lnTo>
                    <a:pt x="154" y="51"/>
                  </a:lnTo>
                  <a:lnTo>
                    <a:pt x="155" y="59"/>
                  </a:lnTo>
                  <a:lnTo>
                    <a:pt x="155" y="66"/>
                  </a:lnTo>
                  <a:lnTo>
                    <a:pt x="155" y="77"/>
                  </a:lnTo>
                  <a:lnTo>
                    <a:pt x="153" y="86"/>
                  </a:lnTo>
                  <a:lnTo>
                    <a:pt x="151" y="94"/>
                  </a:lnTo>
                  <a:lnTo>
                    <a:pt x="146" y="102"/>
                  </a:lnTo>
                  <a:lnTo>
                    <a:pt x="142" y="110"/>
                  </a:lnTo>
                  <a:lnTo>
                    <a:pt x="136" y="115"/>
                  </a:lnTo>
                  <a:lnTo>
                    <a:pt x="129" y="119"/>
                  </a:lnTo>
                  <a:lnTo>
                    <a:pt x="120" y="124"/>
                  </a:lnTo>
                  <a:lnTo>
                    <a:pt x="163" y="196"/>
                  </a:lnTo>
                  <a:close/>
                  <a:moveTo>
                    <a:pt x="52" y="46"/>
                  </a:moveTo>
                  <a:lnTo>
                    <a:pt x="52" y="87"/>
                  </a:lnTo>
                  <a:lnTo>
                    <a:pt x="80" y="87"/>
                  </a:lnTo>
                  <a:lnTo>
                    <a:pt x="86" y="86"/>
                  </a:lnTo>
                  <a:lnTo>
                    <a:pt x="89" y="86"/>
                  </a:lnTo>
                  <a:lnTo>
                    <a:pt x="93" y="84"/>
                  </a:lnTo>
                  <a:lnTo>
                    <a:pt x="97" y="83"/>
                  </a:lnTo>
                  <a:lnTo>
                    <a:pt x="99" y="79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2" y="66"/>
                  </a:lnTo>
                  <a:lnTo>
                    <a:pt x="102" y="61"/>
                  </a:lnTo>
                  <a:lnTo>
                    <a:pt x="101" y="57"/>
                  </a:lnTo>
                  <a:lnTo>
                    <a:pt x="99" y="53"/>
                  </a:lnTo>
                  <a:lnTo>
                    <a:pt x="97" y="50"/>
                  </a:lnTo>
                  <a:lnTo>
                    <a:pt x="93" y="49"/>
                  </a:lnTo>
                  <a:lnTo>
                    <a:pt x="89" y="47"/>
                  </a:lnTo>
                  <a:lnTo>
                    <a:pt x="86" y="47"/>
                  </a:lnTo>
                  <a:lnTo>
                    <a:pt x="80" y="46"/>
                  </a:lnTo>
                  <a:lnTo>
                    <a:pt x="52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8" name="Freeform 262"/>
            <p:cNvSpPr>
              <a:spLocks/>
            </p:cNvSpPr>
            <p:nvPr/>
          </p:nvSpPr>
          <p:spPr bwMode="auto">
            <a:xfrm>
              <a:off x="10318750" y="3895725"/>
              <a:ext cx="90487" cy="104775"/>
            </a:xfrm>
            <a:custGeom>
              <a:avLst/>
              <a:gdLst>
                <a:gd name="T0" fmla="*/ 2147483646 w 172"/>
                <a:gd name="T1" fmla="*/ 0 h 196"/>
                <a:gd name="T2" fmla="*/ 2147483646 w 172"/>
                <a:gd name="T3" fmla="*/ 2147483646 h 196"/>
                <a:gd name="T4" fmla="*/ 2147483646 w 172"/>
                <a:gd name="T5" fmla="*/ 0 h 196"/>
                <a:gd name="T6" fmla="*/ 2147483646 w 172"/>
                <a:gd name="T7" fmla="*/ 0 h 196"/>
                <a:gd name="T8" fmla="*/ 2147483646 w 172"/>
                <a:gd name="T9" fmla="*/ 2147483646 h 196"/>
                <a:gd name="T10" fmla="*/ 2147483646 w 172"/>
                <a:gd name="T11" fmla="*/ 2147483646 h 196"/>
                <a:gd name="T12" fmla="*/ 2147483646 w 172"/>
                <a:gd name="T13" fmla="*/ 2147483646 h 196"/>
                <a:gd name="T14" fmla="*/ 2147483646 w 172"/>
                <a:gd name="T15" fmla="*/ 2147483646 h 196"/>
                <a:gd name="T16" fmla="*/ 2147483646 w 172"/>
                <a:gd name="T17" fmla="*/ 2147483646 h 196"/>
                <a:gd name="T18" fmla="*/ 2147483646 w 172"/>
                <a:gd name="T19" fmla="*/ 2147483646 h 196"/>
                <a:gd name="T20" fmla="*/ 0 w 172"/>
                <a:gd name="T21" fmla="*/ 2147483646 h 196"/>
                <a:gd name="T22" fmla="*/ 0 w 172"/>
                <a:gd name="T23" fmla="*/ 0 h 196"/>
                <a:gd name="T24" fmla="*/ 2147483646 w 172"/>
                <a:gd name="T25" fmla="*/ 0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196">
                  <a:moveTo>
                    <a:pt x="52" y="0"/>
                  </a:moveTo>
                  <a:lnTo>
                    <a:pt x="52" y="76"/>
                  </a:lnTo>
                  <a:lnTo>
                    <a:pt x="110" y="0"/>
                  </a:lnTo>
                  <a:lnTo>
                    <a:pt x="172" y="0"/>
                  </a:lnTo>
                  <a:lnTo>
                    <a:pt x="106" y="84"/>
                  </a:lnTo>
                  <a:lnTo>
                    <a:pt x="172" y="196"/>
                  </a:lnTo>
                  <a:lnTo>
                    <a:pt x="107" y="196"/>
                  </a:lnTo>
                  <a:lnTo>
                    <a:pt x="69" y="125"/>
                  </a:lnTo>
                  <a:lnTo>
                    <a:pt x="52" y="148"/>
                  </a:lnTo>
                  <a:lnTo>
                    <a:pt x="52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99" name="Rectangle 263"/>
            <p:cNvSpPr>
              <a:spLocks noChangeArrowheads="1"/>
            </p:cNvSpPr>
            <p:nvPr/>
          </p:nvSpPr>
          <p:spPr bwMode="auto">
            <a:xfrm>
              <a:off x="10414000" y="3895725"/>
              <a:ext cx="26987" cy="1047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PT" altLang="pt-PT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0" name="Freeform 264"/>
            <p:cNvSpPr>
              <a:spLocks/>
            </p:cNvSpPr>
            <p:nvPr/>
          </p:nvSpPr>
          <p:spPr bwMode="auto">
            <a:xfrm>
              <a:off x="10453688" y="3895725"/>
              <a:ext cx="87312" cy="104775"/>
            </a:xfrm>
            <a:custGeom>
              <a:avLst/>
              <a:gdLst>
                <a:gd name="T0" fmla="*/ 2147483646 w 165"/>
                <a:gd name="T1" fmla="*/ 2147483646 h 196"/>
                <a:gd name="T2" fmla="*/ 0 w 165"/>
                <a:gd name="T3" fmla="*/ 2147483646 h 196"/>
                <a:gd name="T4" fmla="*/ 0 w 165"/>
                <a:gd name="T5" fmla="*/ 0 h 196"/>
                <a:gd name="T6" fmla="*/ 2147483646 w 165"/>
                <a:gd name="T7" fmla="*/ 0 h 196"/>
                <a:gd name="T8" fmla="*/ 2147483646 w 165"/>
                <a:gd name="T9" fmla="*/ 2147483646 h 196"/>
                <a:gd name="T10" fmla="*/ 2147483646 w 165"/>
                <a:gd name="T11" fmla="*/ 2147483646 h 196"/>
                <a:gd name="T12" fmla="*/ 2147483646 w 165"/>
                <a:gd name="T13" fmla="*/ 0 h 196"/>
                <a:gd name="T14" fmla="*/ 2147483646 w 165"/>
                <a:gd name="T15" fmla="*/ 0 h 196"/>
                <a:gd name="T16" fmla="*/ 2147483646 w 165"/>
                <a:gd name="T17" fmla="*/ 2147483646 h 196"/>
                <a:gd name="T18" fmla="*/ 2147483646 w 165"/>
                <a:gd name="T19" fmla="*/ 2147483646 h 196"/>
                <a:gd name="T20" fmla="*/ 2147483646 w 165"/>
                <a:gd name="T21" fmla="*/ 2147483646 h 196"/>
                <a:gd name="T22" fmla="*/ 2147483646 w 165"/>
                <a:gd name="T23" fmla="*/ 2147483646 h 196"/>
                <a:gd name="T24" fmla="*/ 2147483646 w 165"/>
                <a:gd name="T25" fmla="*/ 2147483646 h 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5" h="196">
                  <a:moveTo>
                    <a:pt x="51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114" y="101"/>
                  </a:lnTo>
                  <a:lnTo>
                    <a:pt x="114" y="0"/>
                  </a:lnTo>
                  <a:lnTo>
                    <a:pt x="165" y="0"/>
                  </a:lnTo>
                  <a:lnTo>
                    <a:pt x="165" y="196"/>
                  </a:lnTo>
                  <a:lnTo>
                    <a:pt x="113" y="196"/>
                  </a:lnTo>
                  <a:lnTo>
                    <a:pt x="51" y="101"/>
                  </a:lnTo>
                  <a:lnTo>
                    <a:pt x="51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1" name="Freeform 265"/>
            <p:cNvSpPr>
              <a:spLocks/>
            </p:cNvSpPr>
            <p:nvPr/>
          </p:nvSpPr>
          <p:spPr bwMode="auto">
            <a:xfrm>
              <a:off x="10548938" y="3894138"/>
              <a:ext cx="87312" cy="106363"/>
            </a:xfrm>
            <a:custGeom>
              <a:avLst/>
              <a:gdLst>
                <a:gd name="T0" fmla="*/ 2147483646 w 164"/>
                <a:gd name="T1" fmla="*/ 2147483646 h 201"/>
                <a:gd name="T2" fmla="*/ 2147483646 w 164"/>
                <a:gd name="T3" fmla="*/ 2147483646 h 201"/>
                <a:gd name="T4" fmla="*/ 2147483646 w 164"/>
                <a:gd name="T5" fmla="*/ 2147483646 h 201"/>
                <a:gd name="T6" fmla="*/ 2147483646 w 164"/>
                <a:gd name="T7" fmla="*/ 2147483646 h 201"/>
                <a:gd name="T8" fmla="*/ 2147483646 w 164"/>
                <a:gd name="T9" fmla="*/ 2147483646 h 201"/>
                <a:gd name="T10" fmla="*/ 2147483646 w 164"/>
                <a:gd name="T11" fmla="*/ 2147483646 h 201"/>
                <a:gd name="T12" fmla="*/ 2147483646 w 164"/>
                <a:gd name="T13" fmla="*/ 2147483646 h 201"/>
                <a:gd name="T14" fmla="*/ 0 w 164"/>
                <a:gd name="T15" fmla="*/ 2147483646 h 201"/>
                <a:gd name="T16" fmla="*/ 0 w 164"/>
                <a:gd name="T17" fmla="*/ 2147483646 h 201"/>
                <a:gd name="T18" fmla="*/ 2147483646 w 164"/>
                <a:gd name="T19" fmla="*/ 2147483646 h 201"/>
                <a:gd name="T20" fmla="*/ 2147483646 w 164"/>
                <a:gd name="T21" fmla="*/ 2147483646 h 201"/>
                <a:gd name="T22" fmla="*/ 2147483646 w 164"/>
                <a:gd name="T23" fmla="*/ 2147483646 h 201"/>
                <a:gd name="T24" fmla="*/ 2147483646 w 164"/>
                <a:gd name="T25" fmla="*/ 2147483646 h 201"/>
                <a:gd name="T26" fmla="*/ 2147483646 w 164"/>
                <a:gd name="T27" fmla="*/ 2147483646 h 201"/>
                <a:gd name="T28" fmla="*/ 2147483646 w 164"/>
                <a:gd name="T29" fmla="*/ 2147483646 h 201"/>
                <a:gd name="T30" fmla="*/ 2147483646 w 164"/>
                <a:gd name="T31" fmla="*/ 2147483646 h 201"/>
                <a:gd name="T32" fmla="*/ 2147483646 w 164"/>
                <a:gd name="T33" fmla="*/ 2147483646 h 201"/>
                <a:gd name="T34" fmla="*/ 2147483646 w 164"/>
                <a:gd name="T35" fmla="*/ 2147483646 h 201"/>
                <a:gd name="T36" fmla="*/ 2147483646 w 164"/>
                <a:gd name="T37" fmla="*/ 2147483646 h 201"/>
                <a:gd name="T38" fmla="*/ 2147483646 w 164"/>
                <a:gd name="T39" fmla="*/ 2147483646 h 201"/>
                <a:gd name="T40" fmla="*/ 2147483646 w 164"/>
                <a:gd name="T41" fmla="*/ 2147483646 h 201"/>
                <a:gd name="T42" fmla="*/ 2147483646 w 164"/>
                <a:gd name="T43" fmla="*/ 2147483646 h 201"/>
                <a:gd name="T44" fmla="*/ 2147483646 w 164"/>
                <a:gd name="T45" fmla="*/ 2147483646 h 201"/>
                <a:gd name="T46" fmla="*/ 2147483646 w 164"/>
                <a:gd name="T47" fmla="*/ 2147483646 h 201"/>
                <a:gd name="T48" fmla="*/ 2147483646 w 164"/>
                <a:gd name="T49" fmla="*/ 2147483646 h 201"/>
                <a:gd name="T50" fmla="*/ 2147483646 w 164"/>
                <a:gd name="T51" fmla="*/ 2147483646 h 201"/>
                <a:gd name="T52" fmla="*/ 2147483646 w 164"/>
                <a:gd name="T53" fmla="*/ 2147483646 h 201"/>
                <a:gd name="T54" fmla="*/ 2147483646 w 164"/>
                <a:gd name="T55" fmla="*/ 2147483646 h 201"/>
                <a:gd name="T56" fmla="*/ 2147483646 w 164"/>
                <a:gd name="T57" fmla="*/ 2147483646 h 201"/>
                <a:gd name="T58" fmla="*/ 2147483646 w 164"/>
                <a:gd name="T59" fmla="*/ 2147483646 h 201"/>
                <a:gd name="T60" fmla="*/ 2147483646 w 164"/>
                <a:gd name="T61" fmla="*/ 2147483646 h 201"/>
                <a:gd name="T62" fmla="*/ 2147483646 w 164"/>
                <a:gd name="T63" fmla="*/ 2147483646 h 201"/>
                <a:gd name="T64" fmla="*/ 2147483646 w 164"/>
                <a:gd name="T65" fmla="*/ 2147483646 h 201"/>
                <a:gd name="T66" fmla="*/ 2147483646 w 164"/>
                <a:gd name="T67" fmla="*/ 2147483646 h 201"/>
                <a:gd name="T68" fmla="*/ 2147483646 w 164"/>
                <a:gd name="T69" fmla="*/ 2147483646 h 2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4" h="201">
                  <a:moveTo>
                    <a:pt x="90" y="201"/>
                  </a:moveTo>
                  <a:lnTo>
                    <a:pt x="79" y="201"/>
                  </a:lnTo>
                  <a:lnTo>
                    <a:pt x="69" y="200"/>
                  </a:lnTo>
                  <a:lnTo>
                    <a:pt x="60" y="198"/>
                  </a:lnTo>
                  <a:lnTo>
                    <a:pt x="51" y="195"/>
                  </a:lnTo>
                  <a:lnTo>
                    <a:pt x="42" y="192"/>
                  </a:lnTo>
                  <a:lnTo>
                    <a:pt x="35" y="187"/>
                  </a:lnTo>
                  <a:lnTo>
                    <a:pt x="28" y="182"/>
                  </a:lnTo>
                  <a:lnTo>
                    <a:pt x="23" y="177"/>
                  </a:lnTo>
                  <a:lnTo>
                    <a:pt x="17" y="169"/>
                  </a:lnTo>
                  <a:lnTo>
                    <a:pt x="13" y="161"/>
                  </a:lnTo>
                  <a:lnTo>
                    <a:pt x="9" y="154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1" y="123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0" y="89"/>
                  </a:lnTo>
                  <a:lnTo>
                    <a:pt x="1" y="79"/>
                  </a:lnTo>
                  <a:lnTo>
                    <a:pt x="2" y="69"/>
                  </a:lnTo>
                  <a:lnTo>
                    <a:pt x="4" y="61"/>
                  </a:lnTo>
                  <a:lnTo>
                    <a:pt x="7" y="52"/>
                  </a:lnTo>
                  <a:lnTo>
                    <a:pt x="10" y="43"/>
                  </a:lnTo>
                  <a:lnTo>
                    <a:pt x="14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7" y="8"/>
                  </a:lnTo>
                  <a:lnTo>
                    <a:pt x="56" y="4"/>
                  </a:lnTo>
                  <a:lnTo>
                    <a:pt x="67" y="2"/>
                  </a:lnTo>
                  <a:lnTo>
                    <a:pt x="78" y="1"/>
                  </a:lnTo>
                  <a:lnTo>
                    <a:pt x="90" y="0"/>
                  </a:lnTo>
                  <a:lnTo>
                    <a:pt x="108" y="1"/>
                  </a:lnTo>
                  <a:lnTo>
                    <a:pt x="127" y="3"/>
                  </a:lnTo>
                  <a:lnTo>
                    <a:pt x="145" y="6"/>
                  </a:lnTo>
                  <a:lnTo>
                    <a:pt x="164" y="12"/>
                  </a:lnTo>
                  <a:lnTo>
                    <a:pt x="153" y="55"/>
                  </a:lnTo>
                  <a:lnTo>
                    <a:pt x="134" y="51"/>
                  </a:lnTo>
                  <a:lnTo>
                    <a:pt x="119" y="49"/>
                  </a:lnTo>
                  <a:lnTo>
                    <a:pt x="106" y="47"/>
                  </a:lnTo>
                  <a:lnTo>
                    <a:pt x="94" y="47"/>
                  </a:lnTo>
                  <a:lnTo>
                    <a:pt x="86" y="47"/>
                  </a:lnTo>
                  <a:lnTo>
                    <a:pt x="77" y="50"/>
                  </a:lnTo>
                  <a:lnTo>
                    <a:pt x="71" y="54"/>
                  </a:lnTo>
                  <a:lnTo>
                    <a:pt x="65" y="60"/>
                  </a:lnTo>
                  <a:lnTo>
                    <a:pt x="60" y="67"/>
                  </a:lnTo>
                  <a:lnTo>
                    <a:pt x="58" y="76"/>
                  </a:lnTo>
                  <a:lnTo>
                    <a:pt x="55" y="87"/>
                  </a:lnTo>
                  <a:lnTo>
                    <a:pt x="54" y="100"/>
                  </a:lnTo>
                  <a:lnTo>
                    <a:pt x="55" y="113"/>
                  </a:lnTo>
                  <a:lnTo>
                    <a:pt x="56" y="125"/>
                  </a:lnTo>
                  <a:lnTo>
                    <a:pt x="60" y="134"/>
                  </a:lnTo>
                  <a:lnTo>
                    <a:pt x="64" y="142"/>
                  </a:lnTo>
                  <a:lnTo>
                    <a:pt x="67" y="145"/>
                  </a:lnTo>
                  <a:lnTo>
                    <a:pt x="69" y="148"/>
                  </a:lnTo>
                  <a:lnTo>
                    <a:pt x="73" y="151"/>
                  </a:lnTo>
                  <a:lnTo>
                    <a:pt x="77" y="153"/>
                  </a:lnTo>
                  <a:lnTo>
                    <a:pt x="85" y="155"/>
                  </a:lnTo>
                  <a:lnTo>
                    <a:pt x="94" y="156"/>
                  </a:lnTo>
                  <a:lnTo>
                    <a:pt x="103" y="155"/>
                  </a:lnTo>
                  <a:lnTo>
                    <a:pt x="112" y="155"/>
                  </a:lnTo>
                  <a:lnTo>
                    <a:pt x="112" y="135"/>
                  </a:lnTo>
                  <a:lnTo>
                    <a:pt x="89" y="135"/>
                  </a:lnTo>
                  <a:lnTo>
                    <a:pt x="89" y="90"/>
                  </a:lnTo>
                  <a:lnTo>
                    <a:pt x="164" y="90"/>
                  </a:lnTo>
                  <a:lnTo>
                    <a:pt x="164" y="191"/>
                  </a:lnTo>
                  <a:lnTo>
                    <a:pt x="145" y="195"/>
                  </a:lnTo>
                  <a:lnTo>
                    <a:pt x="127" y="199"/>
                  </a:lnTo>
                  <a:lnTo>
                    <a:pt x="108" y="200"/>
                  </a:lnTo>
                  <a:lnTo>
                    <a:pt x="90" y="2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2" name="Freeform 312"/>
            <p:cNvSpPr>
              <a:spLocks noEditPoints="1"/>
            </p:cNvSpPr>
            <p:nvPr/>
          </p:nvSpPr>
          <p:spPr bwMode="auto">
            <a:xfrm>
              <a:off x="7977188" y="1346200"/>
              <a:ext cx="835025" cy="4143375"/>
            </a:xfrm>
            <a:custGeom>
              <a:avLst/>
              <a:gdLst>
                <a:gd name="T0" fmla="*/ 2147483646 w 1577"/>
                <a:gd name="T1" fmla="*/ 2147483646 h 7830"/>
                <a:gd name="T2" fmla="*/ 2147483646 w 1577"/>
                <a:gd name="T3" fmla="*/ 2147483646 h 7830"/>
                <a:gd name="T4" fmla="*/ 2147483646 w 1577"/>
                <a:gd name="T5" fmla="*/ 2147483646 h 7830"/>
                <a:gd name="T6" fmla="*/ 2147483646 w 1577"/>
                <a:gd name="T7" fmla="*/ 0 h 7830"/>
                <a:gd name="T8" fmla="*/ 2147483646 w 1577"/>
                <a:gd name="T9" fmla="*/ 2147483646 h 7830"/>
                <a:gd name="T10" fmla="*/ 2147483646 w 1577"/>
                <a:gd name="T11" fmla="*/ 2147483646 h 7830"/>
                <a:gd name="T12" fmla="*/ 2147483646 w 1577"/>
                <a:gd name="T13" fmla="*/ 2147483646 h 7830"/>
                <a:gd name="T14" fmla="*/ 2147483646 w 1577"/>
                <a:gd name="T15" fmla="*/ 2147483646 h 7830"/>
                <a:gd name="T16" fmla="*/ 2147483646 w 1577"/>
                <a:gd name="T17" fmla="*/ 2147483646 h 7830"/>
                <a:gd name="T18" fmla="*/ 2147483646 w 1577"/>
                <a:gd name="T19" fmla="*/ 2147483646 h 7830"/>
                <a:gd name="T20" fmla="*/ 2147483646 w 1577"/>
                <a:gd name="T21" fmla="*/ 2147483646 h 7830"/>
                <a:gd name="T22" fmla="*/ 2147483646 w 1577"/>
                <a:gd name="T23" fmla="*/ 2147483646 h 7830"/>
                <a:gd name="T24" fmla="*/ 2147483646 w 1577"/>
                <a:gd name="T25" fmla="*/ 2147483646 h 7830"/>
                <a:gd name="T26" fmla="*/ 2147483646 w 1577"/>
                <a:gd name="T27" fmla="*/ 2147483646 h 7830"/>
                <a:gd name="T28" fmla="*/ 2147483646 w 1577"/>
                <a:gd name="T29" fmla="*/ 2147483646 h 7830"/>
                <a:gd name="T30" fmla="*/ 2147483646 w 1577"/>
                <a:gd name="T31" fmla="*/ 2147483646 h 7830"/>
                <a:gd name="T32" fmla="*/ 2147483646 w 1577"/>
                <a:gd name="T33" fmla="*/ 2147483646 h 7830"/>
                <a:gd name="T34" fmla="*/ 2147483646 w 1577"/>
                <a:gd name="T35" fmla="*/ 2147483646 h 7830"/>
                <a:gd name="T36" fmla="*/ 2147483646 w 1577"/>
                <a:gd name="T37" fmla="*/ 2147483646 h 7830"/>
                <a:gd name="T38" fmla="*/ 2147483646 w 1577"/>
                <a:gd name="T39" fmla="*/ 2147483646 h 7830"/>
                <a:gd name="T40" fmla="*/ 2147483646 w 1577"/>
                <a:gd name="T41" fmla="*/ 2147483646 h 7830"/>
                <a:gd name="T42" fmla="*/ 2147483646 w 1577"/>
                <a:gd name="T43" fmla="*/ 2147483646 h 7830"/>
                <a:gd name="T44" fmla="*/ 2147483646 w 1577"/>
                <a:gd name="T45" fmla="*/ 2147483646 h 7830"/>
                <a:gd name="T46" fmla="*/ 2147483646 w 1577"/>
                <a:gd name="T47" fmla="*/ 2147483646 h 7830"/>
                <a:gd name="T48" fmla="*/ 2147483646 w 1577"/>
                <a:gd name="T49" fmla="*/ 2147483646 h 7830"/>
                <a:gd name="T50" fmla="*/ 2147483646 w 1577"/>
                <a:gd name="T51" fmla="*/ 2147483646 h 7830"/>
                <a:gd name="T52" fmla="*/ 2147483646 w 1577"/>
                <a:gd name="T53" fmla="*/ 2147483646 h 7830"/>
                <a:gd name="T54" fmla="*/ 2147483646 w 1577"/>
                <a:gd name="T55" fmla="*/ 2147483646 h 7830"/>
                <a:gd name="T56" fmla="*/ 2147483646 w 1577"/>
                <a:gd name="T57" fmla="*/ 2147483646 h 7830"/>
                <a:gd name="T58" fmla="*/ 2147483646 w 1577"/>
                <a:gd name="T59" fmla="*/ 2147483646 h 7830"/>
                <a:gd name="T60" fmla="*/ 2147483646 w 1577"/>
                <a:gd name="T61" fmla="*/ 2147483646 h 7830"/>
                <a:gd name="T62" fmla="*/ 2147483646 w 1577"/>
                <a:gd name="T63" fmla="*/ 2147483646 h 7830"/>
                <a:gd name="T64" fmla="*/ 2147483646 w 1577"/>
                <a:gd name="T65" fmla="*/ 2147483646 h 7830"/>
                <a:gd name="T66" fmla="*/ 2147483646 w 1577"/>
                <a:gd name="T67" fmla="*/ 2147483646 h 7830"/>
                <a:gd name="T68" fmla="*/ 2147483646 w 1577"/>
                <a:gd name="T69" fmla="*/ 2147483646 h 7830"/>
                <a:gd name="T70" fmla="*/ 2147483646 w 1577"/>
                <a:gd name="T71" fmla="*/ 2147483646 h 7830"/>
                <a:gd name="T72" fmla="*/ 2147483646 w 1577"/>
                <a:gd name="T73" fmla="*/ 2147483646 h 7830"/>
                <a:gd name="T74" fmla="*/ 2147483646 w 1577"/>
                <a:gd name="T75" fmla="*/ 2147483646 h 7830"/>
                <a:gd name="T76" fmla="*/ 2147483646 w 1577"/>
                <a:gd name="T77" fmla="*/ 2147483646 h 7830"/>
                <a:gd name="T78" fmla="*/ 2147483646 w 1577"/>
                <a:gd name="T79" fmla="*/ 2147483646 h 7830"/>
                <a:gd name="T80" fmla="*/ 2147483646 w 1577"/>
                <a:gd name="T81" fmla="*/ 2147483646 h 7830"/>
                <a:gd name="T82" fmla="*/ 2147483646 w 1577"/>
                <a:gd name="T83" fmla="*/ 2147483646 h 7830"/>
                <a:gd name="T84" fmla="*/ 2147483646 w 1577"/>
                <a:gd name="T85" fmla="*/ 2147483646 h 7830"/>
                <a:gd name="T86" fmla="*/ 2147483646 w 1577"/>
                <a:gd name="T87" fmla="*/ 2147483646 h 7830"/>
                <a:gd name="T88" fmla="*/ 2147483646 w 1577"/>
                <a:gd name="T89" fmla="*/ 2147483646 h 7830"/>
                <a:gd name="T90" fmla="*/ 2147483646 w 1577"/>
                <a:gd name="T91" fmla="*/ 2147483646 h 7830"/>
                <a:gd name="T92" fmla="*/ 2147483646 w 1577"/>
                <a:gd name="T93" fmla="*/ 2147483646 h 7830"/>
                <a:gd name="T94" fmla="*/ 2147483646 w 1577"/>
                <a:gd name="T95" fmla="*/ 2147483646 h 7830"/>
                <a:gd name="T96" fmla="*/ 2147483646 w 1577"/>
                <a:gd name="T97" fmla="*/ 2147483646 h 7830"/>
                <a:gd name="T98" fmla="*/ 2147483646 w 1577"/>
                <a:gd name="T99" fmla="*/ 2147483646 h 7830"/>
                <a:gd name="T100" fmla="*/ 2147483646 w 1577"/>
                <a:gd name="T101" fmla="*/ 2147483646 h 7830"/>
                <a:gd name="T102" fmla="*/ 2147483646 w 1577"/>
                <a:gd name="T103" fmla="*/ 2147483646 h 7830"/>
                <a:gd name="T104" fmla="*/ 2147483646 w 1577"/>
                <a:gd name="T105" fmla="*/ 2147483646 h 7830"/>
                <a:gd name="T106" fmla="*/ 2147483646 w 1577"/>
                <a:gd name="T107" fmla="*/ 2147483646 h 7830"/>
                <a:gd name="T108" fmla="*/ 2147483646 w 1577"/>
                <a:gd name="T109" fmla="*/ 2147483646 h 7830"/>
                <a:gd name="T110" fmla="*/ 2147483646 w 1577"/>
                <a:gd name="T111" fmla="*/ 2147483646 h 78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577" h="7830">
                  <a:moveTo>
                    <a:pt x="23" y="157"/>
                  </a:moveTo>
                  <a:lnTo>
                    <a:pt x="16" y="148"/>
                  </a:lnTo>
                  <a:lnTo>
                    <a:pt x="12" y="141"/>
                  </a:lnTo>
                  <a:lnTo>
                    <a:pt x="8" y="132"/>
                  </a:lnTo>
                  <a:lnTo>
                    <a:pt x="5" y="123"/>
                  </a:lnTo>
                  <a:lnTo>
                    <a:pt x="2" y="115"/>
                  </a:lnTo>
                  <a:lnTo>
                    <a:pt x="1" y="105"/>
                  </a:lnTo>
                  <a:lnTo>
                    <a:pt x="0" y="96"/>
                  </a:lnTo>
                  <a:lnTo>
                    <a:pt x="1" y="87"/>
                  </a:lnTo>
                  <a:lnTo>
                    <a:pt x="2" y="78"/>
                  </a:lnTo>
                  <a:lnTo>
                    <a:pt x="5" y="68"/>
                  </a:lnTo>
                  <a:lnTo>
                    <a:pt x="7" y="59"/>
                  </a:lnTo>
                  <a:lnTo>
                    <a:pt x="11" y="52"/>
                  </a:lnTo>
                  <a:lnTo>
                    <a:pt x="15" y="43"/>
                  </a:lnTo>
                  <a:lnTo>
                    <a:pt x="21" y="36"/>
                  </a:lnTo>
                  <a:lnTo>
                    <a:pt x="27" y="28"/>
                  </a:lnTo>
                  <a:lnTo>
                    <a:pt x="35" y="22"/>
                  </a:lnTo>
                  <a:lnTo>
                    <a:pt x="42" y="16"/>
                  </a:lnTo>
                  <a:lnTo>
                    <a:pt x="51" y="11"/>
                  </a:lnTo>
                  <a:lnTo>
                    <a:pt x="60" y="6"/>
                  </a:lnTo>
                  <a:lnTo>
                    <a:pt x="68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4" y="1"/>
                  </a:lnTo>
                  <a:lnTo>
                    <a:pt x="123" y="3"/>
                  </a:lnTo>
                  <a:lnTo>
                    <a:pt x="131" y="6"/>
                  </a:lnTo>
                  <a:lnTo>
                    <a:pt x="140" y="10"/>
                  </a:lnTo>
                  <a:lnTo>
                    <a:pt x="148" y="15"/>
                  </a:lnTo>
                  <a:lnTo>
                    <a:pt x="156" y="20"/>
                  </a:lnTo>
                  <a:lnTo>
                    <a:pt x="163" y="27"/>
                  </a:lnTo>
                  <a:lnTo>
                    <a:pt x="169" y="33"/>
                  </a:lnTo>
                  <a:lnTo>
                    <a:pt x="23" y="157"/>
                  </a:lnTo>
                  <a:close/>
                  <a:moveTo>
                    <a:pt x="169" y="33"/>
                  </a:moveTo>
                  <a:lnTo>
                    <a:pt x="212" y="84"/>
                  </a:lnTo>
                  <a:lnTo>
                    <a:pt x="253" y="135"/>
                  </a:lnTo>
                  <a:lnTo>
                    <a:pt x="293" y="186"/>
                  </a:lnTo>
                  <a:lnTo>
                    <a:pt x="333" y="238"/>
                  </a:lnTo>
                  <a:lnTo>
                    <a:pt x="373" y="290"/>
                  </a:lnTo>
                  <a:lnTo>
                    <a:pt x="411" y="342"/>
                  </a:lnTo>
                  <a:lnTo>
                    <a:pt x="450" y="395"/>
                  </a:lnTo>
                  <a:lnTo>
                    <a:pt x="488" y="450"/>
                  </a:lnTo>
                  <a:lnTo>
                    <a:pt x="525" y="504"/>
                  </a:lnTo>
                  <a:lnTo>
                    <a:pt x="562" y="558"/>
                  </a:lnTo>
                  <a:lnTo>
                    <a:pt x="597" y="612"/>
                  </a:lnTo>
                  <a:lnTo>
                    <a:pt x="633" y="667"/>
                  </a:lnTo>
                  <a:lnTo>
                    <a:pt x="668" y="723"/>
                  </a:lnTo>
                  <a:lnTo>
                    <a:pt x="702" y="779"/>
                  </a:lnTo>
                  <a:lnTo>
                    <a:pt x="736" y="835"/>
                  </a:lnTo>
                  <a:lnTo>
                    <a:pt x="770" y="892"/>
                  </a:lnTo>
                  <a:lnTo>
                    <a:pt x="802" y="949"/>
                  </a:lnTo>
                  <a:lnTo>
                    <a:pt x="833" y="1007"/>
                  </a:lnTo>
                  <a:lnTo>
                    <a:pt x="865" y="1065"/>
                  </a:lnTo>
                  <a:lnTo>
                    <a:pt x="896" y="1124"/>
                  </a:lnTo>
                  <a:lnTo>
                    <a:pt x="926" y="1182"/>
                  </a:lnTo>
                  <a:lnTo>
                    <a:pt x="956" y="1241"/>
                  </a:lnTo>
                  <a:lnTo>
                    <a:pt x="984" y="1300"/>
                  </a:lnTo>
                  <a:lnTo>
                    <a:pt x="1012" y="1360"/>
                  </a:lnTo>
                  <a:lnTo>
                    <a:pt x="1040" y="1421"/>
                  </a:lnTo>
                  <a:lnTo>
                    <a:pt x="1068" y="1481"/>
                  </a:lnTo>
                  <a:lnTo>
                    <a:pt x="1094" y="1542"/>
                  </a:lnTo>
                  <a:lnTo>
                    <a:pt x="1120" y="1603"/>
                  </a:lnTo>
                  <a:lnTo>
                    <a:pt x="1144" y="1664"/>
                  </a:lnTo>
                  <a:lnTo>
                    <a:pt x="1168" y="1726"/>
                  </a:lnTo>
                  <a:lnTo>
                    <a:pt x="1192" y="1788"/>
                  </a:lnTo>
                  <a:lnTo>
                    <a:pt x="1216" y="1851"/>
                  </a:lnTo>
                  <a:lnTo>
                    <a:pt x="1036" y="1916"/>
                  </a:lnTo>
                  <a:lnTo>
                    <a:pt x="1013" y="1855"/>
                  </a:lnTo>
                  <a:lnTo>
                    <a:pt x="991" y="1796"/>
                  </a:lnTo>
                  <a:lnTo>
                    <a:pt x="967" y="1736"/>
                  </a:lnTo>
                  <a:lnTo>
                    <a:pt x="943" y="1676"/>
                  </a:lnTo>
                  <a:lnTo>
                    <a:pt x="918" y="1617"/>
                  </a:lnTo>
                  <a:lnTo>
                    <a:pt x="892" y="1558"/>
                  </a:lnTo>
                  <a:lnTo>
                    <a:pt x="866" y="1500"/>
                  </a:lnTo>
                  <a:lnTo>
                    <a:pt x="839" y="1441"/>
                  </a:lnTo>
                  <a:lnTo>
                    <a:pt x="812" y="1384"/>
                  </a:lnTo>
                  <a:lnTo>
                    <a:pt x="784" y="1326"/>
                  </a:lnTo>
                  <a:lnTo>
                    <a:pt x="755" y="1269"/>
                  </a:lnTo>
                  <a:lnTo>
                    <a:pt x="726" y="1211"/>
                  </a:lnTo>
                  <a:lnTo>
                    <a:pt x="697" y="1155"/>
                  </a:lnTo>
                  <a:lnTo>
                    <a:pt x="667" y="1100"/>
                  </a:lnTo>
                  <a:lnTo>
                    <a:pt x="635" y="1043"/>
                  </a:lnTo>
                  <a:lnTo>
                    <a:pt x="604" y="988"/>
                  </a:lnTo>
                  <a:lnTo>
                    <a:pt x="571" y="933"/>
                  </a:lnTo>
                  <a:lnTo>
                    <a:pt x="539" y="879"/>
                  </a:lnTo>
                  <a:lnTo>
                    <a:pt x="505" y="825"/>
                  </a:lnTo>
                  <a:lnTo>
                    <a:pt x="472" y="770"/>
                  </a:lnTo>
                  <a:lnTo>
                    <a:pt x="437" y="717"/>
                  </a:lnTo>
                  <a:lnTo>
                    <a:pt x="402" y="664"/>
                  </a:lnTo>
                  <a:lnTo>
                    <a:pt x="366" y="611"/>
                  </a:lnTo>
                  <a:lnTo>
                    <a:pt x="331" y="559"/>
                  </a:lnTo>
                  <a:lnTo>
                    <a:pt x="294" y="507"/>
                  </a:lnTo>
                  <a:lnTo>
                    <a:pt x="257" y="456"/>
                  </a:lnTo>
                  <a:lnTo>
                    <a:pt x="219" y="405"/>
                  </a:lnTo>
                  <a:lnTo>
                    <a:pt x="181" y="354"/>
                  </a:lnTo>
                  <a:lnTo>
                    <a:pt x="142" y="304"/>
                  </a:lnTo>
                  <a:lnTo>
                    <a:pt x="103" y="255"/>
                  </a:lnTo>
                  <a:lnTo>
                    <a:pt x="63" y="206"/>
                  </a:lnTo>
                  <a:lnTo>
                    <a:pt x="23" y="157"/>
                  </a:lnTo>
                  <a:lnTo>
                    <a:pt x="169" y="33"/>
                  </a:lnTo>
                  <a:close/>
                  <a:moveTo>
                    <a:pt x="1216" y="1851"/>
                  </a:moveTo>
                  <a:lnTo>
                    <a:pt x="1238" y="1912"/>
                  </a:lnTo>
                  <a:lnTo>
                    <a:pt x="1258" y="1972"/>
                  </a:lnTo>
                  <a:lnTo>
                    <a:pt x="1279" y="2034"/>
                  </a:lnTo>
                  <a:lnTo>
                    <a:pt x="1298" y="2095"/>
                  </a:lnTo>
                  <a:lnTo>
                    <a:pt x="1317" y="2156"/>
                  </a:lnTo>
                  <a:lnTo>
                    <a:pt x="1335" y="2218"/>
                  </a:lnTo>
                  <a:lnTo>
                    <a:pt x="1354" y="2281"/>
                  </a:lnTo>
                  <a:lnTo>
                    <a:pt x="1371" y="2344"/>
                  </a:lnTo>
                  <a:lnTo>
                    <a:pt x="1387" y="2407"/>
                  </a:lnTo>
                  <a:lnTo>
                    <a:pt x="1402" y="2470"/>
                  </a:lnTo>
                  <a:lnTo>
                    <a:pt x="1418" y="2532"/>
                  </a:lnTo>
                  <a:lnTo>
                    <a:pt x="1433" y="2596"/>
                  </a:lnTo>
                  <a:lnTo>
                    <a:pt x="1447" y="2660"/>
                  </a:lnTo>
                  <a:lnTo>
                    <a:pt x="1460" y="2724"/>
                  </a:lnTo>
                  <a:lnTo>
                    <a:pt x="1472" y="2788"/>
                  </a:lnTo>
                  <a:lnTo>
                    <a:pt x="1484" y="2853"/>
                  </a:lnTo>
                  <a:lnTo>
                    <a:pt x="1494" y="2918"/>
                  </a:lnTo>
                  <a:lnTo>
                    <a:pt x="1505" y="2982"/>
                  </a:lnTo>
                  <a:lnTo>
                    <a:pt x="1515" y="3048"/>
                  </a:lnTo>
                  <a:lnTo>
                    <a:pt x="1524" y="3113"/>
                  </a:lnTo>
                  <a:lnTo>
                    <a:pt x="1532" y="3179"/>
                  </a:lnTo>
                  <a:lnTo>
                    <a:pt x="1540" y="3244"/>
                  </a:lnTo>
                  <a:lnTo>
                    <a:pt x="1546" y="3311"/>
                  </a:lnTo>
                  <a:lnTo>
                    <a:pt x="1553" y="3378"/>
                  </a:lnTo>
                  <a:lnTo>
                    <a:pt x="1558" y="3444"/>
                  </a:lnTo>
                  <a:lnTo>
                    <a:pt x="1564" y="3511"/>
                  </a:lnTo>
                  <a:lnTo>
                    <a:pt x="1567" y="3577"/>
                  </a:lnTo>
                  <a:lnTo>
                    <a:pt x="1570" y="3644"/>
                  </a:lnTo>
                  <a:lnTo>
                    <a:pt x="1574" y="3712"/>
                  </a:lnTo>
                  <a:lnTo>
                    <a:pt x="1575" y="3779"/>
                  </a:lnTo>
                  <a:lnTo>
                    <a:pt x="1576" y="3847"/>
                  </a:lnTo>
                  <a:lnTo>
                    <a:pt x="1577" y="3914"/>
                  </a:lnTo>
                  <a:lnTo>
                    <a:pt x="1385" y="3914"/>
                  </a:lnTo>
                  <a:lnTo>
                    <a:pt x="1384" y="3849"/>
                  </a:lnTo>
                  <a:lnTo>
                    <a:pt x="1383" y="3783"/>
                  </a:lnTo>
                  <a:lnTo>
                    <a:pt x="1382" y="3718"/>
                  </a:lnTo>
                  <a:lnTo>
                    <a:pt x="1379" y="3653"/>
                  </a:lnTo>
                  <a:lnTo>
                    <a:pt x="1375" y="3588"/>
                  </a:lnTo>
                  <a:lnTo>
                    <a:pt x="1372" y="3523"/>
                  </a:lnTo>
                  <a:lnTo>
                    <a:pt x="1368" y="3458"/>
                  </a:lnTo>
                  <a:lnTo>
                    <a:pt x="1362" y="3394"/>
                  </a:lnTo>
                  <a:lnTo>
                    <a:pt x="1356" y="3329"/>
                  </a:lnTo>
                  <a:lnTo>
                    <a:pt x="1349" y="3265"/>
                  </a:lnTo>
                  <a:lnTo>
                    <a:pt x="1342" y="3201"/>
                  </a:lnTo>
                  <a:lnTo>
                    <a:pt x="1334" y="3138"/>
                  </a:lnTo>
                  <a:lnTo>
                    <a:pt x="1325" y="3074"/>
                  </a:lnTo>
                  <a:lnTo>
                    <a:pt x="1316" y="3011"/>
                  </a:lnTo>
                  <a:lnTo>
                    <a:pt x="1306" y="2949"/>
                  </a:lnTo>
                  <a:lnTo>
                    <a:pt x="1295" y="2886"/>
                  </a:lnTo>
                  <a:lnTo>
                    <a:pt x="1283" y="2823"/>
                  </a:lnTo>
                  <a:lnTo>
                    <a:pt x="1271" y="2761"/>
                  </a:lnTo>
                  <a:lnTo>
                    <a:pt x="1258" y="2699"/>
                  </a:lnTo>
                  <a:lnTo>
                    <a:pt x="1245" y="2638"/>
                  </a:lnTo>
                  <a:lnTo>
                    <a:pt x="1231" y="2576"/>
                  </a:lnTo>
                  <a:lnTo>
                    <a:pt x="1217" y="2514"/>
                  </a:lnTo>
                  <a:lnTo>
                    <a:pt x="1201" y="2453"/>
                  </a:lnTo>
                  <a:lnTo>
                    <a:pt x="1186" y="2393"/>
                  </a:lnTo>
                  <a:lnTo>
                    <a:pt x="1169" y="2332"/>
                  </a:lnTo>
                  <a:lnTo>
                    <a:pt x="1152" y="2271"/>
                  </a:lnTo>
                  <a:lnTo>
                    <a:pt x="1134" y="2212"/>
                  </a:lnTo>
                  <a:lnTo>
                    <a:pt x="1115" y="2152"/>
                  </a:lnTo>
                  <a:lnTo>
                    <a:pt x="1097" y="2093"/>
                  </a:lnTo>
                  <a:lnTo>
                    <a:pt x="1076" y="2034"/>
                  </a:lnTo>
                  <a:lnTo>
                    <a:pt x="1057" y="1974"/>
                  </a:lnTo>
                  <a:lnTo>
                    <a:pt x="1036" y="1916"/>
                  </a:lnTo>
                  <a:lnTo>
                    <a:pt x="1216" y="1851"/>
                  </a:lnTo>
                  <a:close/>
                  <a:moveTo>
                    <a:pt x="1577" y="3914"/>
                  </a:moveTo>
                  <a:lnTo>
                    <a:pt x="1576" y="3982"/>
                  </a:lnTo>
                  <a:lnTo>
                    <a:pt x="1575" y="4050"/>
                  </a:lnTo>
                  <a:lnTo>
                    <a:pt x="1574" y="4118"/>
                  </a:lnTo>
                  <a:lnTo>
                    <a:pt x="1570" y="4185"/>
                  </a:lnTo>
                  <a:lnTo>
                    <a:pt x="1567" y="4252"/>
                  </a:lnTo>
                  <a:lnTo>
                    <a:pt x="1564" y="4318"/>
                  </a:lnTo>
                  <a:lnTo>
                    <a:pt x="1558" y="4386"/>
                  </a:lnTo>
                  <a:lnTo>
                    <a:pt x="1553" y="4452"/>
                  </a:lnTo>
                  <a:lnTo>
                    <a:pt x="1546" y="4518"/>
                  </a:lnTo>
                  <a:lnTo>
                    <a:pt x="1540" y="4584"/>
                  </a:lnTo>
                  <a:lnTo>
                    <a:pt x="1532" y="4650"/>
                  </a:lnTo>
                  <a:lnTo>
                    <a:pt x="1524" y="4716"/>
                  </a:lnTo>
                  <a:lnTo>
                    <a:pt x="1515" y="4781"/>
                  </a:lnTo>
                  <a:lnTo>
                    <a:pt x="1505" y="4846"/>
                  </a:lnTo>
                  <a:lnTo>
                    <a:pt x="1494" y="4911"/>
                  </a:lnTo>
                  <a:lnTo>
                    <a:pt x="1484" y="4976"/>
                  </a:lnTo>
                  <a:lnTo>
                    <a:pt x="1472" y="5041"/>
                  </a:lnTo>
                  <a:lnTo>
                    <a:pt x="1460" y="5105"/>
                  </a:lnTo>
                  <a:lnTo>
                    <a:pt x="1447" y="5169"/>
                  </a:lnTo>
                  <a:lnTo>
                    <a:pt x="1433" y="5233"/>
                  </a:lnTo>
                  <a:lnTo>
                    <a:pt x="1418" y="5297"/>
                  </a:lnTo>
                  <a:lnTo>
                    <a:pt x="1402" y="5360"/>
                  </a:lnTo>
                  <a:lnTo>
                    <a:pt x="1387" y="5423"/>
                  </a:lnTo>
                  <a:lnTo>
                    <a:pt x="1371" y="5486"/>
                  </a:lnTo>
                  <a:lnTo>
                    <a:pt x="1354" y="5548"/>
                  </a:lnTo>
                  <a:lnTo>
                    <a:pt x="1335" y="5610"/>
                  </a:lnTo>
                  <a:lnTo>
                    <a:pt x="1317" y="5673"/>
                  </a:lnTo>
                  <a:lnTo>
                    <a:pt x="1298" y="5735"/>
                  </a:lnTo>
                  <a:lnTo>
                    <a:pt x="1279" y="5795"/>
                  </a:lnTo>
                  <a:lnTo>
                    <a:pt x="1258" y="5857"/>
                  </a:lnTo>
                  <a:lnTo>
                    <a:pt x="1238" y="5918"/>
                  </a:lnTo>
                  <a:lnTo>
                    <a:pt x="1216" y="5979"/>
                  </a:lnTo>
                  <a:lnTo>
                    <a:pt x="1036" y="5914"/>
                  </a:lnTo>
                  <a:lnTo>
                    <a:pt x="1057" y="5854"/>
                  </a:lnTo>
                  <a:lnTo>
                    <a:pt x="1076" y="5795"/>
                  </a:lnTo>
                  <a:lnTo>
                    <a:pt x="1097" y="5737"/>
                  </a:lnTo>
                  <a:lnTo>
                    <a:pt x="1115" y="5677"/>
                  </a:lnTo>
                  <a:lnTo>
                    <a:pt x="1134" y="5618"/>
                  </a:lnTo>
                  <a:lnTo>
                    <a:pt x="1152" y="5557"/>
                  </a:lnTo>
                  <a:lnTo>
                    <a:pt x="1169" y="5497"/>
                  </a:lnTo>
                  <a:lnTo>
                    <a:pt x="1186" y="5437"/>
                  </a:lnTo>
                  <a:lnTo>
                    <a:pt x="1201" y="5376"/>
                  </a:lnTo>
                  <a:lnTo>
                    <a:pt x="1217" y="5315"/>
                  </a:lnTo>
                  <a:lnTo>
                    <a:pt x="1231" y="5254"/>
                  </a:lnTo>
                  <a:lnTo>
                    <a:pt x="1245" y="5192"/>
                  </a:lnTo>
                  <a:lnTo>
                    <a:pt x="1258" y="5130"/>
                  </a:lnTo>
                  <a:lnTo>
                    <a:pt x="1271" y="5068"/>
                  </a:lnTo>
                  <a:lnTo>
                    <a:pt x="1283" y="5007"/>
                  </a:lnTo>
                  <a:lnTo>
                    <a:pt x="1295" y="4944"/>
                  </a:lnTo>
                  <a:lnTo>
                    <a:pt x="1306" y="4881"/>
                  </a:lnTo>
                  <a:lnTo>
                    <a:pt x="1316" y="4818"/>
                  </a:lnTo>
                  <a:lnTo>
                    <a:pt x="1325" y="4755"/>
                  </a:lnTo>
                  <a:lnTo>
                    <a:pt x="1334" y="4691"/>
                  </a:lnTo>
                  <a:lnTo>
                    <a:pt x="1342" y="4627"/>
                  </a:lnTo>
                  <a:lnTo>
                    <a:pt x="1349" y="4563"/>
                  </a:lnTo>
                  <a:lnTo>
                    <a:pt x="1356" y="4499"/>
                  </a:lnTo>
                  <a:lnTo>
                    <a:pt x="1362" y="4435"/>
                  </a:lnTo>
                  <a:lnTo>
                    <a:pt x="1368" y="4372"/>
                  </a:lnTo>
                  <a:lnTo>
                    <a:pt x="1372" y="4306"/>
                  </a:lnTo>
                  <a:lnTo>
                    <a:pt x="1375" y="4241"/>
                  </a:lnTo>
                  <a:lnTo>
                    <a:pt x="1379" y="4176"/>
                  </a:lnTo>
                  <a:lnTo>
                    <a:pt x="1382" y="4111"/>
                  </a:lnTo>
                  <a:lnTo>
                    <a:pt x="1383" y="4046"/>
                  </a:lnTo>
                  <a:lnTo>
                    <a:pt x="1384" y="3980"/>
                  </a:lnTo>
                  <a:lnTo>
                    <a:pt x="1385" y="3914"/>
                  </a:lnTo>
                  <a:lnTo>
                    <a:pt x="1577" y="3914"/>
                  </a:lnTo>
                  <a:close/>
                  <a:moveTo>
                    <a:pt x="1216" y="5979"/>
                  </a:moveTo>
                  <a:lnTo>
                    <a:pt x="1192" y="6040"/>
                  </a:lnTo>
                  <a:lnTo>
                    <a:pt x="1168" y="6103"/>
                  </a:lnTo>
                  <a:lnTo>
                    <a:pt x="1144" y="6165"/>
                  </a:lnTo>
                  <a:lnTo>
                    <a:pt x="1120" y="6227"/>
                  </a:lnTo>
                  <a:lnTo>
                    <a:pt x="1094" y="6287"/>
                  </a:lnTo>
                  <a:lnTo>
                    <a:pt x="1068" y="6348"/>
                  </a:lnTo>
                  <a:lnTo>
                    <a:pt x="1040" y="6409"/>
                  </a:lnTo>
                  <a:lnTo>
                    <a:pt x="1012" y="6470"/>
                  </a:lnTo>
                  <a:lnTo>
                    <a:pt x="984" y="6529"/>
                  </a:lnTo>
                  <a:lnTo>
                    <a:pt x="956" y="6589"/>
                  </a:lnTo>
                  <a:lnTo>
                    <a:pt x="926" y="6647"/>
                  </a:lnTo>
                  <a:lnTo>
                    <a:pt x="896" y="6706"/>
                  </a:lnTo>
                  <a:lnTo>
                    <a:pt x="865" y="6764"/>
                  </a:lnTo>
                  <a:lnTo>
                    <a:pt x="833" y="6822"/>
                  </a:lnTo>
                  <a:lnTo>
                    <a:pt x="802" y="6880"/>
                  </a:lnTo>
                  <a:lnTo>
                    <a:pt x="770" y="6937"/>
                  </a:lnTo>
                  <a:lnTo>
                    <a:pt x="736" y="6994"/>
                  </a:lnTo>
                  <a:lnTo>
                    <a:pt x="702" y="7050"/>
                  </a:lnTo>
                  <a:lnTo>
                    <a:pt x="668" y="7106"/>
                  </a:lnTo>
                  <a:lnTo>
                    <a:pt x="633" y="7162"/>
                  </a:lnTo>
                  <a:lnTo>
                    <a:pt x="597" y="7217"/>
                  </a:lnTo>
                  <a:lnTo>
                    <a:pt x="562" y="7271"/>
                  </a:lnTo>
                  <a:lnTo>
                    <a:pt x="525" y="7326"/>
                  </a:lnTo>
                  <a:lnTo>
                    <a:pt x="488" y="7380"/>
                  </a:lnTo>
                  <a:lnTo>
                    <a:pt x="450" y="7433"/>
                  </a:lnTo>
                  <a:lnTo>
                    <a:pt x="411" y="7486"/>
                  </a:lnTo>
                  <a:lnTo>
                    <a:pt x="373" y="7539"/>
                  </a:lnTo>
                  <a:lnTo>
                    <a:pt x="333" y="7591"/>
                  </a:lnTo>
                  <a:lnTo>
                    <a:pt x="293" y="7643"/>
                  </a:lnTo>
                  <a:lnTo>
                    <a:pt x="253" y="7694"/>
                  </a:lnTo>
                  <a:lnTo>
                    <a:pt x="212" y="7745"/>
                  </a:lnTo>
                  <a:lnTo>
                    <a:pt x="169" y="7796"/>
                  </a:lnTo>
                  <a:lnTo>
                    <a:pt x="23" y="7672"/>
                  </a:lnTo>
                  <a:lnTo>
                    <a:pt x="63" y="7624"/>
                  </a:lnTo>
                  <a:lnTo>
                    <a:pt x="103" y="7575"/>
                  </a:lnTo>
                  <a:lnTo>
                    <a:pt x="142" y="7525"/>
                  </a:lnTo>
                  <a:lnTo>
                    <a:pt x="181" y="7474"/>
                  </a:lnTo>
                  <a:lnTo>
                    <a:pt x="219" y="7424"/>
                  </a:lnTo>
                  <a:lnTo>
                    <a:pt x="257" y="7373"/>
                  </a:lnTo>
                  <a:lnTo>
                    <a:pt x="294" y="7321"/>
                  </a:lnTo>
                  <a:lnTo>
                    <a:pt x="331" y="7270"/>
                  </a:lnTo>
                  <a:lnTo>
                    <a:pt x="366" y="7217"/>
                  </a:lnTo>
                  <a:lnTo>
                    <a:pt x="402" y="7165"/>
                  </a:lnTo>
                  <a:lnTo>
                    <a:pt x="437" y="7112"/>
                  </a:lnTo>
                  <a:lnTo>
                    <a:pt x="472" y="7059"/>
                  </a:lnTo>
                  <a:lnTo>
                    <a:pt x="505" y="7005"/>
                  </a:lnTo>
                  <a:lnTo>
                    <a:pt x="539" y="6951"/>
                  </a:lnTo>
                  <a:lnTo>
                    <a:pt x="571" y="6897"/>
                  </a:lnTo>
                  <a:lnTo>
                    <a:pt x="604" y="6841"/>
                  </a:lnTo>
                  <a:lnTo>
                    <a:pt x="635" y="6786"/>
                  </a:lnTo>
                  <a:lnTo>
                    <a:pt x="667" y="6730"/>
                  </a:lnTo>
                  <a:lnTo>
                    <a:pt x="697" y="6674"/>
                  </a:lnTo>
                  <a:lnTo>
                    <a:pt x="726" y="6617"/>
                  </a:lnTo>
                  <a:lnTo>
                    <a:pt x="755" y="6561"/>
                  </a:lnTo>
                  <a:lnTo>
                    <a:pt x="784" y="6503"/>
                  </a:lnTo>
                  <a:lnTo>
                    <a:pt x="812" y="6446"/>
                  </a:lnTo>
                  <a:lnTo>
                    <a:pt x="839" y="6388"/>
                  </a:lnTo>
                  <a:lnTo>
                    <a:pt x="866" y="6330"/>
                  </a:lnTo>
                  <a:lnTo>
                    <a:pt x="892" y="6271"/>
                  </a:lnTo>
                  <a:lnTo>
                    <a:pt x="918" y="6213"/>
                  </a:lnTo>
                  <a:lnTo>
                    <a:pt x="943" y="6153"/>
                  </a:lnTo>
                  <a:lnTo>
                    <a:pt x="967" y="6094"/>
                  </a:lnTo>
                  <a:lnTo>
                    <a:pt x="991" y="6034"/>
                  </a:lnTo>
                  <a:lnTo>
                    <a:pt x="1013" y="5973"/>
                  </a:lnTo>
                  <a:lnTo>
                    <a:pt x="1036" y="5914"/>
                  </a:lnTo>
                  <a:lnTo>
                    <a:pt x="1216" y="5979"/>
                  </a:lnTo>
                  <a:close/>
                  <a:moveTo>
                    <a:pt x="169" y="7796"/>
                  </a:moveTo>
                  <a:lnTo>
                    <a:pt x="163" y="7802"/>
                  </a:lnTo>
                  <a:lnTo>
                    <a:pt x="156" y="7809"/>
                  </a:lnTo>
                  <a:lnTo>
                    <a:pt x="148" y="7814"/>
                  </a:lnTo>
                  <a:lnTo>
                    <a:pt x="140" y="7820"/>
                  </a:lnTo>
                  <a:lnTo>
                    <a:pt x="131" y="7823"/>
                  </a:lnTo>
                  <a:lnTo>
                    <a:pt x="123" y="7826"/>
                  </a:lnTo>
                  <a:lnTo>
                    <a:pt x="114" y="7829"/>
                  </a:lnTo>
                  <a:lnTo>
                    <a:pt x="104" y="7830"/>
                  </a:lnTo>
                  <a:lnTo>
                    <a:pt x="96" y="7830"/>
                  </a:lnTo>
                  <a:lnTo>
                    <a:pt x="86" y="7830"/>
                  </a:lnTo>
                  <a:lnTo>
                    <a:pt x="77" y="7829"/>
                  </a:lnTo>
                  <a:lnTo>
                    <a:pt x="68" y="7825"/>
                  </a:lnTo>
                  <a:lnTo>
                    <a:pt x="60" y="7823"/>
                  </a:lnTo>
                  <a:lnTo>
                    <a:pt x="51" y="7819"/>
                  </a:lnTo>
                  <a:lnTo>
                    <a:pt x="42" y="7813"/>
                  </a:lnTo>
                  <a:lnTo>
                    <a:pt x="35" y="7808"/>
                  </a:lnTo>
                  <a:lnTo>
                    <a:pt x="27" y="7801"/>
                  </a:lnTo>
                  <a:lnTo>
                    <a:pt x="21" y="7794"/>
                  </a:lnTo>
                  <a:lnTo>
                    <a:pt x="15" y="7786"/>
                  </a:lnTo>
                  <a:lnTo>
                    <a:pt x="11" y="7778"/>
                  </a:lnTo>
                  <a:lnTo>
                    <a:pt x="7" y="7769"/>
                  </a:lnTo>
                  <a:lnTo>
                    <a:pt x="5" y="7760"/>
                  </a:lnTo>
                  <a:lnTo>
                    <a:pt x="2" y="7752"/>
                  </a:lnTo>
                  <a:lnTo>
                    <a:pt x="1" y="7743"/>
                  </a:lnTo>
                  <a:lnTo>
                    <a:pt x="0" y="7733"/>
                  </a:lnTo>
                  <a:lnTo>
                    <a:pt x="1" y="7724"/>
                  </a:lnTo>
                  <a:lnTo>
                    <a:pt x="2" y="7715"/>
                  </a:lnTo>
                  <a:lnTo>
                    <a:pt x="5" y="7706"/>
                  </a:lnTo>
                  <a:lnTo>
                    <a:pt x="8" y="7697"/>
                  </a:lnTo>
                  <a:lnTo>
                    <a:pt x="12" y="7689"/>
                  </a:lnTo>
                  <a:lnTo>
                    <a:pt x="16" y="7680"/>
                  </a:lnTo>
                  <a:lnTo>
                    <a:pt x="23" y="7672"/>
                  </a:lnTo>
                  <a:lnTo>
                    <a:pt x="169" y="7796"/>
                  </a:lnTo>
                  <a:close/>
                </a:path>
              </a:pathLst>
            </a:custGeom>
            <a:solidFill>
              <a:srgbClr val="F08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703" name="Freeform 313"/>
            <p:cNvSpPr>
              <a:spLocks noEditPoints="1"/>
            </p:cNvSpPr>
            <p:nvPr/>
          </p:nvSpPr>
          <p:spPr bwMode="auto">
            <a:xfrm>
              <a:off x="8710613" y="3367088"/>
              <a:ext cx="533400" cy="101600"/>
            </a:xfrm>
            <a:custGeom>
              <a:avLst/>
              <a:gdLst>
                <a:gd name="T0" fmla="*/ 2147483646 w 1008"/>
                <a:gd name="T1" fmla="*/ 2147483646 h 192"/>
                <a:gd name="T2" fmla="*/ 2147483646 w 1008"/>
                <a:gd name="T3" fmla="*/ 2147483646 h 192"/>
                <a:gd name="T4" fmla="*/ 2147483646 w 1008"/>
                <a:gd name="T5" fmla="*/ 2147483646 h 192"/>
                <a:gd name="T6" fmla="*/ 2147483646 w 1008"/>
                <a:gd name="T7" fmla="*/ 2147483646 h 192"/>
                <a:gd name="T8" fmla="*/ 2147483646 w 1008"/>
                <a:gd name="T9" fmla="*/ 2147483646 h 192"/>
                <a:gd name="T10" fmla="*/ 2147483646 w 1008"/>
                <a:gd name="T11" fmla="*/ 2147483646 h 192"/>
                <a:gd name="T12" fmla="*/ 2147483646 w 1008"/>
                <a:gd name="T13" fmla="*/ 2147483646 h 192"/>
                <a:gd name="T14" fmla="*/ 0 w 1008"/>
                <a:gd name="T15" fmla="*/ 2147483646 h 192"/>
                <a:gd name="T16" fmla="*/ 0 w 1008"/>
                <a:gd name="T17" fmla="*/ 2147483646 h 192"/>
                <a:gd name="T18" fmla="*/ 2147483646 w 1008"/>
                <a:gd name="T19" fmla="*/ 2147483646 h 192"/>
                <a:gd name="T20" fmla="*/ 2147483646 w 1008"/>
                <a:gd name="T21" fmla="*/ 2147483646 h 192"/>
                <a:gd name="T22" fmla="*/ 2147483646 w 1008"/>
                <a:gd name="T23" fmla="*/ 2147483646 h 192"/>
                <a:gd name="T24" fmla="*/ 2147483646 w 1008"/>
                <a:gd name="T25" fmla="*/ 2147483646 h 192"/>
                <a:gd name="T26" fmla="*/ 2147483646 w 1008"/>
                <a:gd name="T27" fmla="*/ 2147483646 h 192"/>
                <a:gd name="T28" fmla="*/ 2147483646 w 1008"/>
                <a:gd name="T29" fmla="*/ 2147483646 h 192"/>
                <a:gd name="T30" fmla="*/ 2147483646 w 1008"/>
                <a:gd name="T31" fmla="*/ 0 h 192"/>
                <a:gd name="T32" fmla="*/ 2147483646 w 1008"/>
                <a:gd name="T33" fmla="*/ 2147483646 h 192"/>
                <a:gd name="T34" fmla="*/ 2147483646 w 1008"/>
                <a:gd name="T35" fmla="*/ 0 h 192"/>
                <a:gd name="T36" fmla="*/ 2147483646 w 1008"/>
                <a:gd name="T37" fmla="*/ 2147483646 h 192"/>
                <a:gd name="T38" fmla="*/ 2147483646 w 1008"/>
                <a:gd name="T39" fmla="*/ 0 h 192"/>
                <a:gd name="T40" fmla="*/ 2147483646 w 1008"/>
                <a:gd name="T41" fmla="*/ 2147483646 h 192"/>
                <a:gd name="T42" fmla="*/ 2147483646 w 1008"/>
                <a:gd name="T43" fmla="*/ 2147483646 h 192"/>
                <a:gd name="T44" fmla="*/ 2147483646 w 1008"/>
                <a:gd name="T45" fmla="*/ 2147483646 h 192"/>
                <a:gd name="T46" fmla="*/ 2147483646 w 1008"/>
                <a:gd name="T47" fmla="*/ 2147483646 h 192"/>
                <a:gd name="T48" fmla="*/ 2147483646 w 1008"/>
                <a:gd name="T49" fmla="*/ 2147483646 h 192"/>
                <a:gd name="T50" fmla="*/ 2147483646 w 1008"/>
                <a:gd name="T51" fmla="*/ 2147483646 h 192"/>
                <a:gd name="T52" fmla="*/ 2147483646 w 1008"/>
                <a:gd name="T53" fmla="*/ 2147483646 h 192"/>
                <a:gd name="T54" fmla="*/ 2147483646 w 1008"/>
                <a:gd name="T55" fmla="*/ 2147483646 h 192"/>
                <a:gd name="T56" fmla="*/ 2147483646 w 1008"/>
                <a:gd name="T57" fmla="*/ 2147483646 h 192"/>
                <a:gd name="T58" fmla="*/ 2147483646 w 1008"/>
                <a:gd name="T59" fmla="*/ 2147483646 h 192"/>
                <a:gd name="T60" fmla="*/ 2147483646 w 1008"/>
                <a:gd name="T61" fmla="*/ 2147483646 h 192"/>
                <a:gd name="T62" fmla="*/ 2147483646 w 1008"/>
                <a:gd name="T63" fmla="*/ 2147483646 h 192"/>
                <a:gd name="T64" fmla="*/ 2147483646 w 1008"/>
                <a:gd name="T65" fmla="*/ 2147483646 h 192"/>
                <a:gd name="T66" fmla="*/ 2147483646 w 1008"/>
                <a:gd name="T67" fmla="*/ 2147483646 h 192"/>
                <a:gd name="T68" fmla="*/ 2147483646 w 1008"/>
                <a:gd name="T69" fmla="*/ 2147483646 h 192"/>
                <a:gd name="T70" fmla="*/ 2147483646 w 1008"/>
                <a:gd name="T71" fmla="*/ 2147483646 h 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08" h="192">
                  <a:moveTo>
                    <a:pt x="95" y="192"/>
                  </a:moveTo>
                  <a:lnTo>
                    <a:pt x="86" y="192"/>
                  </a:lnTo>
                  <a:lnTo>
                    <a:pt x="76" y="189"/>
                  </a:lnTo>
                  <a:lnTo>
                    <a:pt x="67" y="187"/>
                  </a:lnTo>
                  <a:lnTo>
                    <a:pt x="59" y="184"/>
                  </a:lnTo>
                  <a:lnTo>
                    <a:pt x="50" y="180"/>
                  </a:lnTo>
                  <a:lnTo>
                    <a:pt x="42" y="175"/>
                  </a:lnTo>
                  <a:lnTo>
                    <a:pt x="35" y="170"/>
                  </a:lnTo>
                  <a:lnTo>
                    <a:pt x="28" y="163"/>
                  </a:lnTo>
                  <a:lnTo>
                    <a:pt x="22" y="157"/>
                  </a:lnTo>
                  <a:lnTo>
                    <a:pt x="16" y="149"/>
                  </a:lnTo>
                  <a:lnTo>
                    <a:pt x="11" y="142"/>
                  </a:lnTo>
                  <a:lnTo>
                    <a:pt x="8" y="133"/>
                  </a:lnTo>
                  <a:lnTo>
                    <a:pt x="4" y="124"/>
                  </a:lnTo>
                  <a:lnTo>
                    <a:pt x="1" y="115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85"/>
                  </a:lnTo>
                  <a:lnTo>
                    <a:pt x="1" y="77"/>
                  </a:lnTo>
                  <a:lnTo>
                    <a:pt x="4" y="67"/>
                  </a:lnTo>
                  <a:lnTo>
                    <a:pt x="8" y="58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2" y="35"/>
                  </a:lnTo>
                  <a:lnTo>
                    <a:pt x="28" y="28"/>
                  </a:lnTo>
                  <a:lnTo>
                    <a:pt x="35" y="22"/>
                  </a:lnTo>
                  <a:lnTo>
                    <a:pt x="42" y="16"/>
                  </a:lnTo>
                  <a:lnTo>
                    <a:pt x="50" y="12"/>
                  </a:lnTo>
                  <a:lnTo>
                    <a:pt x="59" y="7"/>
                  </a:lnTo>
                  <a:lnTo>
                    <a:pt x="67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192"/>
                  </a:lnTo>
                  <a:close/>
                  <a:moveTo>
                    <a:pt x="95" y="0"/>
                  </a:moveTo>
                  <a:lnTo>
                    <a:pt x="911" y="0"/>
                  </a:lnTo>
                  <a:lnTo>
                    <a:pt x="911" y="192"/>
                  </a:lnTo>
                  <a:lnTo>
                    <a:pt x="95" y="192"/>
                  </a:lnTo>
                  <a:lnTo>
                    <a:pt x="95" y="0"/>
                  </a:lnTo>
                  <a:close/>
                  <a:moveTo>
                    <a:pt x="911" y="0"/>
                  </a:moveTo>
                  <a:lnTo>
                    <a:pt x="921" y="0"/>
                  </a:lnTo>
                  <a:lnTo>
                    <a:pt x="931" y="2"/>
                  </a:lnTo>
                  <a:lnTo>
                    <a:pt x="941" y="4"/>
                  </a:lnTo>
                  <a:lnTo>
                    <a:pt x="949" y="7"/>
                  </a:lnTo>
                  <a:lnTo>
                    <a:pt x="958" y="12"/>
                  </a:lnTo>
                  <a:lnTo>
                    <a:pt x="965" y="16"/>
                  </a:lnTo>
                  <a:lnTo>
                    <a:pt x="973" y="22"/>
                  </a:lnTo>
                  <a:lnTo>
                    <a:pt x="980" y="28"/>
                  </a:lnTo>
                  <a:lnTo>
                    <a:pt x="986" y="35"/>
                  </a:lnTo>
                  <a:lnTo>
                    <a:pt x="991" y="42"/>
                  </a:lnTo>
                  <a:lnTo>
                    <a:pt x="996" y="50"/>
                  </a:lnTo>
                  <a:lnTo>
                    <a:pt x="1000" y="58"/>
                  </a:lnTo>
                  <a:lnTo>
                    <a:pt x="1003" y="67"/>
                  </a:lnTo>
                  <a:lnTo>
                    <a:pt x="1006" y="77"/>
                  </a:lnTo>
                  <a:lnTo>
                    <a:pt x="1008" y="85"/>
                  </a:lnTo>
                  <a:lnTo>
                    <a:pt x="1008" y="95"/>
                  </a:lnTo>
                  <a:lnTo>
                    <a:pt x="1008" y="105"/>
                  </a:lnTo>
                  <a:lnTo>
                    <a:pt x="1006" y="115"/>
                  </a:lnTo>
                  <a:lnTo>
                    <a:pt x="1003" y="124"/>
                  </a:lnTo>
                  <a:lnTo>
                    <a:pt x="1000" y="133"/>
                  </a:lnTo>
                  <a:lnTo>
                    <a:pt x="996" y="142"/>
                  </a:lnTo>
                  <a:lnTo>
                    <a:pt x="991" y="149"/>
                  </a:lnTo>
                  <a:lnTo>
                    <a:pt x="986" y="157"/>
                  </a:lnTo>
                  <a:lnTo>
                    <a:pt x="980" y="163"/>
                  </a:lnTo>
                  <a:lnTo>
                    <a:pt x="973" y="170"/>
                  </a:lnTo>
                  <a:lnTo>
                    <a:pt x="965" y="175"/>
                  </a:lnTo>
                  <a:lnTo>
                    <a:pt x="958" y="180"/>
                  </a:lnTo>
                  <a:lnTo>
                    <a:pt x="949" y="184"/>
                  </a:lnTo>
                  <a:lnTo>
                    <a:pt x="941" y="187"/>
                  </a:lnTo>
                  <a:lnTo>
                    <a:pt x="931" y="189"/>
                  </a:lnTo>
                  <a:lnTo>
                    <a:pt x="921" y="192"/>
                  </a:lnTo>
                  <a:lnTo>
                    <a:pt x="911" y="192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F08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821" name="Grupo 25820"/>
          <p:cNvGrpSpPr>
            <a:grpSpLocks/>
          </p:cNvGrpSpPr>
          <p:nvPr/>
        </p:nvGrpSpPr>
        <p:grpSpPr bwMode="auto">
          <a:xfrm>
            <a:off x="5978525" y="5540375"/>
            <a:ext cx="693738" cy="315913"/>
            <a:chOff x="5978525" y="5540375"/>
            <a:chExt cx="693738" cy="315913"/>
          </a:xfrm>
        </p:grpSpPr>
        <p:sp>
          <p:nvSpPr>
            <p:cNvPr id="25619" name="Freeform 58"/>
            <p:cNvSpPr>
              <a:spLocks/>
            </p:cNvSpPr>
            <p:nvPr/>
          </p:nvSpPr>
          <p:spPr bwMode="auto">
            <a:xfrm>
              <a:off x="6376988" y="5540375"/>
              <a:ext cx="295275" cy="238125"/>
            </a:xfrm>
            <a:custGeom>
              <a:avLst/>
              <a:gdLst>
                <a:gd name="T0" fmla="*/ 2147483646 w 556"/>
                <a:gd name="T1" fmla="*/ 2147483646 h 451"/>
                <a:gd name="T2" fmla="*/ 2147483646 w 556"/>
                <a:gd name="T3" fmla="*/ 2147483646 h 451"/>
                <a:gd name="T4" fmla="*/ 0 w 556"/>
                <a:gd name="T5" fmla="*/ 0 h 451"/>
                <a:gd name="T6" fmla="*/ 2147483646 w 556"/>
                <a:gd name="T7" fmla="*/ 2147483646 h 4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6" h="451">
                  <a:moveTo>
                    <a:pt x="556" y="14"/>
                  </a:moveTo>
                  <a:lnTo>
                    <a:pt x="211" y="451"/>
                  </a:lnTo>
                  <a:lnTo>
                    <a:pt x="0" y="0"/>
                  </a:lnTo>
                  <a:lnTo>
                    <a:pt x="556" y="14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0" name="Freeform 59"/>
            <p:cNvSpPr>
              <a:spLocks/>
            </p:cNvSpPr>
            <p:nvPr/>
          </p:nvSpPr>
          <p:spPr bwMode="auto">
            <a:xfrm>
              <a:off x="6415088" y="5607050"/>
              <a:ext cx="71437" cy="96838"/>
            </a:xfrm>
            <a:custGeom>
              <a:avLst/>
              <a:gdLst>
                <a:gd name="T0" fmla="*/ 2147483646 w 136"/>
                <a:gd name="T1" fmla="*/ 2147483646 h 182"/>
                <a:gd name="T2" fmla="*/ 2147483646 w 136"/>
                <a:gd name="T3" fmla="*/ 2147483646 h 182"/>
                <a:gd name="T4" fmla="*/ 2147483646 w 136"/>
                <a:gd name="T5" fmla="*/ 2147483646 h 182"/>
                <a:gd name="T6" fmla="*/ 2147483646 w 136"/>
                <a:gd name="T7" fmla="*/ 2147483646 h 182"/>
                <a:gd name="T8" fmla="*/ 2147483646 w 136"/>
                <a:gd name="T9" fmla="*/ 2147483646 h 182"/>
                <a:gd name="T10" fmla="*/ 2147483646 w 136"/>
                <a:gd name="T11" fmla="*/ 2147483646 h 182"/>
                <a:gd name="T12" fmla="*/ 2147483646 w 136"/>
                <a:gd name="T13" fmla="*/ 2147483646 h 182"/>
                <a:gd name="T14" fmla="*/ 2147483646 w 136"/>
                <a:gd name="T15" fmla="*/ 2147483646 h 182"/>
                <a:gd name="T16" fmla="*/ 2147483646 w 136"/>
                <a:gd name="T17" fmla="*/ 2147483646 h 182"/>
                <a:gd name="T18" fmla="*/ 2147483646 w 136"/>
                <a:gd name="T19" fmla="*/ 2147483646 h 182"/>
                <a:gd name="T20" fmla="*/ 2147483646 w 136"/>
                <a:gd name="T21" fmla="*/ 2147483646 h 182"/>
                <a:gd name="T22" fmla="*/ 2147483646 w 136"/>
                <a:gd name="T23" fmla="*/ 2147483646 h 182"/>
                <a:gd name="T24" fmla="*/ 2147483646 w 136"/>
                <a:gd name="T25" fmla="*/ 2147483646 h 182"/>
                <a:gd name="T26" fmla="*/ 2147483646 w 136"/>
                <a:gd name="T27" fmla="*/ 2147483646 h 182"/>
                <a:gd name="T28" fmla="*/ 2147483646 w 136"/>
                <a:gd name="T29" fmla="*/ 2147483646 h 182"/>
                <a:gd name="T30" fmla="*/ 2147483646 w 136"/>
                <a:gd name="T31" fmla="*/ 2147483646 h 182"/>
                <a:gd name="T32" fmla="*/ 2147483646 w 136"/>
                <a:gd name="T33" fmla="*/ 2147483646 h 182"/>
                <a:gd name="T34" fmla="*/ 2147483646 w 136"/>
                <a:gd name="T35" fmla="*/ 2147483646 h 182"/>
                <a:gd name="T36" fmla="*/ 2147483646 w 136"/>
                <a:gd name="T37" fmla="*/ 2147483646 h 182"/>
                <a:gd name="T38" fmla="*/ 2147483646 w 136"/>
                <a:gd name="T39" fmla="*/ 2147483646 h 182"/>
                <a:gd name="T40" fmla="*/ 2147483646 w 136"/>
                <a:gd name="T41" fmla="*/ 2147483646 h 182"/>
                <a:gd name="T42" fmla="*/ 2147483646 w 136"/>
                <a:gd name="T43" fmla="*/ 2147483646 h 182"/>
                <a:gd name="T44" fmla="*/ 2147483646 w 136"/>
                <a:gd name="T45" fmla="*/ 2147483646 h 182"/>
                <a:gd name="T46" fmla="*/ 2147483646 w 136"/>
                <a:gd name="T47" fmla="*/ 2147483646 h 182"/>
                <a:gd name="T48" fmla="*/ 2147483646 w 136"/>
                <a:gd name="T49" fmla="*/ 2147483646 h 182"/>
                <a:gd name="T50" fmla="*/ 2147483646 w 136"/>
                <a:gd name="T51" fmla="*/ 2147483646 h 182"/>
                <a:gd name="T52" fmla="*/ 2147483646 w 136"/>
                <a:gd name="T53" fmla="*/ 0 h 182"/>
                <a:gd name="T54" fmla="*/ 2147483646 w 136"/>
                <a:gd name="T55" fmla="*/ 0 h 182"/>
                <a:gd name="T56" fmla="*/ 2147483646 w 136"/>
                <a:gd name="T57" fmla="*/ 0 h 182"/>
                <a:gd name="T58" fmla="*/ 2147483646 w 136"/>
                <a:gd name="T59" fmla="*/ 2147483646 h 182"/>
                <a:gd name="T60" fmla="*/ 2147483646 w 136"/>
                <a:gd name="T61" fmla="*/ 2147483646 h 182"/>
                <a:gd name="T62" fmla="*/ 2147483646 w 136"/>
                <a:gd name="T63" fmla="*/ 2147483646 h 182"/>
                <a:gd name="T64" fmla="*/ 2147483646 w 136"/>
                <a:gd name="T65" fmla="*/ 2147483646 h 1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6" h="182">
                  <a:moveTo>
                    <a:pt x="81" y="182"/>
                  </a:moveTo>
                  <a:lnTo>
                    <a:pt x="85" y="180"/>
                  </a:lnTo>
                  <a:lnTo>
                    <a:pt x="89" y="178"/>
                  </a:lnTo>
                  <a:lnTo>
                    <a:pt x="94" y="175"/>
                  </a:lnTo>
                  <a:lnTo>
                    <a:pt x="98" y="172"/>
                  </a:lnTo>
                  <a:lnTo>
                    <a:pt x="101" y="169"/>
                  </a:lnTo>
                  <a:lnTo>
                    <a:pt x="105" y="167"/>
                  </a:lnTo>
                  <a:lnTo>
                    <a:pt x="109" y="164"/>
                  </a:lnTo>
                  <a:lnTo>
                    <a:pt x="112" y="159"/>
                  </a:lnTo>
                  <a:lnTo>
                    <a:pt x="114" y="156"/>
                  </a:lnTo>
                  <a:lnTo>
                    <a:pt x="118" y="153"/>
                  </a:lnTo>
                  <a:lnTo>
                    <a:pt x="120" y="148"/>
                  </a:lnTo>
                  <a:lnTo>
                    <a:pt x="123" y="145"/>
                  </a:lnTo>
                  <a:lnTo>
                    <a:pt x="125" y="141"/>
                  </a:lnTo>
                  <a:lnTo>
                    <a:pt x="127" y="136"/>
                  </a:lnTo>
                  <a:lnTo>
                    <a:pt x="128" y="132"/>
                  </a:lnTo>
                  <a:lnTo>
                    <a:pt x="131" y="128"/>
                  </a:lnTo>
                  <a:lnTo>
                    <a:pt x="132" y="123"/>
                  </a:lnTo>
                  <a:lnTo>
                    <a:pt x="134" y="119"/>
                  </a:lnTo>
                  <a:lnTo>
                    <a:pt x="135" y="115"/>
                  </a:lnTo>
                  <a:lnTo>
                    <a:pt x="135" y="110"/>
                  </a:lnTo>
                  <a:lnTo>
                    <a:pt x="136" y="106"/>
                  </a:lnTo>
                  <a:lnTo>
                    <a:pt x="136" y="101"/>
                  </a:lnTo>
                  <a:lnTo>
                    <a:pt x="136" y="96"/>
                  </a:lnTo>
                  <a:lnTo>
                    <a:pt x="136" y="92"/>
                  </a:lnTo>
                  <a:lnTo>
                    <a:pt x="136" y="88"/>
                  </a:lnTo>
                  <a:lnTo>
                    <a:pt x="136" y="82"/>
                  </a:lnTo>
                  <a:lnTo>
                    <a:pt x="135" y="78"/>
                  </a:lnTo>
                  <a:lnTo>
                    <a:pt x="134" y="74"/>
                  </a:lnTo>
                  <a:lnTo>
                    <a:pt x="133" y="68"/>
                  </a:lnTo>
                  <a:lnTo>
                    <a:pt x="131" y="64"/>
                  </a:lnTo>
                  <a:lnTo>
                    <a:pt x="130" y="60"/>
                  </a:lnTo>
                  <a:lnTo>
                    <a:pt x="127" y="55"/>
                  </a:lnTo>
                  <a:lnTo>
                    <a:pt x="125" y="51"/>
                  </a:lnTo>
                  <a:lnTo>
                    <a:pt x="123" y="47"/>
                  </a:lnTo>
                  <a:lnTo>
                    <a:pt x="120" y="42"/>
                  </a:lnTo>
                  <a:lnTo>
                    <a:pt x="118" y="38"/>
                  </a:lnTo>
                  <a:lnTo>
                    <a:pt x="114" y="35"/>
                  </a:lnTo>
                  <a:lnTo>
                    <a:pt x="111" y="30"/>
                  </a:lnTo>
                  <a:lnTo>
                    <a:pt x="108" y="27"/>
                  </a:lnTo>
                  <a:lnTo>
                    <a:pt x="105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4" y="15"/>
                  </a:lnTo>
                  <a:lnTo>
                    <a:pt x="89" y="13"/>
                  </a:lnTo>
                  <a:lnTo>
                    <a:pt x="86" y="11"/>
                  </a:lnTo>
                  <a:lnTo>
                    <a:pt x="82" y="9"/>
                  </a:lnTo>
                  <a:lnTo>
                    <a:pt x="78" y="6"/>
                  </a:lnTo>
                  <a:lnTo>
                    <a:pt x="73" y="5"/>
                  </a:lnTo>
                  <a:lnTo>
                    <a:pt x="69" y="4"/>
                  </a:lnTo>
                  <a:lnTo>
                    <a:pt x="65" y="2"/>
                  </a:lnTo>
                  <a:lnTo>
                    <a:pt x="60" y="1"/>
                  </a:lnTo>
                  <a:lnTo>
                    <a:pt x="56" y="1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4" y="3"/>
                  </a:lnTo>
                  <a:lnTo>
                    <a:pt x="9" y="4"/>
                  </a:lnTo>
                  <a:lnTo>
                    <a:pt x="4" y="6"/>
                  </a:lnTo>
                  <a:lnTo>
                    <a:pt x="0" y="9"/>
                  </a:lnTo>
                  <a:lnTo>
                    <a:pt x="81" y="182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1" name="Freeform 60"/>
            <p:cNvSpPr>
              <a:spLocks/>
            </p:cNvSpPr>
            <p:nvPr/>
          </p:nvSpPr>
          <p:spPr bwMode="auto">
            <a:xfrm>
              <a:off x="6016625" y="5611813"/>
              <a:ext cx="441325" cy="242888"/>
            </a:xfrm>
            <a:custGeom>
              <a:avLst/>
              <a:gdLst>
                <a:gd name="T0" fmla="*/ 2147483646 w 835"/>
                <a:gd name="T1" fmla="*/ 2147483646 h 459"/>
                <a:gd name="T2" fmla="*/ 2147483646 w 835"/>
                <a:gd name="T3" fmla="*/ 2147483646 h 459"/>
                <a:gd name="T4" fmla="*/ 2147483646 w 835"/>
                <a:gd name="T5" fmla="*/ 2147483646 h 459"/>
                <a:gd name="T6" fmla="*/ 2147483646 w 835"/>
                <a:gd name="T7" fmla="*/ 2147483646 h 459"/>
                <a:gd name="T8" fmla="*/ 2147483646 w 835"/>
                <a:gd name="T9" fmla="*/ 2147483646 h 459"/>
                <a:gd name="T10" fmla="*/ 2147483646 w 835"/>
                <a:gd name="T11" fmla="*/ 2147483646 h 459"/>
                <a:gd name="T12" fmla="*/ 2147483646 w 835"/>
                <a:gd name="T13" fmla="*/ 2147483646 h 459"/>
                <a:gd name="T14" fmla="*/ 2147483646 w 835"/>
                <a:gd name="T15" fmla="*/ 2147483646 h 459"/>
                <a:gd name="T16" fmla="*/ 2147483646 w 835"/>
                <a:gd name="T17" fmla="*/ 2147483646 h 459"/>
                <a:gd name="T18" fmla="*/ 2147483646 w 835"/>
                <a:gd name="T19" fmla="*/ 2147483646 h 459"/>
                <a:gd name="T20" fmla="*/ 2147483646 w 835"/>
                <a:gd name="T21" fmla="*/ 2147483646 h 459"/>
                <a:gd name="T22" fmla="*/ 2147483646 w 835"/>
                <a:gd name="T23" fmla="*/ 2147483646 h 459"/>
                <a:gd name="T24" fmla="*/ 2147483646 w 835"/>
                <a:gd name="T25" fmla="*/ 2147483646 h 459"/>
                <a:gd name="T26" fmla="*/ 2147483646 w 835"/>
                <a:gd name="T27" fmla="*/ 2147483646 h 459"/>
                <a:gd name="T28" fmla="*/ 2147483646 w 835"/>
                <a:gd name="T29" fmla="*/ 2147483646 h 459"/>
                <a:gd name="T30" fmla="*/ 2147483646 w 835"/>
                <a:gd name="T31" fmla="*/ 2147483646 h 459"/>
                <a:gd name="T32" fmla="*/ 2147483646 w 835"/>
                <a:gd name="T33" fmla="*/ 0 h 459"/>
                <a:gd name="T34" fmla="*/ 2147483646 w 835"/>
                <a:gd name="T35" fmla="*/ 2147483646 h 459"/>
                <a:gd name="T36" fmla="*/ 2147483646 w 835"/>
                <a:gd name="T37" fmla="*/ 2147483646 h 459"/>
                <a:gd name="T38" fmla="*/ 2147483646 w 835"/>
                <a:gd name="T39" fmla="*/ 2147483646 h 459"/>
                <a:gd name="T40" fmla="*/ 2147483646 w 835"/>
                <a:gd name="T41" fmla="*/ 2147483646 h 459"/>
                <a:gd name="T42" fmla="*/ 2147483646 w 835"/>
                <a:gd name="T43" fmla="*/ 2147483646 h 459"/>
                <a:gd name="T44" fmla="*/ 2147483646 w 835"/>
                <a:gd name="T45" fmla="*/ 2147483646 h 459"/>
                <a:gd name="T46" fmla="*/ 2147483646 w 835"/>
                <a:gd name="T47" fmla="*/ 2147483646 h 459"/>
                <a:gd name="T48" fmla="*/ 2147483646 w 835"/>
                <a:gd name="T49" fmla="*/ 2147483646 h 459"/>
                <a:gd name="T50" fmla="*/ 2147483646 w 835"/>
                <a:gd name="T51" fmla="*/ 2147483646 h 459"/>
                <a:gd name="T52" fmla="*/ 2147483646 w 835"/>
                <a:gd name="T53" fmla="*/ 2147483646 h 459"/>
                <a:gd name="T54" fmla="*/ 2147483646 w 835"/>
                <a:gd name="T55" fmla="*/ 2147483646 h 459"/>
                <a:gd name="T56" fmla="*/ 2147483646 w 835"/>
                <a:gd name="T57" fmla="*/ 2147483646 h 459"/>
                <a:gd name="T58" fmla="*/ 2147483646 w 835"/>
                <a:gd name="T59" fmla="*/ 2147483646 h 459"/>
                <a:gd name="T60" fmla="*/ 2147483646 w 835"/>
                <a:gd name="T61" fmla="*/ 2147483646 h 459"/>
                <a:gd name="T62" fmla="*/ 2147483646 w 835"/>
                <a:gd name="T63" fmla="*/ 2147483646 h 459"/>
                <a:gd name="T64" fmla="*/ 0 w 835"/>
                <a:gd name="T65" fmla="*/ 2147483646 h 4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35" h="459">
                  <a:moveTo>
                    <a:pt x="50" y="459"/>
                  </a:moveTo>
                  <a:lnTo>
                    <a:pt x="76" y="453"/>
                  </a:lnTo>
                  <a:lnTo>
                    <a:pt x="101" y="445"/>
                  </a:lnTo>
                  <a:lnTo>
                    <a:pt x="126" y="438"/>
                  </a:lnTo>
                  <a:lnTo>
                    <a:pt x="152" y="431"/>
                  </a:lnTo>
                  <a:lnTo>
                    <a:pt x="177" y="423"/>
                  </a:lnTo>
                  <a:lnTo>
                    <a:pt x="202" y="416"/>
                  </a:lnTo>
                  <a:lnTo>
                    <a:pt x="227" y="408"/>
                  </a:lnTo>
                  <a:lnTo>
                    <a:pt x="253" y="401"/>
                  </a:lnTo>
                  <a:lnTo>
                    <a:pt x="278" y="392"/>
                  </a:lnTo>
                  <a:lnTo>
                    <a:pt x="303" y="384"/>
                  </a:lnTo>
                  <a:lnTo>
                    <a:pt x="328" y="376"/>
                  </a:lnTo>
                  <a:lnTo>
                    <a:pt x="353" y="368"/>
                  </a:lnTo>
                  <a:lnTo>
                    <a:pt x="376" y="359"/>
                  </a:lnTo>
                  <a:lnTo>
                    <a:pt x="401" y="351"/>
                  </a:lnTo>
                  <a:lnTo>
                    <a:pt x="426" y="342"/>
                  </a:lnTo>
                  <a:lnTo>
                    <a:pt x="451" y="333"/>
                  </a:lnTo>
                  <a:lnTo>
                    <a:pt x="475" y="324"/>
                  </a:lnTo>
                  <a:lnTo>
                    <a:pt x="500" y="315"/>
                  </a:lnTo>
                  <a:lnTo>
                    <a:pt x="524" y="305"/>
                  </a:lnTo>
                  <a:lnTo>
                    <a:pt x="549" y="297"/>
                  </a:lnTo>
                  <a:lnTo>
                    <a:pt x="573" y="287"/>
                  </a:lnTo>
                  <a:lnTo>
                    <a:pt x="596" y="277"/>
                  </a:lnTo>
                  <a:lnTo>
                    <a:pt x="621" y="267"/>
                  </a:lnTo>
                  <a:lnTo>
                    <a:pt x="645" y="258"/>
                  </a:lnTo>
                  <a:lnTo>
                    <a:pt x="669" y="247"/>
                  </a:lnTo>
                  <a:lnTo>
                    <a:pt x="693" y="237"/>
                  </a:lnTo>
                  <a:lnTo>
                    <a:pt x="717" y="227"/>
                  </a:lnTo>
                  <a:lnTo>
                    <a:pt x="741" y="216"/>
                  </a:lnTo>
                  <a:lnTo>
                    <a:pt x="764" y="205"/>
                  </a:lnTo>
                  <a:lnTo>
                    <a:pt x="788" y="195"/>
                  </a:lnTo>
                  <a:lnTo>
                    <a:pt x="812" y="184"/>
                  </a:lnTo>
                  <a:lnTo>
                    <a:pt x="835" y="173"/>
                  </a:lnTo>
                  <a:lnTo>
                    <a:pt x="754" y="0"/>
                  </a:lnTo>
                  <a:lnTo>
                    <a:pt x="731" y="10"/>
                  </a:lnTo>
                  <a:lnTo>
                    <a:pt x="709" y="20"/>
                  </a:lnTo>
                  <a:lnTo>
                    <a:pt x="686" y="31"/>
                  </a:lnTo>
                  <a:lnTo>
                    <a:pt x="664" y="41"/>
                  </a:lnTo>
                  <a:lnTo>
                    <a:pt x="641" y="51"/>
                  </a:lnTo>
                  <a:lnTo>
                    <a:pt x="617" y="60"/>
                  </a:lnTo>
                  <a:lnTo>
                    <a:pt x="594" y="70"/>
                  </a:lnTo>
                  <a:lnTo>
                    <a:pt x="571" y="80"/>
                  </a:lnTo>
                  <a:lnTo>
                    <a:pt x="549" y="90"/>
                  </a:lnTo>
                  <a:lnTo>
                    <a:pt x="525" y="99"/>
                  </a:lnTo>
                  <a:lnTo>
                    <a:pt x="502" y="108"/>
                  </a:lnTo>
                  <a:lnTo>
                    <a:pt x="478" y="118"/>
                  </a:lnTo>
                  <a:lnTo>
                    <a:pt x="456" y="126"/>
                  </a:lnTo>
                  <a:lnTo>
                    <a:pt x="432" y="135"/>
                  </a:lnTo>
                  <a:lnTo>
                    <a:pt x="409" y="144"/>
                  </a:lnTo>
                  <a:lnTo>
                    <a:pt x="385" y="152"/>
                  </a:lnTo>
                  <a:lnTo>
                    <a:pt x="361" y="161"/>
                  </a:lnTo>
                  <a:lnTo>
                    <a:pt x="337" y="170"/>
                  </a:lnTo>
                  <a:lnTo>
                    <a:pt x="315" y="177"/>
                  </a:lnTo>
                  <a:lnTo>
                    <a:pt x="291" y="186"/>
                  </a:lnTo>
                  <a:lnTo>
                    <a:pt x="267" y="194"/>
                  </a:lnTo>
                  <a:lnTo>
                    <a:pt x="243" y="202"/>
                  </a:lnTo>
                  <a:lnTo>
                    <a:pt x="219" y="210"/>
                  </a:lnTo>
                  <a:lnTo>
                    <a:pt x="194" y="217"/>
                  </a:lnTo>
                  <a:lnTo>
                    <a:pt x="171" y="225"/>
                  </a:lnTo>
                  <a:lnTo>
                    <a:pt x="147" y="231"/>
                  </a:lnTo>
                  <a:lnTo>
                    <a:pt x="123" y="239"/>
                  </a:lnTo>
                  <a:lnTo>
                    <a:pt x="98" y="247"/>
                  </a:lnTo>
                  <a:lnTo>
                    <a:pt x="74" y="253"/>
                  </a:lnTo>
                  <a:lnTo>
                    <a:pt x="49" y="260"/>
                  </a:lnTo>
                  <a:lnTo>
                    <a:pt x="25" y="267"/>
                  </a:lnTo>
                  <a:lnTo>
                    <a:pt x="0" y="274"/>
                  </a:lnTo>
                  <a:lnTo>
                    <a:pt x="50" y="459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622" name="Freeform 61"/>
            <p:cNvSpPr>
              <a:spLocks/>
            </p:cNvSpPr>
            <p:nvPr/>
          </p:nvSpPr>
          <p:spPr bwMode="auto">
            <a:xfrm>
              <a:off x="5978525" y="5757863"/>
              <a:ext cx="63500" cy="98425"/>
            </a:xfrm>
            <a:custGeom>
              <a:avLst/>
              <a:gdLst>
                <a:gd name="T0" fmla="*/ 2147483646 w 120"/>
                <a:gd name="T1" fmla="*/ 2147483646 h 188"/>
                <a:gd name="T2" fmla="*/ 2147483646 w 120"/>
                <a:gd name="T3" fmla="*/ 2147483646 h 188"/>
                <a:gd name="T4" fmla="*/ 2147483646 w 120"/>
                <a:gd name="T5" fmla="*/ 2147483646 h 188"/>
                <a:gd name="T6" fmla="*/ 2147483646 w 120"/>
                <a:gd name="T7" fmla="*/ 2147483646 h 188"/>
                <a:gd name="T8" fmla="*/ 2147483646 w 120"/>
                <a:gd name="T9" fmla="*/ 2147483646 h 188"/>
                <a:gd name="T10" fmla="*/ 2147483646 w 120"/>
                <a:gd name="T11" fmla="*/ 2147483646 h 188"/>
                <a:gd name="T12" fmla="*/ 2147483646 w 120"/>
                <a:gd name="T13" fmla="*/ 2147483646 h 188"/>
                <a:gd name="T14" fmla="*/ 2147483646 w 120"/>
                <a:gd name="T15" fmla="*/ 2147483646 h 188"/>
                <a:gd name="T16" fmla="*/ 2147483646 w 120"/>
                <a:gd name="T17" fmla="*/ 2147483646 h 188"/>
                <a:gd name="T18" fmla="*/ 2147483646 w 120"/>
                <a:gd name="T19" fmla="*/ 2147483646 h 188"/>
                <a:gd name="T20" fmla="*/ 2147483646 w 120"/>
                <a:gd name="T21" fmla="*/ 2147483646 h 188"/>
                <a:gd name="T22" fmla="*/ 2147483646 w 120"/>
                <a:gd name="T23" fmla="*/ 2147483646 h 188"/>
                <a:gd name="T24" fmla="*/ 0 w 120"/>
                <a:gd name="T25" fmla="*/ 2147483646 h 188"/>
                <a:gd name="T26" fmla="*/ 0 w 120"/>
                <a:gd name="T27" fmla="*/ 2147483646 h 188"/>
                <a:gd name="T28" fmla="*/ 0 w 120"/>
                <a:gd name="T29" fmla="*/ 2147483646 h 188"/>
                <a:gd name="T30" fmla="*/ 2147483646 w 120"/>
                <a:gd name="T31" fmla="*/ 2147483646 h 188"/>
                <a:gd name="T32" fmla="*/ 2147483646 w 120"/>
                <a:gd name="T33" fmla="*/ 2147483646 h 188"/>
                <a:gd name="T34" fmla="*/ 2147483646 w 120"/>
                <a:gd name="T35" fmla="*/ 2147483646 h 188"/>
                <a:gd name="T36" fmla="*/ 2147483646 w 120"/>
                <a:gd name="T37" fmla="*/ 2147483646 h 188"/>
                <a:gd name="T38" fmla="*/ 2147483646 w 120"/>
                <a:gd name="T39" fmla="*/ 2147483646 h 188"/>
                <a:gd name="T40" fmla="*/ 2147483646 w 120"/>
                <a:gd name="T41" fmla="*/ 2147483646 h 188"/>
                <a:gd name="T42" fmla="*/ 2147483646 w 120"/>
                <a:gd name="T43" fmla="*/ 2147483646 h 188"/>
                <a:gd name="T44" fmla="*/ 2147483646 w 120"/>
                <a:gd name="T45" fmla="*/ 2147483646 h 188"/>
                <a:gd name="T46" fmla="*/ 2147483646 w 120"/>
                <a:gd name="T47" fmla="*/ 2147483646 h 188"/>
                <a:gd name="T48" fmla="*/ 2147483646 w 120"/>
                <a:gd name="T49" fmla="*/ 2147483646 h 188"/>
                <a:gd name="T50" fmla="*/ 2147483646 w 120"/>
                <a:gd name="T51" fmla="*/ 2147483646 h 188"/>
                <a:gd name="T52" fmla="*/ 2147483646 w 120"/>
                <a:gd name="T53" fmla="*/ 2147483646 h 188"/>
                <a:gd name="T54" fmla="*/ 2147483646 w 120"/>
                <a:gd name="T55" fmla="*/ 2147483646 h 188"/>
                <a:gd name="T56" fmla="*/ 2147483646 w 120"/>
                <a:gd name="T57" fmla="*/ 2147483646 h 188"/>
                <a:gd name="T58" fmla="*/ 2147483646 w 120"/>
                <a:gd name="T59" fmla="*/ 2147483646 h 188"/>
                <a:gd name="T60" fmla="*/ 2147483646 w 120"/>
                <a:gd name="T61" fmla="*/ 2147483646 h 188"/>
                <a:gd name="T62" fmla="*/ 2147483646 w 120"/>
                <a:gd name="T63" fmla="*/ 2147483646 h 188"/>
                <a:gd name="T64" fmla="*/ 2147483646 w 120"/>
                <a:gd name="T65" fmla="*/ 0 h 1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0" h="188">
                  <a:moveTo>
                    <a:pt x="70" y="0"/>
                  </a:moveTo>
                  <a:lnTo>
                    <a:pt x="66" y="1"/>
                  </a:lnTo>
                  <a:lnTo>
                    <a:pt x="62" y="3"/>
                  </a:lnTo>
                  <a:lnTo>
                    <a:pt x="57" y="4"/>
                  </a:lnTo>
                  <a:lnTo>
                    <a:pt x="53" y="6"/>
                  </a:lnTo>
                  <a:lnTo>
                    <a:pt x="49" y="8"/>
                  </a:lnTo>
                  <a:lnTo>
                    <a:pt x="44" y="11"/>
                  </a:lnTo>
                  <a:lnTo>
                    <a:pt x="40" y="14"/>
                  </a:lnTo>
                  <a:lnTo>
                    <a:pt x="37" y="16"/>
                  </a:lnTo>
                  <a:lnTo>
                    <a:pt x="34" y="19"/>
                  </a:lnTo>
                  <a:lnTo>
                    <a:pt x="29" y="23"/>
                  </a:lnTo>
                  <a:lnTo>
                    <a:pt x="26" y="26"/>
                  </a:lnTo>
                  <a:lnTo>
                    <a:pt x="23" y="29"/>
                  </a:lnTo>
                  <a:lnTo>
                    <a:pt x="21" y="32"/>
                  </a:lnTo>
                  <a:lnTo>
                    <a:pt x="17" y="37"/>
                  </a:lnTo>
                  <a:lnTo>
                    <a:pt x="15" y="40"/>
                  </a:lnTo>
                  <a:lnTo>
                    <a:pt x="13" y="44"/>
                  </a:lnTo>
                  <a:lnTo>
                    <a:pt x="11" y="49"/>
                  </a:lnTo>
                  <a:lnTo>
                    <a:pt x="9" y="53"/>
                  </a:lnTo>
                  <a:lnTo>
                    <a:pt x="7" y="56"/>
                  </a:lnTo>
                  <a:lnTo>
                    <a:pt x="5" y="60"/>
                  </a:lnTo>
                  <a:lnTo>
                    <a:pt x="3" y="66"/>
                  </a:lnTo>
                  <a:lnTo>
                    <a:pt x="2" y="70"/>
                  </a:lnTo>
                  <a:lnTo>
                    <a:pt x="1" y="75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1" y="107"/>
                  </a:lnTo>
                  <a:lnTo>
                    <a:pt x="2" y="112"/>
                  </a:lnTo>
                  <a:lnTo>
                    <a:pt x="3" y="117"/>
                  </a:lnTo>
                  <a:lnTo>
                    <a:pt x="4" y="122"/>
                  </a:lnTo>
                  <a:lnTo>
                    <a:pt x="5" y="127"/>
                  </a:lnTo>
                  <a:lnTo>
                    <a:pt x="8" y="131"/>
                  </a:lnTo>
                  <a:lnTo>
                    <a:pt x="10" y="135"/>
                  </a:lnTo>
                  <a:lnTo>
                    <a:pt x="12" y="140"/>
                  </a:lnTo>
                  <a:lnTo>
                    <a:pt x="14" y="144"/>
                  </a:lnTo>
                  <a:lnTo>
                    <a:pt x="17" y="147"/>
                  </a:lnTo>
                  <a:lnTo>
                    <a:pt x="20" y="151"/>
                  </a:lnTo>
                  <a:lnTo>
                    <a:pt x="23" y="155"/>
                  </a:lnTo>
                  <a:lnTo>
                    <a:pt x="26" y="158"/>
                  </a:lnTo>
                  <a:lnTo>
                    <a:pt x="29" y="161"/>
                  </a:lnTo>
                  <a:lnTo>
                    <a:pt x="33" y="164"/>
                  </a:lnTo>
                  <a:lnTo>
                    <a:pt x="36" y="168"/>
                  </a:lnTo>
                  <a:lnTo>
                    <a:pt x="40" y="170"/>
                  </a:lnTo>
                  <a:lnTo>
                    <a:pt x="43" y="173"/>
                  </a:lnTo>
                  <a:lnTo>
                    <a:pt x="48" y="175"/>
                  </a:lnTo>
                  <a:lnTo>
                    <a:pt x="52" y="177"/>
                  </a:lnTo>
                  <a:lnTo>
                    <a:pt x="55" y="180"/>
                  </a:lnTo>
                  <a:lnTo>
                    <a:pt x="60" y="182"/>
                  </a:lnTo>
                  <a:lnTo>
                    <a:pt x="64" y="183"/>
                  </a:lnTo>
                  <a:lnTo>
                    <a:pt x="68" y="184"/>
                  </a:lnTo>
                  <a:lnTo>
                    <a:pt x="74" y="185"/>
                  </a:lnTo>
                  <a:lnTo>
                    <a:pt x="78" y="186"/>
                  </a:lnTo>
                  <a:lnTo>
                    <a:pt x="82" y="187"/>
                  </a:lnTo>
                  <a:lnTo>
                    <a:pt x="87" y="188"/>
                  </a:lnTo>
                  <a:lnTo>
                    <a:pt x="92" y="188"/>
                  </a:lnTo>
                  <a:lnTo>
                    <a:pt x="96" y="188"/>
                  </a:lnTo>
                  <a:lnTo>
                    <a:pt x="101" y="188"/>
                  </a:lnTo>
                  <a:lnTo>
                    <a:pt x="106" y="187"/>
                  </a:lnTo>
                  <a:lnTo>
                    <a:pt x="111" y="187"/>
                  </a:lnTo>
                  <a:lnTo>
                    <a:pt x="116" y="186"/>
                  </a:lnTo>
                  <a:lnTo>
                    <a:pt x="120" y="18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406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67408" y="3140968"/>
            <a:ext cx="9793288" cy="28083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Estratégia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valorização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(spinoff/startup Vs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Licenciamento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Who has the money;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objetivos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financiador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 E do promotor?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apresentar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projeto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adaptar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projeto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A1E6"/>
              </a:buClr>
              <a:defRPr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estratégia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saída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(if there should be one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1271464" y="1628800"/>
            <a:ext cx="808831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QUESTÕES RELEVANTES</a:t>
            </a:r>
          </a:p>
        </p:txBody>
      </p:sp>
    </p:spTree>
    <p:extLst>
      <p:ext uri="{BB962C8B-B14F-4D97-AF65-F5344CB8AC3E}">
        <p14:creationId xmlns:p14="http://schemas.microsoft.com/office/powerpoint/2010/main" val="219775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53008" y="1928715"/>
            <a:ext cx="3138735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pt-PT" sz="36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Tudo</a:t>
            </a:r>
            <a:r>
              <a:rPr lang="en-GB" altLang="pt-PT" sz="3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altLang="pt-PT" sz="36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começa</a:t>
            </a:r>
            <a:r>
              <a:rPr lang="en-GB" altLang="pt-PT" sz="3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 </a:t>
            </a:r>
            <a:r>
              <a:rPr lang="en-GB" altLang="pt-PT" sz="36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GB" altLang="pt-PT" sz="3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altLang="pt-PT" sz="36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ideia</a:t>
            </a:r>
            <a:endParaRPr lang="en-GB" altLang="pt-PT" sz="36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GB" altLang="pt-PT" sz="3200" b="1" i="1" dirty="0">
                <a:solidFill>
                  <a:srgbClr val="00A1E6"/>
                </a:solidFill>
                <a:latin typeface="+mn-lt"/>
                <a:ea typeface="+mj-ea"/>
                <a:cs typeface="+mj-cs"/>
              </a:rPr>
              <a:t>MANAGE THE IP</a:t>
            </a:r>
          </a:p>
        </p:txBody>
      </p:sp>
      <p:sp>
        <p:nvSpPr>
          <p:cNvPr id="5" name="Rectângulo 4"/>
          <p:cNvSpPr/>
          <p:nvPr/>
        </p:nvSpPr>
        <p:spPr>
          <a:xfrm>
            <a:off x="479376" y="3742858"/>
            <a:ext cx="3869813" cy="203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spcBef>
                <a:spcPct val="20000"/>
              </a:spcBef>
              <a:buClr>
                <a:srgbClr val="00A1E6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+mn-lt"/>
                <a:cs typeface="+mn-cs"/>
              </a:rPr>
              <a:t>Análise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 Mercado</a:t>
            </a:r>
          </a:p>
          <a:p>
            <a:pPr marL="266700" indent="-266700">
              <a:spcBef>
                <a:spcPct val="20000"/>
              </a:spcBef>
              <a:buClr>
                <a:srgbClr val="00A1E6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+mn-lt"/>
              </a:rPr>
              <a:t>Propriedade</a:t>
            </a: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266700" indent="-266700">
              <a:spcBef>
                <a:spcPct val="20000"/>
              </a:spcBef>
              <a:buClr>
                <a:srgbClr val="00A1E6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Avaliação</a:t>
            </a: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266700" indent="-266700">
              <a:spcBef>
                <a:spcPct val="20000"/>
              </a:spcBef>
              <a:buClr>
                <a:srgbClr val="00A1E6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+mn-lt"/>
                <a:cs typeface="+mn-cs"/>
              </a:rPr>
              <a:t>Estrategia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+mn-cs"/>
              </a:rPr>
              <a:t>saída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</a:p>
          <a:p>
            <a:pPr algn="ctr">
              <a:defRPr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37" y="1209594"/>
            <a:ext cx="7314661" cy="50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02997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>
          <a:xfrm>
            <a:off x="1919536" y="1412776"/>
            <a:ext cx="8229600" cy="1143000"/>
          </a:xfrm>
        </p:spPr>
        <p:txBody>
          <a:bodyPr/>
          <a:lstStyle/>
          <a:p>
            <a:pPr algn="l"/>
            <a:r>
              <a:rPr lang="pt-PT" altLang="pt-PT" sz="48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PLANO DE NEGOCIOS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27448" y="2636912"/>
            <a:ext cx="10657706" cy="3517900"/>
          </a:xfrm>
          <a:extLst/>
        </p:spPr>
        <p:txBody>
          <a:bodyPr numCol="2">
            <a:noAutofit/>
          </a:bodyPr>
          <a:lstStyle/>
          <a:p>
            <a:pPr marL="266700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APRESENTE A EQUIPA. ELES FAZEM A DIFERENÇA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N.º de elementos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 académico, </a:t>
            </a:r>
            <a:r>
              <a:rPr lang="pt-PT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professional</a:t>
            </a: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e outras experiências relevantes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Promotores integram algum acordo PI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Relevância e complementaridade entre a equipa e as necessidades do projeto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Competências relevantes não asseguradas pelos membros da equipa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IDENTIFIQUE UMA NECESSIDADE, OFEREÇA UMA SOLUÇÃO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 problema resolve/minimiza o projeto/tecnologia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que forma está o problema a ser resolvido atualmente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que forma a solução proposta resolve/minimiza o problema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  <a:defRPr/>
            </a:pP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Compare a solução com as </a:t>
            </a:r>
            <a:r>
              <a:rPr lang="pt-PT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disponiveis</a:t>
            </a:r>
            <a:r>
              <a:rPr lang="pt-PT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atualmente no mercado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A1E6"/>
              </a:buClr>
              <a:buFont typeface="Arial" panose="020B0604020202020204" pitchFamily="34" charset="0"/>
              <a:buNone/>
              <a:defRPr/>
            </a:pPr>
            <a:endParaRPr lang="pt-PT" sz="1800" b="1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5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55440" y="2852936"/>
            <a:ext cx="10801199" cy="34557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/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CONHEÇA O MERCADO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Análise da evolução do mercado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Como será gerada receita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 a proposta de valor do projeto. Porque deve/irá alguém pagar por… 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Mercado Total Disponível. Como é caracterizado?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Potenciais clientes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Apresente a Tecnologia e saiba como funciona a sua Cadeia de Valor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Descreva a Tecnologia. Como irá a Tecnologia permitir assegurar a solução proposta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Escalabilidade. Que limitações?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Intellectual</a:t>
            </a: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Property</a:t>
            </a: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Rights</a:t>
            </a: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Existe opção de </a:t>
            </a:r>
            <a:r>
              <a:rPr lang="pt-PT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DPI’s</a:t>
            </a: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que forma a solução proposta é facilmente duplicada por outros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Aplicações alternativas (Tecnologia plataforma)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endParaRPr lang="pt-PT" sz="1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1919536" y="1412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PT" altLang="pt-PT" sz="48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PLANO DE NEGOCIOS</a:t>
            </a:r>
          </a:p>
        </p:txBody>
      </p:sp>
    </p:spTree>
    <p:extLst>
      <p:ext uri="{BB962C8B-B14F-4D97-AF65-F5344CB8AC3E}">
        <p14:creationId xmlns:p14="http://schemas.microsoft.com/office/powerpoint/2010/main" val="348202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559496" y="2924944"/>
            <a:ext cx="9505578" cy="35277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/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“PROOF OF CONCEPT”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Tecnologia foi/está validada? 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proposta de negócio está validada?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Efeito visual é extremamente poderoso 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QUANTIFY </a:t>
            </a: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NÃO TENHAM RECEIO DE MOSTRAR OS NUMEROS 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Mercado disponível total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Receita global gerada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N.º total de clientes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Mercado acessível total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r>
              <a:rPr lang="pt-P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Clientes acessíveis totais</a:t>
            </a:r>
          </a:p>
          <a:p>
            <a:pPr marL="666750" lvl="1" indent="-266700">
              <a:spcBef>
                <a:spcPts val="1200"/>
              </a:spcBef>
              <a:buClr>
                <a:srgbClr val="00A1E6"/>
              </a:buClr>
            </a:pPr>
            <a:endParaRPr lang="pt-PT" sz="1800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6700" indent="-266700">
              <a:spcBef>
                <a:spcPts val="1200"/>
              </a:spcBef>
              <a:buClr>
                <a:srgbClr val="00A1E6"/>
              </a:buClr>
            </a:pPr>
            <a:endParaRPr lang="pt-PT" sz="1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1919536" y="1412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PT" altLang="pt-PT" sz="48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PLANO DE NEGOCIOS</a:t>
            </a:r>
          </a:p>
        </p:txBody>
      </p:sp>
    </p:spTree>
    <p:extLst>
      <p:ext uri="{BB962C8B-B14F-4D97-AF65-F5344CB8AC3E}">
        <p14:creationId xmlns:p14="http://schemas.microsoft.com/office/powerpoint/2010/main" val="642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1919536" y="1412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PT" altLang="pt-PT" sz="4800" b="1" i="1" dirty="0">
                <a:solidFill>
                  <a:srgbClr val="00A1E6"/>
                </a:solidFill>
                <a:latin typeface="Cambria" panose="02040503050406030204" pitchFamily="18" charset="0"/>
              </a:rPr>
              <a:t>PRINCIPAIS ERROS</a:t>
            </a:r>
          </a:p>
        </p:txBody>
      </p:sp>
      <p:sp>
        <p:nvSpPr>
          <p:cNvPr id="5" name="Marcador de Posição de Conteúdo 2"/>
          <p:cNvSpPr>
            <a:spLocks noGrp="1"/>
          </p:cNvSpPr>
          <p:nvPr>
            <p:ph idx="1"/>
          </p:nvPr>
        </p:nvSpPr>
        <p:spPr>
          <a:xfrm>
            <a:off x="1199456" y="3140968"/>
            <a:ext cx="9556750" cy="295232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Não existem concorrentes;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“</a:t>
            </a:r>
            <a:r>
              <a:rPr lang="pt-PT" altLang="pt-PT" sz="1800" i="1" dirty="0">
                <a:latin typeface="Cambria" panose="02040503050406030204" pitchFamily="18" charset="0"/>
              </a:rPr>
              <a:t>Apaixonados</a:t>
            </a:r>
            <a:r>
              <a:rPr lang="pt-PT" altLang="pt-PT" sz="1800" dirty="0">
                <a:latin typeface="Cambria" panose="02040503050406030204" pitchFamily="18" charset="0"/>
              </a:rPr>
              <a:t>” pela Tecnologia;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Sobreavaliação de receita potencial;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Subavaliação na estrutura de custos;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Escalabilidade dos processos produtivos;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Inexistência de estrutura de gestão e acompanhamento;</a:t>
            </a:r>
            <a:endParaRPr lang="pt-PT" altLang="pt-PT" sz="1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altLang="pt-PT" sz="1800" dirty="0">
                <a:latin typeface="Cambria" panose="02040503050406030204" pitchFamily="18" charset="0"/>
              </a:rPr>
              <a:t>Definição do modelo de negócio;</a:t>
            </a:r>
          </a:p>
        </p:txBody>
      </p:sp>
    </p:spTree>
    <p:extLst>
      <p:ext uri="{BB962C8B-B14F-4D97-AF65-F5344CB8AC3E}">
        <p14:creationId xmlns:p14="http://schemas.microsoft.com/office/powerpoint/2010/main" val="1949120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>
          <a:xfrm>
            <a:off x="1343472" y="1556792"/>
            <a:ext cx="8229600" cy="1143000"/>
          </a:xfrm>
        </p:spPr>
        <p:txBody>
          <a:bodyPr/>
          <a:lstStyle/>
          <a:p>
            <a:pPr algn="l"/>
            <a:r>
              <a:rPr lang="pt-PT" altLang="pt-PT" sz="48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PREPARE O PITCH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99456" y="3140968"/>
            <a:ext cx="9556750" cy="295232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If you don't grab people within the first minute, they're going to start checking their email.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Tell the story through the problem. It needs to be a story about problems and solutions. 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Have a concrete business plan and drive home how you're going to make money.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Know your material, and keep the energy up.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i="1" dirty="0">
                <a:latin typeface="Cambria" panose="02040503050406030204" pitchFamily="18" charset="0"/>
                <a:ea typeface="Cambria" panose="02040503050406030204" pitchFamily="18" charset="0"/>
              </a:rPr>
              <a:t>When pitching directly to an investor, make sure you say what you're going to do with the money</a:t>
            </a: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Finish strongly and sum up why someone should invest in the company.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https://www.youtube.com/watch?v=zq3fwHwgB9g</a:t>
            </a:r>
            <a:r>
              <a:rPr lang="en-US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4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ChangeArrowheads="1"/>
          </p:cNvSpPr>
          <p:nvPr/>
        </p:nvSpPr>
        <p:spPr bwMode="auto">
          <a:xfrm>
            <a:off x="695400" y="1699118"/>
            <a:ext cx="460797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pt-PT" sz="1800" b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PAPEL TRADICIONAL das UNIVERSIDADES</a:t>
            </a:r>
          </a:p>
        </p:txBody>
      </p:sp>
      <p:sp>
        <p:nvSpPr>
          <p:cNvPr id="5123" name="Rectangle 13"/>
          <p:cNvSpPr>
            <a:spLocks noChangeArrowheads="1"/>
          </p:cNvSpPr>
          <p:nvPr/>
        </p:nvSpPr>
        <p:spPr bwMode="auto">
          <a:xfrm>
            <a:off x="766763" y="2204424"/>
            <a:ext cx="3207201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A1E6"/>
              </a:buClr>
              <a:buSzPct val="110000"/>
            </a:pPr>
            <a:r>
              <a:rPr lang="en-GB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Criação de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conhecimento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Clr>
                <a:srgbClr val="00A1E6"/>
              </a:buClr>
              <a:buSzPct val="110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Formação de capital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humano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696045" y="3488084"/>
            <a:ext cx="17051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pt-PT" sz="1800" b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NOVOS PAPÉIS</a:t>
            </a:r>
          </a:p>
        </p:txBody>
      </p:sp>
      <p:sp>
        <p:nvSpPr>
          <p:cNvPr id="5125" name="Rectangle 15"/>
          <p:cNvSpPr>
            <a:spLocks noChangeArrowheads="1"/>
          </p:cNvSpPr>
          <p:nvPr/>
        </p:nvSpPr>
        <p:spPr bwMode="auto">
          <a:xfrm>
            <a:off x="695400" y="3904740"/>
            <a:ext cx="4794046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Transferência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conhecimento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Inovação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tecnológica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Promoção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 empreendedorismo e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liderança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Infra-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estruturas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científicas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tecnológicas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Desenvolvimento regional</a:t>
            </a:r>
          </a:p>
          <a:p>
            <a:pPr>
              <a:spcBef>
                <a:spcPct val="0"/>
              </a:spcBef>
              <a:buClr>
                <a:srgbClr val="00A1E6"/>
              </a:buClr>
              <a:buSzPct val="114000"/>
            </a:pP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Promoção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contactos</a:t>
            </a:r>
            <a:r>
              <a:rPr lang="en-GB" alt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altLang="pt-PT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internacionais</a:t>
            </a:r>
            <a:endParaRPr lang="en-GB" altLang="pt-PT" sz="1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-14287"/>
            <a:ext cx="7992888" cy="6899672"/>
          </a:xfrm>
          <a:prstGeom prst="flowChartInputOutput">
            <a:avLst/>
          </a:prstGeom>
        </p:spPr>
      </p:pic>
      <p:sp>
        <p:nvSpPr>
          <p:cNvPr id="5" name="Paralelogramo 4"/>
          <p:cNvSpPr/>
          <p:nvPr/>
        </p:nvSpPr>
        <p:spPr>
          <a:xfrm>
            <a:off x="5807968" y="3212976"/>
            <a:ext cx="7272808" cy="3675516"/>
          </a:xfrm>
          <a:prstGeom prst="parallelogram">
            <a:avLst>
              <a:gd name="adj" fmla="val 23197"/>
            </a:avLst>
          </a:prstGeom>
          <a:solidFill>
            <a:srgbClr val="00A0E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03" name="Rectangle 16"/>
          <p:cNvSpPr>
            <a:spLocks noChangeArrowheads="1"/>
          </p:cNvSpPr>
          <p:nvPr/>
        </p:nvSpPr>
        <p:spPr bwMode="auto">
          <a:xfrm>
            <a:off x="6960096" y="3901986"/>
            <a:ext cx="410445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Universidades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assumem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um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papel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relevante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Inovação de Produtos, Serviços e </a:t>
            </a:r>
            <a:r>
              <a:rPr lang="en-GB" sz="2400" i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Processos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pt-PT" sz="240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4517" t="21323" r="36729" b="58962"/>
          <a:stretch/>
        </p:blipFill>
        <p:spPr>
          <a:xfrm>
            <a:off x="6968102" y="2690744"/>
            <a:ext cx="93610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/>
          <p:nvPr/>
        </p:nvSpPr>
        <p:spPr>
          <a:xfrm>
            <a:off x="1343472" y="2060848"/>
            <a:ext cx="991427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3600" b="1" kern="0" cap="all" dirty="0">
                <a:solidFill>
                  <a:srgbClr val="01A6E8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 em concreto….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PT" b="1" i="1" kern="0" cap="all" dirty="0">
              <a:solidFill>
                <a:srgbClr val="01A6E8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PT" sz="2000" b="1" i="1" kern="0" cap="all" dirty="0">
                <a:solidFill>
                  <a:srgbClr val="01A6E8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 que resulta?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PT" sz="2000" b="1" i="1" kern="0" cap="all" dirty="0">
                <a:solidFill>
                  <a:srgbClr val="01A6E8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Será mesmo assim?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PT" sz="2000" b="1" i="1" kern="0" cap="all" dirty="0">
                <a:solidFill>
                  <a:srgbClr val="01A6E8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Qual a ligação ao território?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PT" sz="2400" b="1" i="1" kern="0" cap="all" dirty="0">
              <a:solidFill>
                <a:srgbClr val="01A6E8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ctrTitle"/>
          </p:nvPr>
        </p:nvSpPr>
        <p:spPr>
          <a:xfrm>
            <a:off x="889721" y="2896765"/>
            <a:ext cx="5926359" cy="3484563"/>
          </a:xfrm>
        </p:spPr>
        <p:txBody>
          <a:bodyPr anchor="t"/>
          <a:lstStyle/>
          <a:p>
            <a:pPr algn="l"/>
            <a: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Dedica-se à inovação no desenvolvimento de novos produtos, tecnologias e processos para a alimentação de peixes</a:t>
            </a:r>
            <a:b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Conjuga uma forte competência científica na área da nutrição de peixes, a uma plataforma tecnológica flexível de produção de alimentos a uma escala piloto, ao sector da aquacultura</a:t>
            </a:r>
            <a:b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SPAROS está localizada no Sul de Portugal (Algarve) mas pretende servir todo o mercado Europeu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33" y="1556792"/>
            <a:ext cx="2409255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25" y="2204864"/>
            <a:ext cx="5526619" cy="2591544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53"/>
          <a:stretch>
            <a:fillRect/>
          </a:stretch>
        </p:blipFill>
        <p:spPr bwMode="auto">
          <a:xfrm>
            <a:off x="7968208" y="1"/>
            <a:ext cx="4799525" cy="2230438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91" y="4796408"/>
            <a:ext cx="6097367" cy="2061592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723681" y="1603433"/>
            <a:ext cx="338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PT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Spin-</a:t>
            </a:r>
            <a:r>
              <a:rPr lang="pt-PT" altLang="pt-PT" b="1" i="1" dirty="0" err="1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</a:t>
            </a:r>
            <a:r>
              <a:rPr lang="pt-PT" altLang="pt-PT" b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 Centro de Ciências do Mar da Universidade </a:t>
            </a:r>
          </a:p>
          <a:p>
            <a:r>
              <a:rPr lang="pt-PT" altLang="pt-PT" b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 Algarve</a:t>
            </a:r>
            <a:endParaRPr lang="pt-P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0579" y="0"/>
            <a:ext cx="5870222" cy="6858000"/>
          </a:xfrm>
          <a:prstGeom prst="flowChartInputOutpu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132856"/>
            <a:ext cx="469261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aralelogramo 9"/>
          <p:cNvSpPr/>
          <p:nvPr/>
        </p:nvSpPr>
        <p:spPr>
          <a:xfrm>
            <a:off x="6959600" y="-26988"/>
            <a:ext cx="3097213" cy="6911976"/>
          </a:xfrm>
          <a:custGeom>
            <a:avLst/>
            <a:gdLst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2322258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687001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344" h="6912768">
                <a:moveTo>
                  <a:pt x="0" y="6912768"/>
                </a:moveTo>
                <a:lnTo>
                  <a:pt x="687001" y="0"/>
                </a:lnTo>
                <a:lnTo>
                  <a:pt x="3096344" y="0"/>
                </a:lnTo>
                <a:lnTo>
                  <a:pt x="972429" y="6912768"/>
                </a:lnTo>
                <a:lnTo>
                  <a:pt x="0" y="6912768"/>
                </a:lnTo>
                <a:close/>
              </a:path>
            </a:pathLst>
          </a:custGeom>
          <a:solidFill>
            <a:srgbClr val="92D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7" name="Paralelogramo 9"/>
          <p:cNvSpPr/>
          <p:nvPr/>
        </p:nvSpPr>
        <p:spPr>
          <a:xfrm>
            <a:off x="7321550" y="-53975"/>
            <a:ext cx="2303463" cy="6924675"/>
          </a:xfrm>
          <a:custGeom>
            <a:avLst/>
            <a:gdLst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2322258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774086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0 w 3096344"/>
              <a:gd name="connsiteY0" fmla="*/ 6912768 h 6912768"/>
              <a:gd name="connsiteX1" fmla="*/ 687001 w 3096344"/>
              <a:gd name="connsiteY1" fmla="*/ 0 h 6912768"/>
              <a:gd name="connsiteX2" fmla="*/ 3096344 w 3096344"/>
              <a:gd name="connsiteY2" fmla="*/ 0 h 6912768"/>
              <a:gd name="connsiteX3" fmla="*/ 972429 w 3096344"/>
              <a:gd name="connsiteY3" fmla="*/ 6912768 h 6912768"/>
              <a:gd name="connsiteX4" fmla="*/ 0 w 3096344"/>
              <a:gd name="connsiteY4" fmla="*/ 6912768 h 6912768"/>
              <a:gd name="connsiteX0" fmla="*/ 125799 w 3222143"/>
              <a:gd name="connsiteY0" fmla="*/ 6912768 h 6912768"/>
              <a:gd name="connsiteX1" fmla="*/ 0 w 3222143"/>
              <a:gd name="connsiteY1" fmla="*/ 29029 h 6912768"/>
              <a:gd name="connsiteX2" fmla="*/ 3222143 w 3222143"/>
              <a:gd name="connsiteY2" fmla="*/ 0 h 6912768"/>
              <a:gd name="connsiteX3" fmla="*/ 1098228 w 3222143"/>
              <a:gd name="connsiteY3" fmla="*/ 6912768 h 6912768"/>
              <a:gd name="connsiteX4" fmla="*/ 125799 w 3222143"/>
              <a:gd name="connsiteY4" fmla="*/ 6912768 h 6912768"/>
              <a:gd name="connsiteX0" fmla="*/ 125799 w 1098228"/>
              <a:gd name="connsiteY0" fmla="*/ 6898254 h 6898254"/>
              <a:gd name="connsiteX1" fmla="*/ 0 w 1098228"/>
              <a:gd name="connsiteY1" fmla="*/ 14515 h 6898254"/>
              <a:gd name="connsiteX2" fmla="*/ 1045000 w 1098228"/>
              <a:gd name="connsiteY2" fmla="*/ 0 h 6898254"/>
              <a:gd name="connsiteX3" fmla="*/ 1098228 w 1098228"/>
              <a:gd name="connsiteY3" fmla="*/ 6898254 h 6898254"/>
              <a:gd name="connsiteX4" fmla="*/ 125799 w 1098228"/>
              <a:gd name="connsiteY4" fmla="*/ 6898254 h 6898254"/>
              <a:gd name="connsiteX0" fmla="*/ 125799 w 2970571"/>
              <a:gd name="connsiteY0" fmla="*/ 6898254 h 6898254"/>
              <a:gd name="connsiteX1" fmla="*/ 0 w 2970571"/>
              <a:gd name="connsiteY1" fmla="*/ 14515 h 6898254"/>
              <a:gd name="connsiteX2" fmla="*/ 1045000 w 2970571"/>
              <a:gd name="connsiteY2" fmla="*/ 0 h 6898254"/>
              <a:gd name="connsiteX3" fmla="*/ 2970571 w 2970571"/>
              <a:gd name="connsiteY3" fmla="*/ 6869226 h 6898254"/>
              <a:gd name="connsiteX4" fmla="*/ 125799 w 2970571"/>
              <a:gd name="connsiteY4" fmla="*/ 6898254 h 6898254"/>
              <a:gd name="connsiteX0" fmla="*/ 125799 w 2302913"/>
              <a:gd name="connsiteY0" fmla="*/ 6898254 h 6912769"/>
              <a:gd name="connsiteX1" fmla="*/ 0 w 2302913"/>
              <a:gd name="connsiteY1" fmla="*/ 14515 h 6912769"/>
              <a:gd name="connsiteX2" fmla="*/ 1045000 w 2302913"/>
              <a:gd name="connsiteY2" fmla="*/ 0 h 6912769"/>
              <a:gd name="connsiteX3" fmla="*/ 2302913 w 2302913"/>
              <a:gd name="connsiteY3" fmla="*/ 6912769 h 6912769"/>
              <a:gd name="connsiteX4" fmla="*/ 125799 w 2302913"/>
              <a:gd name="connsiteY4" fmla="*/ 6898254 h 691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13" h="6912769">
                <a:moveTo>
                  <a:pt x="125799" y="6898254"/>
                </a:moveTo>
                <a:lnTo>
                  <a:pt x="0" y="14515"/>
                </a:lnTo>
                <a:lnTo>
                  <a:pt x="1045000" y="0"/>
                </a:lnTo>
                <a:lnTo>
                  <a:pt x="2302913" y="6912769"/>
                </a:lnTo>
                <a:lnTo>
                  <a:pt x="125799" y="6898254"/>
                </a:lnTo>
                <a:close/>
              </a:path>
            </a:pathLst>
          </a:custGeom>
          <a:solidFill>
            <a:srgbClr val="92D05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71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>
          <a:xfrm>
            <a:off x="839415" y="3284984"/>
            <a:ext cx="6075615" cy="3190875"/>
          </a:xfrm>
        </p:spPr>
        <p:txBody>
          <a:bodyPr anchor="t"/>
          <a:lstStyle/>
          <a:p>
            <a:pPr algn="l"/>
            <a:r>
              <a:rPr lang="pt-PT" altLang="pt-PT" sz="1800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Empresa resultante do Concurso de Ideias da Universidade do Algarve, que irá começar a produzir caviar em 2015, apoiada numa unidade no Alentejo, com capacidade de exportação de até cinco toneladas por ano.</a:t>
            </a:r>
            <a:br>
              <a:rPr lang="pt-PT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dirty="0">
                <a:latin typeface="Cambria" panose="02040503050406030204" pitchFamily="18" charset="0"/>
                <a:ea typeface="Cambria" panose="02040503050406030204" pitchFamily="18" charset="0"/>
              </a:rPr>
              <a:t>O centro de I&amp;D encontra-se estabelecida na região do Algarve, na pré-incubadora da Universidade do Algarve.</a:t>
            </a:r>
          </a:p>
        </p:txBody>
      </p:sp>
      <p:pic>
        <p:nvPicPr>
          <p:cNvPr id="11267" name="Picture 12" descr="C:\Trabalho\_EMPRESAS\Caviar Portugal\Caviar Portugal - Identidade\Logótipo\caviar_portugal_72dpi_RGB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1" y="1503905"/>
            <a:ext cx="3841545" cy="142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" b="13474"/>
          <a:stretch/>
        </p:blipFill>
        <p:spPr bwMode="auto">
          <a:xfrm>
            <a:off x="8233927" y="0"/>
            <a:ext cx="4662488" cy="2808312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26598"/>
          <a:stretch/>
        </p:blipFill>
        <p:spPr bwMode="auto">
          <a:xfrm>
            <a:off x="7215437" y="4653136"/>
            <a:ext cx="5825583" cy="2201011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4342"/>
          <a:stretch/>
        </p:blipFill>
        <p:spPr bwMode="auto">
          <a:xfrm>
            <a:off x="7763836" y="2808312"/>
            <a:ext cx="4976778" cy="1872208"/>
          </a:xfrm>
          <a:prstGeom prst="parallelogram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4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839416" y="2708920"/>
            <a:ext cx="5400600" cy="3600400"/>
          </a:xfrm>
        </p:spPr>
        <p:txBody>
          <a:bodyPr anchor="t"/>
          <a:lstStyle/>
          <a:p>
            <a:pPr algn="l"/>
            <a:r>
              <a:rPr lang="pt-PT" altLang="pt-PT" sz="1600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MIRABILIS - Aquacultura Sustentável, Lda., é uma empresa spin-</a:t>
            </a:r>
            <a:r>
              <a:rPr lang="pt-PT" altLang="pt-PT" sz="1600" b="1" i="1" dirty="0" err="1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</a:t>
            </a:r>
            <a:r>
              <a:rPr lang="pt-PT" altLang="pt-PT" sz="1600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Universidade do Algarve, cuja atividade principal é a produção de semente de Ostra Portuguesa.</a:t>
            </a:r>
            <a:br>
              <a:rPr lang="pt-PT" altLang="pt-PT" sz="1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b="1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br>
              <a:rPr lang="pt-PT" altLang="pt-PT" sz="1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Esta maternidade de ostras, da espécie </a:t>
            </a:r>
            <a:r>
              <a:rPr lang="pt-PT" altLang="pt-PT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Crassostrea</a:t>
            </a:r>
            <a:r>
              <a:rPr lang="pt-PT" altLang="pt-PT" sz="16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altLang="pt-PT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angulata</a:t>
            </a: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, aposta na investigação e otimização das técnicas de produção, aliando ao conhecimento académico, práticas de cultivo sustentáveis.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Sediada no Algarve, a MIRABILIS, Lda. Pretende responder às necessidades dos mercados interno e externo e valorizar a Ostra Portuguesa, zelando pela sua preservação.</a:t>
            </a:r>
          </a:p>
        </p:txBody>
      </p:sp>
      <p:pic>
        <p:nvPicPr>
          <p:cNvPr id="12293" name="Picture 2" descr="http://www.angulata.pt/imagen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1353833"/>
            <a:ext cx="1152128" cy="120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0"/>
          <a:stretch/>
        </p:blipFill>
        <p:spPr>
          <a:xfrm>
            <a:off x="6142828" y="1"/>
            <a:ext cx="7802044" cy="685800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31788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>
          <a:xfrm>
            <a:off x="765093" y="2420888"/>
            <a:ext cx="5834963" cy="3816350"/>
          </a:xfrm>
        </p:spPr>
        <p:txBody>
          <a:bodyPr/>
          <a:lstStyle/>
          <a:p>
            <a:pPr algn="l"/>
            <a:r>
              <a:rPr lang="pt-PT" altLang="pt-PT" sz="1600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Grupo de ex-investigadores e engenheiros da Universidade do Algarve, com atividades centradas em Acústica Submarina. 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ÁREA DE ATUAÇÃO:</a:t>
            </a:r>
            <a:br>
              <a:rPr lang="pt-PT" altLang="pt-PT" sz="1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- serviços de consultoria em acústica submarina;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- desenvolvimento de instrumentação para acústica submarina;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- participação em projetos de I&amp;D;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- comercialização de equipamentos acústicos.</a:t>
            </a: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600" dirty="0">
                <a:latin typeface="Cambria" panose="02040503050406030204" pitchFamily="18" charset="0"/>
                <a:ea typeface="Cambria" panose="02040503050406030204" pitchFamily="18" charset="0"/>
              </a:rPr>
              <a:t>Soluções à medida do cliente na prestação de serviços e desenvolvimento de instrumentação, podendo integrar sensores acústicos e não acústicos, bem como funções de armazenamento e telemetria de dados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7409" y="1340768"/>
            <a:ext cx="1210382" cy="1224136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6040" y="0"/>
            <a:ext cx="7632848" cy="6870304"/>
          </a:xfrm>
          <a:prstGeom prst="flowChartInputOutput">
            <a:avLst/>
          </a:prstGeom>
        </p:spPr>
      </p:pic>
    </p:spTree>
    <p:extLst>
      <p:ext uri="{BB962C8B-B14F-4D97-AF65-F5344CB8AC3E}">
        <p14:creationId xmlns:p14="http://schemas.microsoft.com/office/powerpoint/2010/main" val="37889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>
          <a:xfrm>
            <a:off x="839416" y="2852936"/>
            <a:ext cx="4536504" cy="3672408"/>
          </a:xfrm>
        </p:spPr>
        <p:txBody>
          <a:bodyPr anchor="t"/>
          <a:lstStyle/>
          <a:p>
            <a:pPr algn="l"/>
            <a:r>
              <a:rPr lang="pt-PT" altLang="pt-PT" sz="1800" b="1" i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Produção de Cavalos marinhos em viveiro para aquariofilia.</a:t>
            </a:r>
            <a:br>
              <a:rPr lang="pt-PT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Otimização do processo de reprodução em cativeiro.</a:t>
            </a:r>
            <a:b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Empresa vencedora do Concurso </a:t>
            </a:r>
            <a:b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Ideias em Caixa 2013.</a:t>
            </a:r>
            <a:b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altLang="pt-PT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 fase de implementação.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31100"/>
          <a:stretch/>
        </p:blipFill>
        <p:spPr>
          <a:xfrm>
            <a:off x="5714101" y="0"/>
            <a:ext cx="8302779" cy="6858000"/>
          </a:xfrm>
          <a:prstGeom prst="parallelogram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911424" y="1704867"/>
            <a:ext cx="2099033" cy="644013"/>
            <a:chOff x="674006" y="1672388"/>
            <a:chExt cx="3176291" cy="97453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10808" t="24095" r="10273" b="30678"/>
            <a:stretch/>
          </p:blipFill>
          <p:spPr>
            <a:xfrm>
              <a:off x="695400" y="1700808"/>
              <a:ext cx="3154897" cy="94611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006" y="1672388"/>
              <a:ext cx="3176291" cy="974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1422302" y="1478608"/>
            <a:ext cx="788193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alt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+mj-ea"/>
                <a:cs typeface="+mj-cs"/>
              </a:rPr>
              <a:t>PRO HOLO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altLang="pt-PT" sz="2400" b="1" kern="0" cap="all" dirty="0">
                <a:solidFill>
                  <a:srgbClr val="01A6E8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Relações Publicas Holográfico Realista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24" y="4500842"/>
            <a:ext cx="14287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8984174" y="2622830"/>
            <a:ext cx="2806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pt-PT" altLang="pt-PT" sz="1800" b="1">
                <a:solidFill>
                  <a:srgbClr val="0093E0"/>
                </a:solidFill>
                <a:latin typeface="Cambria" panose="02040503050406030204" pitchFamily="18" charset="0"/>
              </a:rPr>
              <a:t>Colaboração: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" y="2910929"/>
            <a:ext cx="4613275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396" y="2910929"/>
            <a:ext cx="4611688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https://media.licdn.com/mpr/mpr/shrinknp_200_200/p/4/000/181/023/307007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24" y="3038755"/>
            <a:ext cx="1433512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494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1430880" y="1549028"/>
            <a:ext cx="5961263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PT" alt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+mj-ea"/>
                <a:cs typeface="+mj-cs"/>
              </a:rPr>
              <a:t>OMNIBEES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PT" altLang="pt-PT" sz="2400" b="1" kern="0" cap="all" dirty="0">
                <a:solidFill>
                  <a:srgbClr val="01A6E8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 </a:t>
            </a:r>
            <a:r>
              <a:rPr lang="pt-PT" altLang="pt-PT" sz="2400" b="1" kern="0" cap="all" dirty="0" err="1">
                <a:solidFill>
                  <a:srgbClr val="01A6E8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lang="pt-PT" altLang="pt-PT" sz="2400" b="1" kern="0" cap="all" dirty="0">
                <a:solidFill>
                  <a:srgbClr val="01A6E8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414" y="4230527"/>
            <a:ext cx="16446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3102"/>
            <a:ext cx="61055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3064052"/>
            <a:ext cx="33750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27" y="3811427"/>
            <a:ext cx="14255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9109727" y="2881152"/>
            <a:ext cx="2806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pt-PT" altLang="pt-PT" sz="1800" b="1" dirty="0">
                <a:solidFill>
                  <a:srgbClr val="0093E0"/>
                </a:solidFill>
                <a:latin typeface="Cambria" panose="02040503050406030204" pitchFamily="18" charset="0"/>
              </a:rPr>
              <a:t>Colaboração:</a:t>
            </a:r>
          </a:p>
        </p:txBody>
      </p:sp>
    </p:spTree>
    <p:extLst>
      <p:ext uri="{BB962C8B-B14F-4D97-AF65-F5344CB8AC3E}">
        <p14:creationId xmlns:p14="http://schemas.microsoft.com/office/powerpoint/2010/main" val="12466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335361" y="1828562"/>
            <a:ext cx="11665296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alt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MEDRONHITO DO CALDEIRÃO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sz="2000" kern="0" cap="all" dirty="0">
                <a:solidFill>
                  <a:srgbClr val="01A6E8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aumento do conhecimento e melhoria das características da aguardente de medronho do Algarve</a:t>
            </a:r>
            <a:endParaRPr lang="pt-PT" altLang="pt-PT" sz="2000" kern="0" cap="all" dirty="0">
              <a:solidFill>
                <a:srgbClr val="01A6E8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1414" y="4648819"/>
            <a:ext cx="1701487" cy="6735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414" y="5170314"/>
            <a:ext cx="16446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9109727" y="3820939"/>
            <a:ext cx="2806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pt-PT" altLang="pt-PT" sz="18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Colaboração: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717032"/>
            <a:ext cx="4896544" cy="30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8640"/>
            <a:ext cx="10441160" cy="653108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332656"/>
            <a:ext cx="792088" cy="792088"/>
          </a:xfrm>
          <a:prstGeom prst="ellipse">
            <a:avLst/>
          </a:prstGeom>
          <a:effectLst>
            <a:outerShdw blurRad="228600" dist="88900" dir="2880000" sx="92000" sy="92000" algn="ctr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706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1188222" y="1477020"/>
            <a:ext cx="5903912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alt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+mj-ea"/>
                <a:cs typeface="+mj-cs"/>
              </a:rPr>
              <a:t>BEQ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pt-PT" altLang="pt-PT" sz="2400" b="1" kern="0" cap="all" dirty="0">
                <a:solidFill>
                  <a:srgbClr val="01A6E8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Barra Energética de Querença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731" y="3775189"/>
            <a:ext cx="21748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79" y="3548329"/>
            <a:ext cx="40005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5"/>
          <a:stretch>
            <a:fillRect/>
          </a:stretch>
        </p:blipFill>
        <p:spPr bwMode="auto">
          <a:xfrm>
            <a:off x="9079" y="2980004"/>
            <a:ext cx="4929188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93" y="4108564"/>
            <a:ext cx="16446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9029906" y="3056052"/>
            <a:ext cx="2806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pt-PT" altLang="pt-PT" sz="1800" b="1" dirty="0">
                <a:solidFill>
                  <a:srgbClr val="0093E0"/>
                </a:solidFill>
                <a:latin typeface="Cambria" panose="02040503050406030204" pitchFamily="18" charset="0"/>
              </a:rPr>
              <a:t>Colaboração</a:t>
            </a:r>
            <a:r>
              <a:rPr lang="pt-PT" altLang="pt-PT" sz="1800" b="1" dirty="0">
                <a:solidFill>
                  <a:srgbClr val="0093E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18561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46" y="6082224"/>
            <a:ext cx="1587500" cy="4826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55440" y="1628800"/>
            <a:ext cx="65889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i="1" dirty="0">
                <a:solidFill>
                  <a:srgbClr val="00A1E6"/>
                </a:solidFill>
                <a:latin typeface="Cambria" panose="02040503050406030204" pitchFamily="18" charset="0"/>
                <a:ea typeface="+mj-ea"/>
                <a:cs typeface="+mj-cs"/>
              </a:rPr>
              <a:t>RESULTADOS…</a:t>
            </a:r>
          </a:p>
        </p:txBody>
      </p:sp>
      <p:sp>
        <p:nvSpPr>
          <p:cNvPr id="8" name="CaixaDeTexto 1"/>
          <p:cNvSpPr txBox="1">
            <a:spLocks noChangeArrowheads="1"/>
          </p:cNvSpPr>
          <p:nvPr/>
        </p:nvSpPr>
        <p:spPr bwMode="auto">
          <a:xfrm>
            <a:off x="823538" y="2369637"/>
            <a:ext cx="9487054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Desde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2005 (07)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120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novas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empresas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base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conhecimento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(~78% taxa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sobrevivência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);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Cerca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 50M€ de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investimento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regional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(~14M€ in R&amp;D);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Incubadora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Universiaria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(20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espaços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escritório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| 7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Espaços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Pre-lab)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;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69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patentes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(29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atribuidas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);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Mais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 130 U-E joint ventures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Desde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2005);</a:t>
            </a:r>
          </a:p>
          <a:p>
            <a:pPr marL="196454" indent="-196454" eaLnBrk="1" hangingPunct="1">
              <a:spcBef>
                <a:spcPts val="450"/>
              </a:spcBef>
              <a:buClr>
                <a:srgbClr val="0093E0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~30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projectos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aprovados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para em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cooperação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internacional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(2005-2013)</a:t>
            </a:r>
          </a:p>
        </p:txBody>
      </p:sp>
    </p:spTree>
    <p:extLst>
      <p:ext uri="{BB962C8B-B14F-4D97-AF65-F5344CB8AC3E}">
        <p14:creationId xmlns:p14="http://schemas.microsoft.com/office/powerpoint/2010/main" val="559947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Marcador de Posição de Conteúdo 2"/>
          <p:cNvSpPr>
            <a:spLocks noGrp="1"/>
          </p:cNvSpPr>
          <p:nvPr>
            <p:ph idx="1"/>
          </p:nvPr>
        </p:nvSpPr>
        <p:spPr>
          <a:xfrm>
            <a:off x="767408" y="1844824"/>
            <a:ext cx="9145016" cy="396081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PT" sz="36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PONTOS SENSIVEIS</a:t>
            </a:r>
          </a:p>
          <a:p>
            <a:pPr marL="457200" lvl="3" indent="0">
              <a:buFont typeface="Arial" panose="020B0604020202020204" pitchFamily="34" charset="0"/>
              <a:buNone/>
              <a:defRPr/>
            </a:pPr>
            <a:r>
              <a:rPr lang="pt-PT" sz="1800" b="1" i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ultrapassar…</a:t>
            </a:r>
            <a:endParaRPr lang="pt-PT" sz="40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PT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rgbClr val="0093E0"/>
              </a:buClr>
              <a:defRPr/>
            </a:pPr>
            <a:r>
              <a:rPr lang="pt-PT" sz="3000" dirty="0">
                <a:latin typeface="Verdana" panose="020B0604030504040204" pitchFamily="34" charset="0"/>
                <a:ea typeface="Verdana" panose="020B0604030504040204" pitchFamily="34" charset="0"/>
              </a:rPr>
              <a:t>Cooperação publica e privada (em particular no SCT);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PT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rgbClr val="0093E0"/>
              </a:buClr>
              <a:defRPr/>
            </a:pPr>
            <a:r>
              <a:rPr lang="pt-PT" sz="3000" dirty="0">
                <a:latin typeface="Verdana" panose="020B0604030504040204" pitchFamily="34" charset="0"/>
                <a:ea typeface="Verdana" panose="020B0604030504040204" pitchFamily="34" charset="0"/>
              </a:rPr>
              <a:t>Uniformização dos “timings” inerentes a cada agente;</a:t>
            </a:r>
          </a:p>
        </p:txBody>
      </p:sp>
    </p:spTree>
    <p:extLst>
      <p:ext uri="{BB962C8B-B14F-4D97-AF65-F5344CB8AC3E}">
        <p14:creationId xmlns:p14="http://schemas.microsoft.com/office/powerpoint/2010/main" val="21483089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>
          <a:xfrm>
            <a:off x="551384" y="1340768"/>
            <a:ext cx="2783632" cy="936104"/>
          </a:xfrm>
        </p:spPr>
        <p:txBody>
          <a:bodyPr/>
          <a:lstStyle/>
          <a:p>
            <a:pPr algn="l"/>
            <a:r>
              <a:rPr lang="pt-PT" altLang="pt-PT" sz="24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PROPRIEDADE INDUSTRIAL</a:t>
            </a:r>
            <a:endParaRPr lang="en-US" altLang="pt-PT" sz="24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719736" y="1087824"/>
          <a:ext cx="7776864" cy="51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344">
                  <a:extLst>
                    <a:ext uri="{9D8B030D-6E8A-4147-A177-3AD203B41FA5}">
                      <a16:colId xmlns:a16="http://schemas.microsoft.com/office/drawing/2014/main" val="2336643958"/>
                    </a:ext>
                  </a:extLst>
                </a:gridCol>
                <a:gridCol w="2196520">
                  <a:extLst>
                    <a:ext uri="{9D8B030D-6E8A-4147-A177-3AD203B41FA5}">
                      <a16:colId xmlns:a16="http://schemas.microsoft.com/office/drawing/2014/main" val="1523310387"/>
                    </a:ext>
                  </a:extLst>
                </a:gridCol>
              </a:tblGrid>
              <a:tr h="376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0" i="0" dirty="0">
                          <a:solidFill>
                            <a:srgbClr val="0093E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r>
                        <a:rPr lang="pt-PT" sz="1600" b="0" i="0" dirty="0" err="1">
                          <a:solidFill>
                            <a:srgbClr val="0093E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UAlg</a:t>
                      </a:r>
                      <a:endParaRPr lang="pt-PT" sz="2000" b="0" i="0" dirty="0">
                        <a:solidFill>
                          <a:srgbClr val="0093E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2400" b="0" i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66643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Pedidos de Patentes Nacionais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80</a:t>
                      </a:r>
                      <a:endParaRPr lang="pt-PT" sz="2000" b="1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097704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Concessões de Patente Nacionais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</a:t>
                      </a:r>
                      <a:endParaRPr lang="pt-PT" sz="2000" b="1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3709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Pedidos de Patentes Internacionais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pt-PT" sz="2000" b="1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41021"/>
                  </a:ext>
                </a:extLst>
              </a:tr>
              <a:tr h="25456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pt-PT" sz="1800" b="1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98704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Pedidos de Registo de Marcas/Logótipos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98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57333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Concessões de Marcas Logotipos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84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027256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41248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Acordos NDA / MTA / CA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68648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Contratos TT</a:t>
                      </a:r>
                      <a:endParaRPr lang="pt-PT" sz="1800" b="1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03855"/>
                  </a:ext>
                </a:extLst>
              </a:tr>
              <a:tr h="25456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4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412024"/>
                  </a:ext>
                </a:extLst>
              </a:tr>
              <a:tr h="30859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PT" sz="1600" b="0" i="0" kern="1200" dirty="0">
                          <a:solidFill>
                            <a:srgbClr val="0093E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Empresas/ Empreendedores</a:t>
                      </a:r>
                    </a:p>
                  </a:txBody>
                  <a:tcPr marL="44450" marR="44450" marT="36000" marB="36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pt-PT" sz="18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406993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i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Atendimentos</a:t>
                      </a:r>
                      <a:endParaRPr lang="pt-PT" sz="1800" b="1" i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1200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861083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i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Pedidos de Registo de Marcas e OSDC</a:t>
                      </a:r>
                      <a:endParaRPr lang="pt-PT" sz="1800" b="1" i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699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917977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i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Patentes</a:t>
                      </a:r>
                      <a:endParaRPr lang="pt-PT" sz="1800" b="1" i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45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134669"/>
                  </a:ext>
                </a:extLst>
              </a:tr>
              <a:tr h="285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400" b="1" i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Design</a:t>
                      </a:r>
                      <a:endParaRPr lang="pt-PT" sz="1800" b="1" i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  <a:endParaRPr lang="pt-PT" sz="20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36000" marB="36000"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230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758964" y="1412776"/>
            <a:ext cx="8229600" cy="1143000"/>
          </a:xfrm>
        </p:spPr>
        <p:txBody>
          <a:bodyPr/>
          <a:lstStyle/>
          <a:p>
            <a:pPr algn="l"/>
            <a:r>
              <a:rPr lang="pt-PT" altLang="pt-PT" sz="4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PROCEDIMENTOS</a:t>
            </a:r>
            <a:endParaRPr lang="en-US" altLang="pt-PT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291" name="Marcador de Posição de Conteúdo 2"/>
          <p:cNvSpPr>
            <a:spLocks noGrp="1"/>
          </p:cNvSpPr>
          <p:nvPr>
            <p:ph idx="1"/>
          </p:nvPr>
        </p:nvSpPr>
        <p:spPr>
          <a:xfrm>
            <a:off x="767408" y="2571574"/>
            <a:ext cx="10295681" cy="3529111"/>
          </a:xfrm>
        </p:spPr>
        <p:txBody>
          <a:bodyPr/>
          <a:lstStyle/>
          <a:p>
            <a:pPr>
              <a:defRPr/>
            </a:pPr>
            <a:r>
              <a:rPr lang="pt-PT" altLang="pt-PT" sz="2800" dirty="0">
                <a:latin typeface="Verdana" panose="020B0604030504040204" pitchFamily="34" charset="0"/>
                <a:ea typeface="Verdana" panose="020B0604030504040204" pitchFamily="34" charset="0"/>
              </a:rPr>
              <a:t>O Regulamento da Propriedade Intelectual da Universidade do Algarve – Regulamento  74/2013</a:t>
            </a:r>
          </a:p>
          <a:p>
            <a:pPr lvl="2">
              <a:defRPr/>
            </a:pPr>
            <a:r>
              <a:rPr lang="pt-PT" altLang="pt-PT" sz="2000" dirty="0">
                <a:latin typeface="Verdana" panose="020B0604030504040204" pitchFamily="34" charset="0"/>
                <a:ea typeface="Verdana" panose="020B0604030504040204" pitchFamily="34" charset="0"/>
              </a:rPr>
              <a:t>Inventor 55% / UALG 45%</a:t>
            </a:r>
          </a:p>
          <a:p>
            <a:pPr marL="914400" lvl="2" indent="0">
              <a:buFont typeface="Arial" panose="020B0604020202020204" pitchFamily="34" charset="0"/>
              <a:buNone/>
              <a:defRPr/>
            </a:pPr>
            <a:endParaRPr lang="pt-PT" altLang="pt-PT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defRPr/>
            </a:pPr>
            <a:r>
              <a:rPr lang="pt-PT" altLang="pt-PT" sz="2800" dirty="0">
                <a:latin typeface="Verdana" panose="020B0604030504040204" pitchFamily="34" charset="0"/>
                <a:ea typeface="Verdana" panose="020B0604030504040204" pitchFamily="34" charset="0"/>
              </a:rPr>
              <a:t>O Formulário de Divulgação de Resultados (</a:t>
            </a:r>
            <a:r>
              <a:rPr lang="pt-PT" altLang="pt-PT" sz="2800" i="1" dirty="0" err="1">
                <a:latin typeface="Verdana" panose="020B0604030504040204" pitchFamily="34" charset="0"/>
                <a:ea typeface="Verdana" panose="020B0604030504040204" pitchFamily="34" charset="0"/>
              </a:rPr>
              <a:t>Disclosure</a:t>
            </a:r>
            <a:r>
              <a:rPr lang="pt-PT" altLang="pt-PT" sz="2800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PT" altLang="pt-P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defRPr/>
            </a:pPr>
            <a:r>
              <a:rPr lang="pt-PT" altLang="pt-PT" sz="2800" dirty="0">
                <a:latin typeface="Verdana" panose="020B0604030504040204" pitchFamily="34" charset="0"/>
                <a:ea typeface="Verdana" panose="020B0604030504040204" pitchFamily="34" charset="0"/>
              </a:rPr>
              <a:t>Definição de uma estratégia de PI </a:t>
            </a:r>
            <a:r>
              <a:rPr lang="pt-PT" altLang="pt-PT" sz="18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pt-PT" altLang="pt-PT" sz="1800" i="1" dirty="0">
                <a:latin typeface="Verdana" panose="020B0604030504040204" pitchFamily="34" charset="0"/>
                <a:ea typeface="Verdana" panose="020B0604030504040204" pitchFamily="34" charset="0"/>
              </a:rPr>
              <a:t>case </a:t>
            </a:r>
            <a:r>
              <a:rPr lang="pt-PT" altLang="pt-PT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pt-PT" altLang="pt-PT" sz="1800" i="1" dirty="0">
                <a:latin typeface="Verdana" panose="020B0604030504040204" pitchFamily="34" charset="0"/>
                <a:ea typeface="Verdana" panose="020B0604030504040204" pitchFamily="34" charset="0"/>
              </a:rPr>
              <a:t> case </a:t>
            </a:r>
            <a:r>
              <a:rPr lang="pt-PT" altLang="pt-PT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pt-PT" altLang="pt-PT" sz="18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pt-PT" altLang="pt-PT" sz="28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9003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92929" y="2564904"/>
            <a:ext cx="4392488" cy="365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676766"/>
              </a:buClr>
              <a:defRPr/>
            </a:pP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120 n</a:t>
            </a:r>
            <a:r>
              <a:rPr lang="pt-PT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ovas empresas</a:t>
            </a:r>
          </a:p>
          <a:p>
            <a:pPr eaLnBrk="1" hangingPunct="1">
              <a:spcBef>
                <a:spcPts val="450"/>
              </a:spcBef>
              <a:buClr>
                <a:srgbClr val="676766"/>
              </a:buClr>
              <a:defRPr/>
            </a:pPr>
            <a:endParaRPr lang="pt-PT" sz="1100" i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450"/>
              </a:spcBef>
              <a:buClr>
                <a:srgbClr val="676766"/>
              </a:buClr>
              <a:defRPr/>
            </a:pPr>
            <a:r>
              <a:rPr lang="pt-PT" sz="2400" i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~ 78% de taxa de sobrevivência</a:t>
            </a:r>
          </a:p>
          <a:p>
            <a:pPr marL="180975" indent="-180975" eaLnBrk="1" hangingPunct="1">
              <a:buClr>
                <a:srgbClr val="676766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Mar: 15</a:t>
            </a:r>
          </a:p>
          <a:p>
            <a:pPr marL="180975" lvl="1" indent="-180975" eaLnBrk="1" hangingPunct="1">
              <a:buClr>
                <a:srgbClr val="676766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Património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Mediterrânico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14</a:t>
            </a:r>
          </a:p>
          <a:p>
            <a:pPr marL="180975" lvl="1" indent="-180975" eaLnBrk="1" hangingPunct="1">
              <a:buClr>
                <a:srgbClr val="676766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Saúde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bem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estar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13</a:t>
            </a:r>
          </a:p>
          <a:p>
            <a:pPr marL="180975" lvl="1" indent="-180975" eaLnBrk="1" hangingPunct="1">
              <a:buClr>
                <a:srgbClr val="676766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Turismo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18</a:t>
            </a:r>
          </a:p>
          <a:p>
            <a:pPr marL="180975" lvl="1" indent="-180975" eaLnBrk="1" hangingPunct="1">
              <a:buClr>
                <a:srgbClr val="676766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Outras</a:t>
            </a:r>
            <a:r>
              <a:rPr lang="en-US" sz="2000" dirty="0">
                <a:solidFill>
                  <a:srgbClr val="6767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(TIC): 60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67408" y="1443074"/>
            <a:ext cx="5760640" cy="977814"/>
          </a:xfrm>
        </p:spPr>
        <p:txBody>
          <a:bodyPr/>
          <a:lstStyle/>
          <a:p>
            <a:pPr algn="l"/>
            <a:r>
              <a:rPr lang="pt-PT" altLang="pt-PT" sz="32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EMPREENDEDORISMO </a:t>
            </a:r>
            <a:br>
              <a:rPr lang="pt-PT" altLang="pt-PT" sz="32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PT" altLang="pt-PT" sz="32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 CONHECIMENTO</a:t>
            </a:r>
            <a:endParaRPr lang="en-US" altLang="pt-PT" sz="36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1268759"/>
            <a:ext cx="5438793" cy="51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1412776"/>
            <a:ext cx="10081120" cy="1143000"/>
          </a:xfrm>
        </p:spPr>
        <p:txBody>
          <a:bodyPr/>
          <a:lstStyle/>
          <a:p>
            <a:pPr algn="l"/>
            <a:r>
              <a:rPr lang="pt-PT" altLang="pt-PT" sz="32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TRANSFERÊNCIA DE CONHECIMENTO</a:t>
            </a:r>
            <a:br>
              <a:rPr lang="pt-PT" altLang="pt-PT" sz="32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PT" altLang="pt-PT" sz="2000" b="1" i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 relação Universidade-Empresa</a:t>
            </a:r>
            <a:endParaRPr lang="en-US" altLang="pt-PT" sz="2400" b="1" i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839416" y="3212976"/>
          <a:ext cx="2786533" cy="2952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107">
                  <a:extLst>
                    <a:ext uri="{9D8B030D-6E8A-4147-A177-3AD203B41FA5}">
                      <a16:colId xmlns:a16="http://schemas.microsoft.com/office/drawing/2014/main" val="1208477794"/>
                    </a:ext>
                  </a:extLst>
                </a:gridCol>
                <a:gridCol w="1087426">
                  <a:extLst>
                    <a:ext uri="{9D8B030D-6E8A-4147-A177-3AD203B41FA5}">
                      <a16:colId xmlns:a16="http://schemas.microsoft.com/office/drawing/2014/main" val="752037615"/>
                    </a:ext>
                  </a:extLst>
                </a:gridCol>
              </a:tblGrid>
              <a:tr h="50363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Projetos U-E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48798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Aprovados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1085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aprovados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0479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análise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04587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Desistência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42516"/>
                  </a:ext>
                </a:extLst>
              </a:tr>
              <a:tr h="503633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preparação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24109"/>
                  </a:ext>
                </a:extLst>
              </a:tr>
            </a:tbl>
          </a:graphicData>
        </a:graphic>
      </p:graphicFrame>
      <p:graphicFrame>
        <p:nvGraphicFramePr>
          <p:cNvPr id="4" name="Gráfico 3"/>
          <p:cNvGraphicFramePr>
            <a:graphicFrameLocks/>
          </p:cNvGraphicFramePr>
          <p:nvPr>
            <p:extLst/>
          </p:nvPr>
        </p:nvGraphicFramePr>
        <p:xfrm>
          <a:off x="4079776" y="2708920"/>
          <a:ext cx="756084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2008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839416" y="2636912"/>
          <a:ext cx="2786533" cy="2952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107">
                  <a:extLst>
                    <a:ext uri="{9D8B030D-6E8A-4147-A177-3AD203B41FA5}">
                      <a16:colId xmlns:a16="http://schemas.microsoft.com/office/drawing/2014/main" val="1208477794"/>
                    </a:ext>
                  </a:extLst>
                </a:gridCol>
                <a:gridCol w="1087426">
                  <a:extLst>
                    <a:ext uri="{9D8B030D-6E8A-4147-A177-3AD203B41FA5}">
                      <a16:colId xmlns:a16="http://schemas.microsoft.com/office/drawing/2014/main" val="752037615"/>
                    </a:ext>
                  </a:extLst>
                </a:gridCol>
              </a:tblGrid>
              <a:tr h="50363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Projetos U-E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48798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Aprovados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1085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aprovados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0479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análise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04587"/>
                  </a:ext>
                </a:extLst>
              </a:tr>
              <a:tr h="486266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Desistência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42516"/>
                  </a:ext>
                </a:extLst>
              </a:tr>
              <a:tr h="503633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preparação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24109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4079776" y="2132856"/>
          <a:ext cx="756084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764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>
            <a:graphicFrameLocks/>
          </p:cNvGraphicFramePr>
          <p:nvPr>
            <p:extLst/>
          </p:nvPr>
        </p:nvGraphicFramePr>
        <p:xfrm>
          <a:off x="5087888" y="1988840"/>
          <a:ext cx="6480720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B11A642-D02E-4C28-BCDC-24DE58F11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9416" y="2636912"/>
          <a:ext cx="3816424" cy="252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7090">
                  <a:extLst>
                    <a:ext uri="{9D8B030D-6E8A-4147-A177-3AD203B41FA5}">
                      <a16:colId xmlns:a16="http://schemas.microsoft.com/office/drawing/2014/main" val="2468461616"/>
                    </a:ext>
                  </a:extLst>
                </a:gridCol>
                <a:gridCol w="1489334">
                  <a:extLst>
                    <a:ext uri="{9D8B030D-6E8A-4147-A177-3AD203B41FA5}">
                      <a16:colId xmlns:a16="http://schemas.microsoft.com/office/drawing/2014/main" val="1143487611"/>
                    </a:ext>
                  </a:extLst>
                </a:gridCol>
              </a:tblGrid>
              <a:tr h="64679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SI I&amp;DT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37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694426"/>
                  </a:ext>
                </a:extLst>
              </a:tr>
              <a:tr h="624494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QREN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146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157972"/>
                  </a:ext>
                </a:extLst>
              </a:tr>
              <a:tr h="624494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PT 2020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54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71113"/>
                  </a:ext>
                </a:extLst>
              </a:tr>
              <a:tr h="6244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PT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Institucionais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26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49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2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3" y="2075194"/>
            <a:ext cx="1651109" cy="6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56" y="1971206"/>
            <a:ext cx="1397266" cy="681260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951355" y="1854309"/>
            <a:ext cx="771561" cy="780328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1" name="Picture 12" descr="C:\Trabalho\_EMPRESAS\Caviar Portugal\Caviar Portugal - Identidade\Logótipo\caviar_portugal_72dpi_RGB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435" y="2074269"/>
            <a:ext cx="1949642" cy="72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839416" y="2754235"/>
            <a:ext cx="1396851" cy="692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technologies and </a:t>
            </a:r>
          </a:p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processes for fish </a:t>
            </a:r>
          </a:p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feed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072556" y="2763376"/>
            <a:ext cx="1471607" cy="49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radiological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diagnostic facilities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951355" y="2743934"/>
            <a:ext cx="902426" cy="49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submarine</a:t>
            </a:r>
          </a:p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acoustics 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697794" y="2739364"/>
            <a:ext cx="1587680" cy="288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pt-PT" sz="1400" dirty="0">
                <a:solidFill>
                  <a:schemeClr val="bg1">
                    <a:lumMod val="50000"/>
                  </a:schemeClr>
                </a:solidFill>
              </a:rPr>
              <a:t>caviar </a:t>
            </a:r>
            <a:r>
              <a:rPr lang="pt-PT" altLang="pt-PT" sz="1400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pt-PT" altLang="pt-PT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altLang="pt-PT" sz="1400" dirty="0" err="1">
                <a:solidFill>
                  <a:schemeClr val="bg1">
                    <a:lumMod val="50000"/>
                  </a:schemeClr>
                </a:solidFill>
              </a:rPr>
              <a:t>sturgeon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809" y="2217816"/>
            <a:ext cx="1288267" cy="411246"/>
          </a:xfrm>
          <a:prstGeom prst="rect">
            <a:avLst/>
          </a:prstGeom>
        </p:spPr>
      </p:pic>
      <p:sp>
        <p:nvSpPr>
          <p:cNvPr id="37" name="Retângulo 36"/>
          <p:cNvSpPr/>
          <p:nvPr/>
        </p:nvSpPr>
        <p:spPr>
          <a:xfrm>
            <a:off x="7625561" y="2739364"/>
            <a:ext cx="1755054" cy="49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seahorses in aquarium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aquarium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8" name="Picture 2" descr="http://www.angulata.pt/imagens/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89" y="1807286"/>
            <a:ext cx="775926" cy="81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6198657" y="2719276"/>
            <a:ext cx="1168192" cy="692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production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of Portuguese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oyster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884872" y="1556792"/>
            <a:ext cx="2972803" cy="375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pt-PT" sz="2000" b="1" i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Spin-</a:t>
            </a:r>
            <a:r>
              <a:rPr lang="pt-PT" altLang="pt-PT" sz="2000" b="1" i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off</a:t>
            </a:r>
            <a:r>
              <a:rPr lang="pt-PT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(exemplos)</a:t>
            </a:r>
            <a:endParaRPr lang="pt-PT" sz="20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4872" y="3584928"/>
            <a:ext cx="9197467" cy="375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Projetos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com </a:t>
            </a:r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empresas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novos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produtos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comerciais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altLang="pt-PT" sz="2000" b="1" dirty="0" err="1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exemplos</a:t>
            </a:r>
            <a:r>
              <a:rPr lang="en-US" altLang="pt-PT" sz="2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 </a:t>
            </a:r>
            <a:endParaRPr lang="en-US" sz="20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954434" y="4768033"/>
            <a:ext cx="2576249" cy="69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pt-PT" sz="1400" dirty="0">
                <a:solidFill>
                  <a:schemeClr val="bg1">
                    <a:lumMod val="50000"/>
                  </a:schemeClr>
                </a:solidFill>
              </a:rPr>
              <a:t>S-GREEN 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Integrated intelligent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management system for real-time irrigation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954434" y="4166359"/>
            <a:ext cx="1581547" cy="476790"/>
          </a:xfrm>
          <a:prstGeom prst="rect">
            <a:avLst/>
          </a:prstGeom>
        </p:spPr>
      </p:pic>
      <p:sp>
        <p:nvSpPr>
          <p:cNvPr id="44" name="Retângulo 43"/>
          <p:cNvSpPr/>
          <p:nvPr/>
        </p:nvSpPr>
        <p:spPr>
          <a:xfrm>
            <a:off x="3530683" y="4751404"/>
            <a:ext cx="1974415" cy="69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CISCE 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Intelligent Control of Air Conditioning Systems in Buildings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9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5915" y="4087210"/>
            <a:ext cx="607861" cy="60786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05099" y="4256289"/>
            <a:ext cx="1838928" cy="394327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5475603" y="4754629"/>
            <a:ext cx="2379139" cy="49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MTI – Manage the intelligence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(intelligent objects)</a:t>
            </a:r>
          </a:p>
        </p:txBody>
      </p:sp>
      <p:pic>
        <p:nvPicPr>
          <p:cNvPr id="48" name="Picture 10" descr="https://media.licdn.com/mpr/mpr/shrinknp_200_200/p/4/000/181/023/307007d.jpg"/>
          <p:cNvPicPr>
            <a:picLocks noChangeAspect="1" noChangeArrowheads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17" y="4166359"/>
            <a:ext cx="487871" cy="4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8108574" y="4762222"/>
            <a:ext cx="1587423" cy="69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PRHOLO -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Realistic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Holographic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Public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Relations</a:t>
            </a:r>
            <a:endParaRPr lang="pt-P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849" y="4050932"/>
            <a:ext cx="2123799" cy="73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9799661" y="4776454"/>
            <a:ext cx="1914203" cy="49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BEQ -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Energy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 Bar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Querença</a:t>
            </a:r>
          </a:p>
        </p:txBody>
      </p:sp>
    </p:spTree>
    <p:extLst>
      <p:ext uri="{BB962C8B-B14F-4D97-AF65-F5344CB8AC3E}">
        <p14:creationId xmlns:p14="http://schemas.microsoft.com/office/powerpoint/2010/main" val="178081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39416" y="1446374"/>
            <a:ext cx="482453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400" b="1" kern="0" cap="all" dirty="0">
                <a:solidFill>
                  <a:srgbClr val="01A6E8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Inovação e competitividade</a:t>
            </a:r>
          </a:p>
          <a:p>
            <a:pPr>
              <a:spcAft>
                <a:spcPts val="0"/>
              </a:spcAft>
            </a:pPr>
            <a:endParaRPr lang="pt-PT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</a:rPr>
              <a:t>Sistema económico caracterizado por </a:t>
            </a:r>
            <a:r>
              <a:rPr lang="pt-PT" dirty="0" err="1">
                <a:latin typeface="Verdana" panose="020B0604030504040204" pitchFamily="34" charset="0"/>
              </a:rPr>
              <a:t>PME’s</a:t>
            </a:r>
            <a:r>
              <a:rPr lang="pt-PT" dirty="0">
                <a:latin typeface="Verdana" panose="020B0604030504040204" pitchFamily="34" charset="0"/>
              </a:rPr>
              <a:t> (capacidade de investimento e absorção de inovação);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</a:rPr>
              <a:t>Universidade: acesso a RH altamente qualificados, redes internacionais, equipamento e metodologias;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Verdana" panose="020B0604030504040204" pitchFamily="34" charset="0"/>
              </a:rPr>
              <a:t>PME’s</a:t>
            </a:r>
            <a:r>
              <a:rPr lang="pt-PT" dirty="0">
                <a:latin typeface="Verdana" panose="020B0604030504040204" pitchFamily="34" charset="0"/>
              </a:rPr>
              <a:t>: Integrar processos de inovação para aumentar a competitividade internacional. </a:t>
            </a:r>
          </a:p>
          <a:p>
            <a:endParaRPr lang="pt-PT" dirty="0">
              <a:latin typeface="Verdana" panose="020B060403050404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323484" y="1446374"/>
            <a:ext cx="3691467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400" b="1" kern="0" cap="all" dirty="0">
                <a:solidFill>
                  <a:srgbClr val="01A6E8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CAPITALIZAR O POTENCIAL</a:t>
            </a:r>
          </a:p>
          <a:p>
            <a:endParaRPr lang="pt-PT" dirty="0"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</a:rPr>
              <a:t>Universidade periférica, mas cientificamente global;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>
                <a:latin typeface="Verdana" panose="020B0604030504040204" pitchFamily="34" charset="0"/>
              </a:rPr>
              <a:t>Investigação medida por “standards” internacionais;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sz="1600" i="1" dirty="0"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>
                <a:latin typeface="Verdana" panose="020B0604030504040204" pitchFamily="34" charset="0"/>
              </a:rPr>
              <a:t>Lidera e participa em redes internacionais;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</a:rPr>
              <a:t>Empresas diferenciadoras e com potencial de inovação.</a:t>
            </a:r>
          </a:p>
        </p:txBody>
      </p:sp>
      <p:sp>
        <p:nvSpPr>
          <p:cNvPr id="3" name="Divisa 2"/>
          <p:cNvSpPr/>
          <p:nvPr/>
        </p:nvSpPr>
        <p:spPr>
          <a:xfrm>
            <a:off x="6023992" y="3058971"/>
            <a:ext cx="939452" cy="939452"/>
          </a:xfrm>
          <a:prstGeom prst="chevron">
            <a:avLst/>
          </a:prstGeom>
          <a:solidFill>
            <a:srgbClr val="01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53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40768"/>
            <a:ext cx="10274424" cy="5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6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6" y="1339219"/>
            <a:ext cx="10274424" cy="53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4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854962" y="2076453"/>
          <a:ext cx="10585177" cy="4088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8961">
                  <a:extLst>
                    <a:ext uri="{9D8B030D-6E8A-4147-A177-3AD203B41FA5}">
                      <a16:colId xmlns:a16="http://schemas.microsoft.com/office/drawing/2014/main" val="2360909764"/>
                    </a:ext>
                  </a:extLst>
                </a:gridCol>
                <a:gridCol w="2818716">
                  <a:extLst>
                    <a:ext uri="{9D8B030D-6E8A-4147-A177-3AD203B41FA5}">
                      <a16:colId xmlns:a16="http://schemas.microsoft.com/office/drawing/2014/main" val="2122841160"/>
                    </a:ext>
                  </a:extLst>
                </a:gridCol>
                <a:gridCol w="2818716">
                  <a:extLst>
                    <a:ext uri="{9D8B030D-6E8A-4147-A177-3AD203B41FA5}">
                      <a16:colId xmlns:a16="http://schemas.microsoft.com/office/drawing/2014/main" val="156793027"/>
                    </a:ext>
                  </a:extLst>
                </a:gridCol>
                <a:gridCol w="419809">
                  <a:extLst>
                    <a:ext uri="{9D8B030D-6E8A-4147-A177-3AD203B41FA5}">
                      <a16:colId xmlns:a16="http://schemas.microsoft.com/office/drawing/2014/main" val="3761783229"/>
                    </a:ext>
                  </a:extLst>
                </a:gridCol>
                <a:gridCol w="2248975">
                  <a:extLst>
                    <a:ext uri="{9D8B030D-6E8A-4147-A177-3AD203B41FA5}">
                      <a16:colId xmlns:a16="http://schemas.microsoft.com/office/drawing/2014/main" val="2221090208"/>
                    </a:ext>
                  </a:extLst>
                </a:gridCol>
              </a:tblGrid>
              <a:tr h="480222">
                <a:tc>
                  <a:txBody>
                    <a:bodyPr/>
                    <a:lstStyle/>
                    <a:p>
                      <a:pPr algn="ctr" fontAlgn="b"/>
                      <a:endParaRPr lang="pt-PT" sz="20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i="1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Investimento Total</a:t>
                      </a:r>
                      <a:endParaRPr lang="pt-PT" sz="16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i="1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Componente UALG</a:t>
                      </a:r>
                      <a:endParaRPr lang="pt-PT" sz="16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551689"/>
                  </a:ext>
                </a:extLst>
              </a:tr>
              <a:tr h="480222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 I&amp;DT</a:t>
                      </a:r>
                      <a:endParaRPr lang="pt-PT" sz="20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10 894 993,22 € </a:t>
                      </a:r>
                      <a:endParaRPr lang="pt-PT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3 539 282,15 € </a:t>
                      </a:r>
                      <a:endParaRPr lang="pt-PT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000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Overheads</a:t>
                      </a:r>
                      <a:endParaRPr lang="pt-PT" sz="20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1148"/>
                  </a:ext>
                </a:extLst>
              </a:tr>
              <a:tr h="480222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QREN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   8 255 254,39 € 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   2 218 283,60 € 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707 856,43 € 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91535"/>
                  </a:ext>
                </a:extLst>
              </a:tr>
              <a:tr h="480222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PT 2020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   2 639 738,83 € 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   1 320 998,55 € 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515642"/>
                  </a:ext>
                </a:extLst>
              </a:tr>
              <a:tr h="727296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Institucionais</a:t>
                      </a:r>
                      <a:endParaRPr lang="pt-PT" sz="20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17 100 760,41 € </a:t>
                      </a:r>
                      <a:endParaRPr lang="pt-PT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9 788 161,24 € </a:t>
                      </a:r>
                      <a:endParaRPr lang="pt-PT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0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   € </a:t>
                      </a:r>
                      <a:endParaRPr lang="pt-PT" sz="2000" b="0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194655"/>
                  </a:ext>
                </a:extLst>
              </a:tr>
              <a:tr h="480222"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27 995 753,63 € </a:t>
                      </a:r>
                      <a:endParaRPr lang="pt-PT" sz="1600" b="1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  13 327 443,39 € </a:t>
                      </a:r>
                      <a:endParaRPr lang="pt-PT" sz="1600" b="1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64239"/>
                  </a:ext>
                </a:extLst>
              </a:tr>
              <a:tr h="960445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pt-PT" sz="1400" i="1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 Nos institucionais, a diferença é referente ao investimento captado para ASTP e ATIC</a:t>
                      </a:r>
                      <a:endParaRPr lang="pt-PT" sz="1400" b="0" i="1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08000" marR="108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473687"/>
                  </a:ext>
                </a:extLst>
              </a:tr>
            </a:tbl>
          </a:graphicData>
        </a:graphic>
      </p:graphicFrame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9416" y="1052736"/>
            <a:ext cx="8229600" cy="1143000"/>
          </a:xfrm>
        </p:spPr>
        <p:txBody>
          <a:bodyPr/>
          <a:lstStyle/>
          <a:p>
            <a:pPr algn="l"/>
            <a:r>
              <a:rPr lang="pt-PT" altLang="pt-PT" sz="4000" b="1" dirty="0">
                <a:solidFill>
                  <a:srgbClr val="0093E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INSTITUCIONAIS</a:t>
            </a:r>
            <a:endParaRPr lang="en-US" altLang="pt-PT" sz="4000" b="1" dirty="0">
              <a:solidFill>
                <a:srgbClr val="0093E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72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ângulo 3"/>
          <p:cNvSpPr/>
          <p:nvPr/>
        </p:nvSpPr>
        <p:spPr>
          <a:xfrm>
            <a:off x="800994" y="1412776"/>
            <a:ext cx="10839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rgbClr val="00A7E8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INCUBADORA UNIVERSIDADE DO ALGARVE</a:t>
            </a:r>
          </a:p>
          <a:p>
            <a:r>
              <a:rPr lang="pt-PT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Empresas incubadas (Física e Virtualmente)</a:t>
            </a:r>
          </a:p>
        </p:txBody>
      </p:sp>
      <p:sp>
        <p:nvSpPr>
          <p:cNvPr id="5" name="Rectângulo 2"/>
          <p:cNvSpPr/>
          <p:nvPr/>
        </p:nvSpPr>
        <p:spPr>
          <a:xfrm>
            <a:off x="792550" y="3429000"/>
            <a:ext cx="379099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PT" sz="2400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Incubação Física</a:t>
            </a:r>
          </a:p>
          <a:p>
            <a:pPr marL="0" lvl="1">
              <a:spcBef>
                <a:spcPts val="600"/>
              </a:spcBef>
            </a:pPr>
            <a:r>
              <a:rPr lang="pt-PT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20 empresas incubadas</a:t>
            </a:r>
          </a:p>
          <a:p>
            <a:pPr marL="0" lvl="1">
              <a:spcBef>
                <a:spcPts val="600"/>
              </a:spcBef>
            </a:pPr>
            <a:endParaRPr lang="pt-PT" sz="16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</a:pPr>
            <a:r>
              <a:rPr lang="pt-PT" sz="2400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Incubação Virtual</a:t>
            </a:r>
          </a:p>
          <a:p>
            <a:pPr marL="0" lvl="1">
              <a:spcBef>
                <a:spcPts val="600"/>
              </a:spcBef>
            </a:pPr>
            <a:r>
              <a:rPr lang="pt-PT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13 empresas incubadas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348880"/>
            <a:ext cx="7374884" cy="38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55440" y="1698339"/>
            <a:ext cx="103691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 IMPORTÂNCIA DE UM ECOSSISTEMA INTEGRADO</a:t>
            </a:r>
            <a:r>
              <a:rPr 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… 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631504" y="3356992"/>
            <a:ext cx="6696075" cy="208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pt-PT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Conhecer a envolvente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pt-PT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Trabalhar (construir) a rede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pt-PT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Envolvam-se </a:t>
            </a:r>
            <a:r>
              <a:rPr lang="pt-PT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(a curto prazo e a longo prazo)</a:t>
            </a:r>
            <a:endParaRPr lang="pt-PT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pt-PT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Parcerias nacionais e internacionais</a:t>
            </a:r>
          </a:p>
        </p:txBody>
      </p:sp>
    </p:spTree>
    <p:extLst>
      <p:ext uri="{BB962C8B-B14F-4D97-AF65-F5344CB8AC3E}">
        <p14:creationId xmlns:p14="http://schemas.microsoft.com/office/powerpoint/2010/main" val="1929444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052736"/>
            <a:ext cx="7202382" cy="56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767408" y="2864549"/>
            <a:ext cx="3708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Sofia Vairinho </a:t>
            </a:r>
          </a:p>
        </p:txBody>
      </p:sp>
      <p:sp>
        <p:nvSpPr>
          <p:cNvPr id="4" name="Rectângulo 3"/>
          <p:cNvSpPr/>
          <p:nvPr/>
        </p:nvSpPr>
        <p:spPr>
          <a:xfrm>
            <a:off x="6312024" y="2602938"/>
            <a:ext cx="4060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6600" b="1" dirty="0">
                <a:solidFill>
                  <a:srgbClr val="00A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Obrigada!</a:t>
            </a:r>
          </a:p>
        </p:txBody>
      </p:sp>
      <p:sp>
        <p:nvSpPr>
          <p:cNvPr id="5" name="Rectângulo 4"/>
          <p:cNvSpPr/>
          <p:nvPr/>
        </p:nvSpPr>
        <p:spPr>
          <a:xfrm>
            <a:off x="773898" y="3462099"/>
            <a:ext cx="2585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svairinho@ualg.pt</a:t>
            </a:r>
            <a:endParaRPr lang="pt-PT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+351 289 800 097</a:t>
            </a:r>
          </a:p>
          <a:p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+351 962 869 071 </a:t>
            </a: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895595" y="5020293"/>
            <a:ext cx="276340" cy="275829"/>
          </a:xfrm>
          <a:custGeom>
            <a:avLst/>
            <a:gdLst>
              <a:gd name="T0" fmla="*/ 3233 w 3239"/>
              <a:gd name="T1" fmla="*/ 460 h 3233"/>
              <a:gd name="T2" fmla="*/ 3205 w 3239"/>
              <a:gd name="T3" fmla="*/ 360 h 3233"/>
              <a:gd name="T4" fmla="*/ 3157 w 3239"/>
              <a:gd name="T5" fmla="*/ 266 h 3233"/>
              <a:gd name="T6" fmla="*/ 3094 w 3239"/>
              <a:gd name="T7" fmla="*/ 182 h 3233"/>
              <a:gd name="T8" fmla="*/ 3016 w 3239"/>
              <a:gd name="T9" fmla="*/ 112 h 3233"/>
              <a:gd name="T10" fmla="*/ 2927 w 3239"/>
              <a:gd name="T11" fmla="*/ 56 h 3233"/>
              <a:gd name="T12" fmla="*/ 2829 w 3239"/>
              <a:gd name="T13" fmla="*/ 18 h 3233"/>
              <a:gd name="T14" fmla="*/ 2726 w 3239"/>
              <a:gd name="T15" fmla="*/ 1 h 3233"/>
              <a:gd name="T16" fmla="*/ 487 w 3239"/>
              <a:gd name="T17" fmla="*/ 3 h 3233"/>
              <a:gd name="T18" fmla="*/ 385 w 3239"/>
              <a:gd name="T19" fmla="*/ 25 h 3233"/>
              <a:gd name="T20" fmla="*/ 289 w 3239"/>
              <a:gd name="T21" fmla="*/ 68 h 3233"/>
              <a:gd name="T22" fmla="*/ 202 w 3239"/>
              <a:gd name="T23" fmla="*/ 127 h 3233"/>
              <a:gd name="T24" fmla="*/ 128 w 3239"/>
              <a:gd name="T25" fmla="*/ 202 h 3233"/>
              <a:gd name="T26" fmla="*/ 69 w 3239"/>
              <a:gd name="T27" fmla="*/ 288 h 3233"/>
              <a:gd name="T28" fmla="*/ 25 w 3239"/>
              <a:gd name="T29" fmla="*/ 384 h 3233"/>
              <a:gd name="T30" fmla="*/ 3 w 3239"/>
              <a:gd name="T31" fmla="*/ 486 h 3233"/>
              <a:gd name="T32" fmla="*/ 1 w 3239"/>
              <a:gd name="T33" fmla="*/ 2721 h 3233"/>
              <a:gd name="T34" fmla="*/ 18 w 3239"/>
              <a:gd name="T35" fmla="*/ 2824 h 3233"/>
              <a:gd name="T36" fmla="*/ 56 w 3239"/>
              <a:gd name="T37" fmla="*/ 2922 h 3233"/>
              <a:gd name="T38" fmla="*/ 112 w 3239"/>
              <a:gd name="T39" fmla="*/ 3011 h 3233"/>
              <a:gd name="T40" fmla="*/ 182 w 3239"/>
              <a:gd name="T41" fmla="*/ 3088 h 3233"/>
              <a:gd name="T42" fmla="*/ 267 w 3239"/>
              <a:gd name="T43" fmla="*/ 3152 h 3233"/>
              <a:gd name="T44" fmla="*/ 361 w 3239"/>
              <a:gd name="T45" fmla="*/ 3200 h 3233"/>
              <a:gd name="T46" fmla="*/ 461 w 3239"/>
              <a:gd name="T47" fmla="*/ 3227 h 3233"/>
              <a:gd name="T48" fmla="*/ 1619 w 3239"/>
              <a:gd name="T49" fmla="*/ 3233 h 3233"/>
              <a:gd name="T50" fmla="*/ 1619 w 3239"/>
              <a:gd name="T51" fmla="*/ 1473 h 3233"/>
              <a:gd name="T52" fmla="*/ 1627 w 3239"/>
              <a:gd name="T53" fmla="*/ 1163 h 3233"/>
              <a:gd name="T54" fmla="*/ 1656 w 3239"/>
              <a:gd name="T55" fmla="*/ 1033 h 3233"/>
              <a:gd name="T56" fmla="*/ 1708 w 3239"/>
              <a:gd name="T57" fmla="*/ 914 h 3233"/>
              <a:gd name="T58" fmla="*/ 1777 w 3239"/>
              <a:gd name="T59" fmla="*/ 807 h 3233"/>
              <a:gd name="T60" fmla="*/ 1864 w 3239"/>
              <a:gd name="T61" fmla="*/ 717 h 3233"/>
              <a:gd name="T62" fmla="*/ 1964 w 3239"/>
              <a:gd name="T63" fmla="*/ 646 h 3233"/>
              <a:gd name="T64" fmla="*/ 2076 w 3239"/>
              <a:gd name="T65" fmla="*/ 598 h 3233"/>
              <a:gd name="T66" fmla="*/ 2196 w 3239"/>
              <a:gd name="T67" fmla="*/ 576 h 3233"/>
              <a:gd name="T68" fmla="*/ 2227 w 3239"/>
              <a:gd name="T69" fmla="*/ 1114 h 3233"/>
              <a:gd name="T70" fmla="*/ 2190 w 3239"/>
              <a:gd name="T71" fmla="*/ 1124 h 3233"/>
              <a:gd name="T72" fmla="*/ 2157 w 3239"/>
              <a:gd name="T73" fmla="*/ 1153 h 3233"/>
              <a:gd name="T74" fmla="*/ 2132 w 3239"/>
              <a:gd name="T75" fmla="*/ 1199 h 3233"/>
              <a:gd name="T76" fmla="*/ 2123 w 3239"/>
              <a:gd name="T77" fmla="*/ 1258 h 3233"/>
              <a:gd name="T78" fmla="*/ 2123 w 3239"/>
              <a:gd name="T79" fmla="*/ 2012 h 3233"/>
              <a:gd name="T80" fmla="*/ 2752 w 3239"/>
              <a:gd name="T81" fmla="*/ 3230 h 3233"/>
              <a:gd name="T82" fmla="*/ 2855 w 3239"/>
              <a:gd name="T83" fmla="*/ 3208 h 3233"/>
              <a:gd name="T84" fmla="*/ 2950 w 3239"/>
              <a:gd name="T85" fmla="*/ 3166 h 3233"/>
              <a:gd name="T86" fmla="*/ 3037 w 3239"/>
              <a:gd name="T87" fmla="*/ 3106 h 3233"/>
              <a:gd name="T88" fmla="*/ 3111 w 3239"/>
              <a:gd name="T89" fmla="*/ 3031 h 3233"/>
              <a:gd name="T90" fmla="*/ 3171 w 3239"/>
              <a:gd name="T91" fmla="*/ 2945 h 3233"/>
              <a:gd name="T92" fmla="*/ 3214 w 3239"/>
              <a:gd name="T93" fmla="*/ 2849 h 3233"/>
              <a:gd name="T94" fmla="*/ 3236 w 3239"/>
              <a:gd name="T95" fmla="*/ 2747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39" h="3233">
                <a:moveTo>
                  <a:pt x="3239" y="539"/>
                </a:moveTo>
                <a:lnTo>
                  <a:pt x="3238" y="512"/>
                </a:lnTo>
                <a:lnTo>
                  <a:pt x="3236" y="486"/>
                </a:lnTo>
                <a:lnTo>
                  <a:pt x="3233" y="460"/>
                </a:lnTo>
                <a:lnTo>
                  <a:pt x="3228" y="435"/>
                </a:lnTo>
                <a:lnTo>
                  <a:pt x="3221" y="409"/>
                </a:lnTo>
                <a:lnTo>
                  <a:pt x="3214" y="384"/>
                </a:lnTo>
                <a:lnTo>
                  <a:pt x="3205" y="360"/>
                </a:lnTo>
                <a:lnTo>
                  <a:pt x="3195" y="336"/>
                </a:lnTo>
                <a:lnTo>
                  <a:pt x="3183" y="311"/>
                </a:lnTo>
                <a:lnTo>
                  <a:pt x="3171" y="288"/>
                </a:lnTo>
                <a:lnTo>
                  <a:pt x="3157" y="266"/>
                </a:lnTo>
                <a:lnTo>
                  <a:pt x="3143" y="244"/>
                </a:lnTo>
                <a:lnTo>
                  <a:pt x="3128" y="223"/>
                </a:lnTo>
                <a:lnTo>
                  <a:pt x="3111" y="202"/>
                </a:lnTo>
                <a:lnTo>
                  <a:pt x="3094" y="182"/>
                </a:lnTo>
                <a:lnTo>
                  <a:pt x="3076" y="163"/>
                </a:lnTo>
                <a:lnTo>
                  <a:pt x="3057" y="145"/>
                </a:lnTo>
                <a:lnTo>
                  <a:pt x="3037" y="127"/>
                </a:lnTo>
                <a:lnTo>
                  <a:pt x="3016" y="112"/>
                </a:lnTo>
                <a:lnTo>
                  <a:pt x="2995" y="96"/>
                </a:lnTo>
                <a:lnTo>
                  <a:pt x="2973" y="81"/>
                </a:lnTo>
                <a:lnTo>
                  <a:pt x="2950" y="68"/>
                </a:lnTo>
                <a:lnTo>
                  <a:pt x="2927" y="56"/>
                </a:lnTo>
                <a:lnTo>
                  <a:pt x="2903" y="44"/>
                </a:lnTo>
                <a:lnTo>
                  <a:pt x="2879" y="35"/>
                </a:lnTo>
                <a:lnTo>
                  <a:pt x="2855" y="25"/>
                </a:lnTo>
                <a:lnTo>
                  <a:pt x="2829" y="18"/>
                </a:lnTo>
                <a:lnTo>
                  <a:pt x="2804" y="12"/>
                </a:lnTo>
                <a:lnTo>
                  <a:pt x="2778" y="6"/>
                </a:lnTo>
                <a:lnTo>
                  <a:pt x="2752" y="3"/>
                </a:lnTo>
                <a:lnTo>
                  <a:pt x="2726" y="1"/>
                </a:lnTo>
                <a:lnTo>
                  <a:pt x="2700" y="0"/>
                </a:lnTo>
                <a:lnTo>
                  <a:pt x="540" y="0"/>
                </a:lnTo>
                <a:lnTo>
                  <a:pt x="513" y="1"/>
                </a:lnTo>
                <a:lnTo>
                  <a:pt x="487" y="3"/>
                </a:lnTo>
                <a:lnTo>
                  <a:pt x="461" y="6"/>
                </a:lnTo>
                <a:lnTo>
                  <a:pt x="435" y="12"/>
                </a:lnTo>
                <a:lnTo>
                  <a:pt x="410" y="18"/>
                </a:lnTo>
                <a:lnTo>
                  <a:pt x="385" y="25"/>
                </a:lnTo>
                <a:lnTo>
                  <a:pt x="359" y="35"/>
                </a:lnTo>
                <a:lnTo>
                  <a:pt x="336" y="44"/>
                </a:lnTo>
                <a:lnTo>
                  <a:pt x="312" y="56"/>
                </a:lnTo>
                <a:lnTo>
                  <a:pt x="289" y="68"/>
                </a:lnTo>
                <a:lnTo>
                  <a:pt x="267" y="81"/>
                </a:lnTo>
                <a:lnTo>
                  <a:pt x="245" y="96"/>
                </a:lnTo>
                <a:lnTo>
                  <a:pt x="223" y="112"/>
                </a:lnTo>
                <a:lnTo>
                  <a:pt x="202" y="127"/>
                </a:lnTo>
                <a:lnTo>
                  <a:pt x="182" y="145"/>
                </a:lnTo>
                <a:lnTo>
                  <a:pt x="163" y="163"/>
                </a:lnTo>
                <a:lnTo>
                  <a:pt x="145" y="182"/>
                </a:lnTo>
                <a:lnTo>
                  <a:pt x="128" y="202"/>
                </a:lnTo>
                <a:lnTo>
                  <a:pt x="112" y="223"/>
                </a:lnTo>
                <a:lnTo>
                  <a:pt x="96" y="244"/>
                </a:lnTo>
                <a:lnTo>
                  <a:pt x="81" y="266"/>
                </a:lnTo>
                <a:lnTo>
                  <a:pt x="69" y="288"/>
                </a:lnTo>
                <a:lnTo>
                  <a:pt x="56" y="311"/>
                </a:lnTo>
                <a:lnTo>
                  <a:pt x="44" y="336"/>
                </a:lnTo>
                <a:lnTo>
                  <a:pt x="35" y="360"/>
                </a:lnTo>
                <a:lnTo>
                  <a:pt x="25" y="384"/>
                </a:lnTo>
                <a:lnTo>
                  <a:pt x="18" y="409"/>
                </a:lnTo>
                <a:lnTo>
                  <a:pt x="12" y="435"/>
                </a:lnTo>
                <a:lnTo>
                  <a:pt x="6" y="460"/>
                </a:lnTo>
                <a:lnTo>
                  <a:pt x="3" y="486"/>
                </a:lnTo>
                <a:lnTo>
                  <a:pt x="1" y="512"/>
                </a:lnTo>
                <a:lnTo>
                  <a:pt x="0" y="539"/>
                </a:lnTo>
                <a:lnTo>
                  <a:pt x="0" y="2695"/>
                </a:lnTo>
                <a:lnTo>
                  <a:pt x="1" y="2721"/>
                </a:lnTo>
                <a:lnTo>
                  <a:pt x="3" y="2747"/>
                </a:lnTo>
                <a:lnTo>
                  <a:pt x="6" y="2774"/>
                </a:lnTo>
                <a:lnTo>
                  <a:pt x="12" y="2799"/>
                </a:lnTo>
                <a:lnTo>
                  <a:pt x="18" y="2824"/>
                </a:lnTo>
                <a:lnTo>
                  <a:pt x="25" y="2849"/>
                </a:lnTo>
                <a:lnTo>
                  <a:pt x="35" y="2875"/>
                </a:lnTo>
                <a:lnTo>
                  <a:pt x="44" y="2899"/>
                </a:lnTo>
                <a:lnTo>
                  <a:pt x="56" y="2922"/>
                </a:lnTo>
                <a:lnTo>
                  <a:pt x="69" y="2945"/>
                </a:lnTo>
                <a:lnTo>
                  <a:pt x="81" y="2967"/>
                </a:lnTo>
                <a:lnTo>
                  <a:pt x="96" y="2989"/>
                </a:lnTo>
                <a:lnTo>
                  <a:pt x="112" y="3011"/>
                </a:lnTo>
                <a:lnTo>
                  <a:pt x="128" y="3031"/>
                </a:lnTo>
                <a:lnTo>
                  <a:pt x="145" y="3051"/>
                </a:lnTo>
                <a:lnTo>
                  <a:pt x="163" y="3070"/>
                </a:lnTo>
                <a:lnTo>
                  <a:pt x="182" y="3088"/>
                </a:lnTo>
                <a:lnTo>
                  <a:pt x="202" y="3106"/>
                </a:lnTo>
                <a:lnTo>
                  <a:pt x="223" y="3122"/>
                </a:lnTo>
                <a:lnTo>
                  <a:pt x="245" y="3138"/>
                </a:lnTo>
                <a:lnTo>
                  <a:pt x="267" y="3152"/>
                </a:lnTo>
                <a:lnTo>
                  <a:pt x="289" y="3166"/>
                </a:lnTo>
                <a:lnTo>
                  <a:pt x="312" y="3178"/>
                </a:lnTo>
                <a:lnTo>
                  <a:pt x="336" y="3189"/>
                </a:lnTo>
                <a:lnTo>
                  <a:pt x="361" y="3200"/>
                </a:lnTo>
                <a:lnTo>
                  <a:pt x="385" y="3208"/>
                </a:lnTo>
                <a:lnTo>
                  <a:pt x="410" y="3215"/>
                </a:lnTo>
                <a:lnTo>
                  <a:pt x="435" y="3222"/>
                </a:lnTo>
                <a:lnTo>
                  <a:pt x="461" y="3227"/>
                </a:lnTo>
                <a:lnTo>
                  <a:pt x="487" y="3230"/>
                </a:lnTo>
                <a:lnTo>
                  <a:pt x="513" y="3232"/>
                </a:lnTo>
                <a:lnTo>
                  <a:pt x="540" y="3233"/>
                </a:lnTo>
                <a:lnTo>
                  <a:pt x="1619" y="3233"/>
                </a:lnTo>
                <a:lnTo>
                  <a:pt x="1619" y="2012"/>
                </a:lnTo>
                <a:lnTo>
                  <a:pt x="1224" y="2012"/>
                </a:lnTo>
                <a:lnTo>
                  <a:pt x="1224" y="1473"/>
                </a:lnTo>
                <a:lnTo>
                  <a:pt x="1619" y="1473"/>
                </a:lnTo>
                <a:lnTo>
                  <a:pt x="1619" y="1263"/>
                </a:lnTo>
                <a:lnTo>
                  <a:pt x="1620" y="1229"/>
                </a:lnTo>
                <a:lnTo>
                  <a:pt x="1622" y="1195"/>
                </a:lnTo>
                <a:lnTo>
                  <a:pt x="1627" y="1163"/>
                </a:lnTo>
                <a:lnTo>
                  <a:pt x="1632" y="1130"/>
                </a:lnTo>
                <a:lnTo>
                  <a:pt x="1639" y="1097"/>
                </a:lnTo>
                <a:lnTo>
                  <a:pt x="1647" y="1065"/>
                </a:lnTo>
                <a:lnTo>
                  <a:pt x="1656" y="1033"/>
                </a:lnTo>
                <a:lnTo>
                  <a:pt x="1668" y="1003"/>
                </a:lnTo>
                <a:lnTo>
                  <a:pt x="1679" y="972"/>
                </a:lnTo>
                <a:lnTo>
                  <a:pt x="1693" y="943"/>
                </a:lnTo>
                <a:lnTo>
                  <a:pt x="1708" y="914"/>
                </a:lnTo>
                <a:lnTo>
                  <a:pt x="1723" y="886"/>
                </a:lnTo>
                <a:lnTo>
                  <a:pt x="1740" y="859"/>
                </a:lnTo>
                <a:lnTo>
                  <a:pt x="1758" y="833"/>
                </a:lnTo>
                <a:lnTo>
                  <a:pt x="1777" y="807"/>
                </a:lnTo>
                <a:lnTo>
                  <a:pt x="1797" y="783"/>
                </a:lnTo>
                <a:lnTo>
                  <a:pt x="1818" y="760"/>
                </a:lnTo>
                <a:lnTo>
                  <a:pt x="1841" y="738"/>
                </a:lnTo>
                <a:lnTo>
                  <a:pt x="1864" y="717"/>
                </a:lnTo>
                <a:lnTo>
                  <a:pt x="1888" y="698"/>
                </a:lnTo>
                <a:lnTo>
                  <a:pt x="1912" y="679"/>
                </a:lnTo>
                <a:lnTo>
                  <a:pt x="1937" y="662"/>
                </a:lnTo>
                <a:lnTo>
                  <a:pt x="1964" y="646"/>
                </a:lnTo>
                <a:lnTo>
                  <a:pt x="1990" y="631"/>
                </a:lnTo>
                <a:lnTo>
                  <a:pt x="2019" y="619"/>
                </a:lnTo>
                <a:lnTo>
                  <a:pt x="2046" y="607"/>
                </a:lnTo>
                <a:lnTo>
                  <a:pt x="2076" y="598"/>
                </a:lnTo>
                <a:lnTo>
                  <a:pt x="2105" y="589"/>
                </a:lnTo>
                <a:lnTo>
                  <a:pt x="2135" y="583"/>
                </a:lnTo>
                <a:lnTo>
                  <a:pt x="2165" y="579"/>
                </a:lnTo>
                <a:lnTo>
                  <a:pt x="2196" y="576"/>
                </a:lnTo>
                <a:lnTo>
                  <a:pt x="2227" y="574"/>
                </a:lnTo>
                <a:lnTo>
                  <a:pt x="2664" y="574"/>
                </a:lnTo>
                <a:lnTo>
                  <a:pt x="2664" y="1114"/>
                </a:lnTo>
                <a:lnTo>
                  <a:pt x="2227" y="1114"/>
                </a:lnTo>
                <a:lnTo>
                  <a:pt x="2218" y="1114"/>
                </a:lnTo>
                <a:lnTo>
                  <a:pt x="2208" y="1116"/>
                </a:lnTo>
                <a:lnTo>
                  <a:pt x="2200" y="1120"/>
                </a:lnTo>
                <a:lnTo>
                  <a:pt x="2190" y="1124"/>
                </a:lnTo>
                <a:lnTo>
                  <a:pt x="2182" y="1130"/>
                </a:lnTo>
                <a:lnTo>
                  <a:pt x="2174" y="1136"/>
                </a:lnTo>
                <a:lnTo>
                  <a:pt x="2165" y="1145"/>
                </a:lnTo>
                <a:lnTo>
                  <a:pt x="2157" y="1153"/>
                </a:lnTo>
                <a:lnTo>
                  <a:pt x="2150" y="1164"/>
                </a:lnTo>
                <a:lnTo>
                  <a:pt x="2143" y="1174"/>
                </a:lnTo>
                <a:lnTo>
                  <a:pt x="2138" y="1187"/>
                </a:lnTo>
                <a:lnTo>
                  <a:pt x="2132" y="1199"/>
                </a:lnTo>
                <a:lnTo>
                  <a:pt x="2129" y="1213"/>
                </a:lnTo>
                <a:lnTo>
                  <a:pt x="2126" y="1227"/>
                </a:lnTo>
                <a:lnTo>
                  <a:pt x="2124" y="1243"/>
                </a:lnTo>
                <a:lnTo>
                  <a:pt x="2123" y="1258"/>
                </a:lnTo>
                <a:lnTo>
                  <a:pt x="2123" y="1473"/>
                </a:lnTo>
                <a:lnTo>
                  <a:pt x="2664" y="1473"/>
                </a:lnTo>
                <a:lnTo>
                  <a:pt x="2664" y="2012"/>
                </a:lnTo>
                <a:lnTo>
                  <a:pt x="2123" y="2012"/>
                </a:lnTo>
                <a:lnTo>
                  <a:pt x="2123" y="3233"/>
                </a:lnTo>
                <a:lnTo>
                  <a:pt x="2700" y="3233"/>
                </a:lnTo>
                <a:lnTo>
                  <a:pt x="2726" y="3232"/>
                </a:lnTo>
                <a:lnTo>
                  <a:pt x="2752" y="3230"/>
                </a:lnTo>
                <a:lnTo>
                  <a:pt x="2778" y="3227"/>
                </a:lnTo>
                <a:lnTo>
                  <a:pt x="2804" y="3222"/>
                </a:lnTo>
                <a:lnTo>
                  <a:pt x="2829" y="3215"/>
                </a:lnTo>
                <a:lnTo>
                  <a:pt x="2855" y="3208"/>
                </a:lnTo>
                <a:lnTo>
                  <a:pt x="2879" y="3200"/>
                </a:lnTo>
                <a:lnTo>
                  <a:pt x="2903" y="3189"/>
                </a:lnTo>
                <a:lnTo>
                  <a:pt x="2927" y="3178"/>
                </a:lnTo>
                <a:lnTo>
                  <a:pt x="2950" y="3166"/>
                </a:lnTo>
                <a:lnTo>
                  <a:pt x="2973" y="3152"/>
                </a:lnTo>
                <a:lnTo>
                  <a:pt x="2995" y="3138"/>
                </a:lnTo>
                <a:lnTo>
                  <a:pt x="3016" y="3122"/>
                </a:lnTo>
                <a:lnTo>
                  <a:pt x="3037" y="3106"/>
                </a:lnTo>
                <a:lnTo>
                  <a:pt x="3057" y="3088"/>
                </a:lnTo>
                <a:lnTo>
                  <a:pt x="3076" y="3070"/>
                </a:lnTo>
                <a:lnTo>
                  <a:pt x="3094" y="3051"/>
                </a:lnTo>
                <a:lnTo>
                  <a:pt x="3111" y="3031"/>
                </a:lnTo>
                <a:lnTo>
                  <a:pt x="3128" y="3011"/>
                </a:lnTo>
                <a:lnTo>
                  <a:pt x="3143" y="2989"/>
                </a:lnTo>
                <a:lnTo>
                  <a:pt x="3157" y="2967"/>
                </a:lnTo>
                <a:lnTo>
                  <a:pt x="3171" y="2945"/>
                </a:lnTo>
                <a:lnTo>
                  <a:pt x="3183" y="2922"/>
                </a:lnTo>
                <a:lnTo>
                  <a:pt x="3195" y="2899"/>
                </a:lnTo>
                <a:lnTo>
                  <a:pt x="3205" y="2875"/>
                </a:lnTo>
                <a:lnTo>
                  <a:pt x="3214" y="2849"/>
                </a:lnTo>
                <a:lnTo>
                  <a:pt x="3221" y="2824"/>
                </a:lnTo>
                <a:lnTo>
                  <a:pt x="3228" y="2799"/>
                </a:lnTo>
                <a:lnTo>
                  <a:pt x="3233" y="2774"/>
                </a:lnTo>
                <a:lnTo>
                  <a:pt x="3236" y="2747"/>
                </a:lnTo>
                <a:lnTo>
                  <a:pt x="3238" y="2721"/>
                </a:lnTo>
                <a:lnTo>
                  <a:pt x="3239" y="2695"/>
                </a:lnTo>
                <a:lnTo>
                  <a:pt x="3239" y="539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31874" y="5445095"/>
            <a:ext cx="363337" cy="250242"/>
          </a:xfrm>
          <a:custGeom>
            <a:avLst/>
            <a:gdLst>
              <a:gd name="T0" fmla="*/ 3927 w 4265"/>
              <a:gd name="T1" fmla="*/ 1278 h 2933"/>
              <a:gd name="T2" fmla="*/ 4065 w 4265"/>
              <a:gd name="T3" fmla="*/ 1222 h 2933"/>
              <a:gd name="T4" fmla="*/ 4171 w 4265"/>
              <a:gd name="T5" fmla="*/ 1142 h 2933"/>
              <a:gd name="T6" fmla="*/ 4240 w 4265"/>
              <a:gd name="T7" fmla="*/ 1041 h 2933"/>
              <a:gd name="T8" fmla="*/ 4054 w 4265"/>
              <a:gd name="T9" fmla="*/ 1090 h 2933"/>
              <a:gd name="T10" fmla="*/ 3821 w 4265"/>
              <a:gd name="T11" fmla="*/ 1101 h 2933"/>
              <a:gd name="T12" fmla="*/ 3726 w 4265"/>
              <a:gd name="T13" fmla="*/ 1009 h 2933"/>
              <a:gd name="T14" fmla="*/ 3609 w 4265"/>
              <a:gd name="T15" fmla="*/ 729 h 2933"/>
              <a:gd name="T16" fmla="*/ 3408 w 4265"/>
              <a:gd name="T17" fmla="*/ 487 h 2933"/>
              <a:gd name="T18" fmla="*/ 3147 w 4265"/>
              <a:gd name="T19" fmla="*/ 327 h 2933"/>
              <a:gd name="T20" fmla="*/ 2853 w 4265"/>
              <a:gd name="T21" fmla="*/ 276 h 2933"/>
              <a:gd name="T22" fmla="*/ 3004 w 4265"/>
              <a:gd name="T23" fmla="*/ 219 h 2933"/>
              <a:gd name="T24" fmla="*/ 3155 w 4265"/>
              <a:gd name="T25" fmla="*/ 159 h 2933"/>
              <a:gd name="T26" fmla="*/ 3183 w 4265"/>
              <a:gd name="T27" fmla="*/ 101 h 2933"/>
              <a:gd name="T28" fmla="*/ 3122 w 4265"/>
              <a:gd name="T29" fmla="*/ 67 h 2933"/>
              <a:gd name="T30" fmla="*/ 2948 w 4265"/>
              <a:gd name="T31" fmla="*/ 105 h 2933"/>
              <a:gd name="T32" fmla="*/ 2850 w 4265"/>
              <a:gd name="T33" fmla="*/ 137 h 2933"/>
              <a:gd name="T34" fmla="*/ 2966 w 4265"/>
              <a:gd name="T35" fmla="*/ 53 h 2933"/>
              <a:gd name="T36" fmla="*/ 2967 w 4265"/>
              <a:gd name="T37" fmla="*/ 3 h 2933"/>
              <a:gd name="T38" fmla="*/ 2791 w 4265"/>
              <a:gd name="T39" fmla="*/ 64 h 2933"/>
              <a:gd name="T40" fmla="*/ 2669 w 4265"/>
              <a:gd name="T41" fmla="*/ 143 h 2933"/>
              <a:gd name="T42" fmla="*/ 2691 w 4265"/>
              <a:gd name="T43" fmla="*/ 50 h 2933"/>
              <a:gd name="T44" fmla="*/ 2477 w 4265"/>
              <a:gd name="T45" fmla="*/ 250 h 2933"/>
              <a:gd name="T46" fmla="*/ 2303 w 4265"/>
              <a:gd name="T47" fmla="*/ 505 h 2933"/>
              <a:gd name="T48" fmla="*/ 2083 w 4265"/>
              <a:gd name="T49" fmla="*/ 984 h 2933"/>
              <a:gd name="T50" fmla="*/ 1785 w 4265"/>
              <a:gd name="T51" fmla="*/ 833 h 2933"/>
              <a:gd name="T52" fmla="*/ 1459 w 4265"/>
              <a:gd name="T53" fmla="*/ 663 h 2933"/>
              <a:gd name="T54" fmla="*/ 901 w 4265"/>
              <a:gd name="T55" fmla="*/ 421 h 2933"/>
              <a:gd name="T56" fmla="*/ 636 w 4265"/>
              <a:gd name="T57" fmla="*/ 402 h 2933"/>
              <a:gd name="T58" fmla="*/ 678 w 4265"/>
              <a:gd name="T59" fmla="*/ 542 h 2933"/>
              <a:gd name="T60" fmla="*/ 771 w 4265"/>
              <a:gd name="T61" fmla="*/ 682 h 2933"/>
              <a:gd name="T62" fmla="*/ 926 w 4265"/>
              <a:gd name="T63" fmla="*/ 812 h 2933"/>
              <a:gd name="T64" fmla="*/ 915 w 4265"/>
              <a:gd name="T65" fmla="*/ 855 h 2933"/>
              <a:gd name="T66" fmla="*/ 750 w 4265"/>
              <a:gd name="T67" fmla="*/ 939 h 2933"/>
              <a:gd name="T68" fmla="*/ 809 w 4265"/>
              <a:gd name="T69" fmla="*/ 1070 h 2933"/>
              <a:gd name="T70" fmla="*/ 916 w 4265"/>
              <a:gd name="T71" fmla="*/ 1181 h 2933"/>
              <a:gd name="T72" fmla="*/ 1079 w 4265"/>
              <a:gd name="T73" fmla="*/ 1269 h 2933"/>
              <a:gd name="T74" fmla="*/ 1140 w 4265"/>
              <a:gd name="T75" fmla="*/ 1318 h 2933"/>
              <a:gd name="T76" fmla="*/ 992 w 4265"/>
              <a:gd name="T77" fmla="*/ 1369 h 2933"/>
              <a:gd name="T78" fmla="*/ 962 w 4265"/>
              <a:gd name="T79" fmla="*/ 1489 h 2933"/>
              <a:gd name="T80" fmla="*/ 1055 w 4265"/>
              <a:gd name="T81" fmla="*/ 1585 h 2933"/>
              <a:gd name="T82" fmla="*/ 1190 w 4265"/>
              <a:gd name="T83" fmla="*/ 1658 h 2933"/>
              <a:gd name="T84" fmla="*/ 1369 w 4265"/>
              <a:gd name="T85" fmla="*/ 1686 h 2933"/>
              <a:gd name="T86" fmla="*/ 1331 w 4265"/>
              <a:gd name="T87" fmla="*/ 1756 h 2933"/>
              <a:gd name="T88" fmla="*/ 1277 w 4265"/>
              <a:gd name="T89" fmla="*/ 1885 h 2933"/>
              <a:gd name="T90" fmla="*/ 1351 w 4265"/>
              <a:gd name="T91" fmla="*/ 1997 h 2933"/>
              <a:gd name="T92" fmla="*/ 1509 w 4265"/>
              <a:gd name="T93" fmla="*/ 2048 h 2933"/>
              <a:gd name="T94" fmla="*/ 1351 w 4265"/>
              <a:gd name="T95" fmla="*/ 2229 h 2933"/>
              <a:gd name="T96" fmla="*/ 936 w 4265"/>
              <a:gd name="T97" fmla="*/ 2378 h 2933"/>
              <a:gd name="T98" fmla="*/ 509 w 4265"/>
              <a:gd name="T99" fmla="*/ 2359 h 2933"/>
              <a:gd name="T100" fmla="*/ 123 w 4265"/>
              <a:gd name="T101" fmla="*/ 2188 h 2933"/>
              <a:gd name="T102" fmla="*/ 583 w 4265"/>
              <a:gd name="T103" fmla="*/ 2627 h 2933"/>
              <a:gd name="T104" fmla="*/ 1715 w 4265"/>
              <a:gd name="T105" fmla="*/ 2933 h 2933"/>
              <a:gd name="T106" fmla="*/ 2825 w 4265"/>
              <a:gd name="T107" fmla="*/ 2658 h 2933"/>
              <a:gd name="T108" fmla="*/ 3609 w 4265"/>
              <a:gd name="T109" fmla="*/ 1918 h 2933"/>
              <a:gd name="T110" fmla="*/ 3870 w 4265"/>
              <a:gd name="T111" fmla="*/ 1539 h 2933"/>
              <a:gd name="T112" fmla="*/ 4102 w 4265"/>
              <a:gd name="T113" fmla="*/ 1474 h 2933"/>
              <a:gd name="T114" fmla="*/ 4236 w 4265"/>
              <a:gd name="T115" fmla="*/ 1357 h 2933"/>
              <a:gd name="T116" fmla="*/ 3978 w 4265"/>
              <a:gd name="T117" fmla="*/ 1352 h 2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65" h="2933">
                <a:moveTo>
                  <a:pt x="3782" y="1303"/>
                </a:moveTo>
                <a:lnTo>
                  <a:pt x="3804" y="1301"/>
                </a:lnTo>
                <a:lnTo>
                  <a:pt x="3826" y="1299"/>
                </a:lnTo>
                <a:lnTo>
                  <a:pt x="3847" y="1296"/>
                </a:lnTo>
                <a:lnTo>
                  <a:pt x="3868" y="1292"/>
                </a:lnTo>
                <a:lnTo>
                  <a:pt x="3888" y="1289"/>
                </a:lnTo>
                <a:lnTo>
                  <a:pt x="3908" y="1283"/>
                </a:lnTo>
                <a:lnTo>
                  <a:pt x="3927" y="1278"/>
                </a:lnTo>
                <a:lnTo>
                  <a:pt x="3946" y="1273"/>
                </a:lnTo>
                <a:lnTo>
                  <a:pt x="3965" y="1267"/>
                </a:lnTo>
                <a:lnTo>
                  <a:pt x="3983" y="1260"/>
                </a:lnTo>
                <a:lnTo>
                  <a:pt x="4000" y="1254"/>
                </a:lnTo>
                <a:lnTo>
                  <a:pt x="4018" y="1247"/>
                </a:lnTo>
                <a:lnTo>
                  <a:pt x="4034" y="1239"/>
                </a:lnTo>
                <a:lnTo>
                  <a:pt x="4050" y="1231"/>
                </a:lnTo>
                <a:lnTo>
                  <a:pt x="4065" y="1222"/>
                </a:lnTo>
                <a:lnTo>
                  <a:pt x="4080" y="1214"/>
                </a:lnTo>
                <a:lnTo>
                  <a:pt x="4095" y="1204"/>
                </a:lnTo>
                <a:lnTo>
                  <a:pt x="4109" y="1195"/>
                </a:lnTo>
                <a:lnTo>
                  <a:pt x="4122" y="1184"/>
                </a:lnTo>
                <a:lnTo>
                  <a:pt x="4135" y="1175"/>
                </a:lnTo>
                <a:lnTo>
                  <a:pt x="4148" y="1165"/>
                </a:lnTo>
                <a:lnTo>
                  <a:pt x="4159" y="1153"/>
                </a:lnTo>
                <a:lnTo>
                  <a:pt x="4171" y="1142"/>
                </a:lnTo>
                <a:lnTo>
                  <a:pt x="4181" y="1130"/>
                </a:lnTo>
                <a:lnTo>
                  <a:pt x="4191" y="1118"/>
                </a:lnTo>
                <a:lnTo>
                  <a:pt x="4200" y="1107"/>
                </a:lnTo>
                <a:lnTo>
                  <a:pt x="4210" y="1094"/>
                </a:lnTo>
                <a:lnTo>
                  <a:pt x="4218" y="1081"/>
                </a:lnTo>
                <a:lnTo>
                  <a:pt x="4226" y="1068"/>
                </a:lnTo>
                <a:lnTo>
                  <a:pt x="4233" y="1055"/>
                </a:lnTo>
                <a:lnTo>
                  <a:pt x="4240" y="1041"/>
                </a:lnTo>
                <a:lnTo>
                  <a:pt x="4247" y="1028"/>
                </a:lnTo>
                <a:lnTo>
                  <a:pt x="4228" y="1037"/>
                </a:lnTo>
                <a:lnTo>
                  <a:pt x="4206" y="1048"/>
                </a:lnTo>
                <a:lnTo>
                  <a:pt x="4180" y="1057"/>
                </a:lnTo>
                <a:lnTo>
                  <a:pt x="4152" y="1067"/>
                </a:lnTo>
                <a:lnTo>
                  <a:pt x="4121" y="1075"/>
                </a:lnTo>
                <a:lnTo>
                  <a:pt x="4089" y="1083"/>
                </a:lnTo>
                <a:lnTo>
                  <a:pt x="4054" y="1090"/>
                </a:lnTo>
                <a:lnTo>
                  <a:pt x="4018" y="1096"/>
                </a:lnTo>
                <a:lnTo>
                  <a:pt x="3981" y="1100"/>
                </a:lnTo>
                <a:lnTo>
                  <a:pt x="3945" y="1103"/>
                </a:lnTo>
                <a:lnTo>
                  <a:pt x="3908" y="1106"/>
                </a:lnTo>
                <a:lnTo>
                  <a:pt x="3873" y="1106"/>
                </a:lnTo>
                <a:lnTo>
                  <a:pt x="3855" y="1105"/>
                </a:lnTo>
                <a:lnTo>
                  <a:pt x="3838" y="1103"/>
                </a:lnTo>
                <a:lnTo>
                  <a:pt x="3821" y="1101"/>
                </a:lnTo>
                <a:lnTo>
                  <a:pt x="3804" y="1099"/>
                </a:lnTo>
                <a:lnTo>
                  <a:pt x="3788" y="1096"/>
                </a:lnTo>
                <a:lnTo>
                  <a:pt x="3772" y="1093"/>
                </a:lnTo>
                <a:lnTo>
                  <a:pt x="3758" y="1089"/>
                </a:lnTo>
                <a:lnTo>
                  <a:pt x="3744" y="1083"/>
                </a:lnTo>
                <a:lnTo>
                  <a:pt x="3738" y="1058"/>
                </a:lnTo>
                <a:lnTo>
                  <a:pt x="3732" y="1033"/>
                </a:lnTo>
                <a:lnTo>
                  <a:pt x="3726" y="1009"/>
                </a:lnTo>
                <a:lnTo>
                  <a:pt x="3720" y="986"/>
                </a:lnTo>
                <a:lnTo>
                  <a:pt x="3709" y="948"/>
                </a:lnTo>
                <a:lnTo>
                  <a:pt x="3695" y="909"/>
                </a:lnTo>
                <a:lnTo>
                  <a:pt x="3682" y="872"/>
                </a:lnTo>
                <a:lnTo>
                  <a:pt x="3666" y="835"/>
                </a:lnTo>
                <a:lnTo>
                  <a:pt x="3648" y="799"/>
                </a:lnTo>
                <a:lnTo>
                  <a:pt x="3629" y="764"/>
                </a:lnTo>
                <a:lnTo>
                  <a:pt x="3609" y="729"/>
                </a:lnTo>
                <a:lnTo>
                  <a:pt x="3588" y="695"/>
                </a:lnTo>
                <a:lnTo>
                  <a:pt x="3566" y="663"/>
                </a:lnTo>
                <a:lnTo>
                  <a:pt x="3542" y="630"/>
                </a:lnTo>
                <a:lnTo>
                  <a:pt x="3517" y="599"/>
                </a:lnTo>
                <a:lnTo>
                  <a:pt x="3491" y="570"/>
                </a:lnTo>
                <a:lnTo>
                  <a:pt x="3465" y="541"/>
                </a:lnTo>
                <a:lnTo>
                  <a:pt x="3436" y="513"/>
                </a:lnTo>
                <a:lnTo>
                  <a:pt x="3408" y="487"/>
                </a:lnTo>
                <a:lnTo>
                  <a:pt x="3377" y="462"/>
                </a:lnTo>
                <a:lnTo>
                  <a:pt x="3347" y="438"/>
                </a:lnTo>
                <a:lnTo>
                  <a:pt x="3315" y="416"/>
                </a:lnTo>
                <a:lnTo>
                  <a:pt x="3283" y="395"/>
                </a:lnTo>
                <a:lnTo>
                  <a:pt x="3251" y="375"/>
                </a:lnTo>
                <a:lnTo>
                  <a:pt x="3217" y="357"/>
                </a:lnTo>
                <a:lnTo>
                  <a:pt x="3182" y="342"/>
                </a:lnTo>
                <a:lnTo>
                  <a:pt x="3147" y="327"/>
                </a:lnTo>
                <a:lnTo>
                  <a:pt x="3113" y="314"/>
                </a:lnTo>
                <a:lnTo>
                  <a:pt x="3077" y="303"/>
                </a:lnTo>
                <a:lnTo>
                  <a:pt x="3040" y="293"/>
                </a:lnTo>
                <a:lnTo>
                  <a:pt x="3003" y="286"/>
                </a:lnTo>
                <a:lnTo>
                  <a:pt x="2966" y="281"/>
                </a:lnTo>
                <a:lnTo>
                  <a:pt x="2929" y="278"/>
                </a:lnTo>
                <a:lnTo>
                  <a:pt x="2891" y="275"/>
                </a:lnTo>
                <a:lnTo>
                  <a:pt x="2853" y="276"/>
                </a:lnTo>
                <a:lnTo>
                  <a:pt x="2815" y="279"/>
                </a:lnTo>
                <a:lnTo>
                  <a:pt x="2841" y="269"/>
                </a:lnTo>
                <a:lnTo>
                  <a:pt x="2865" y="260"/>
                </a:lnTo>
                <a:lnTo>
                  <a:pt x="2890" y="251"/>
                </a:lnTo>
                <a:lnTo>
                  <a:pt x="2915" y="243"/>
                </a:lnTo>
                <a:lnTo>
                  <a:pt x="2941" y="235"/>
                </a:lnTo>
                <a:lnTo>
                  <a:pt x="2981" y="225"/>
                </a:lnTo>
                <a:lnTo>
                  <a:pt x="3004" y="219"/>
                </a:lnTo>
                <a:lnTo>
                  <a:pt x="3029" y="212"/>
                </a:lnTo>
                <a:lnTo>
                  <a:pt x="3055" y="204"/>
                </a:lnTo>
                <a:lnTo>
                  <a:pt x="3080" y="195"/>
                </a:lnTo>
                <a:lnTo>
                  <a:pt x="3103" y="186"/>
                </a:lnTo>
                <a:lnTo>
                  <a:pt x="3126" y="175"/>
                </a:lnTo>
                <a:lnTo>
                  <a:pt x="3136" y="170"/>
                </a:lnTo>
                <a:lnTo>
                  <a:pt x="3145" y="164"/>
                </a:lnTo>
                <a:lnTo>
                  <a:pt x="3155" y="159"/>
                </a:lnTo>
                <a:lnTo>
                  <a:pt x="3162" y="152"/>
                </a:lnTo>
                <a:lnTo>
                  <a:pt x="3168" y="145"/>
                </a:lnTo>
                <a:lnTo>
                  <a:pt x="3175" y="139"/>
                </a:lnTo>
                <a:lnTo>
                  <a:pt x="3179" y="131"/>
                </a:lnTo>
                <a:lnTo>
                  <a:pt x="3182" y="124"/>
                </a:lnTo>
                <a:lnTo>
                  <a:pt x="3184" y="117"/>
                </a:lnTo>
                <a:lnTo>
                  <a:pt x="3184" y="108"/>
                </a:lnTo>
                <a:lnTo>
                  <a:pt x="3183" y="101"/>
                </a:lnTo>
                <a:lnTo>
                  <a:pt x="3180" y="91"/>
                </a:lnTo>
                <a:lnTo>
                  <a:pt x="3176" y="85"/>
                </a:lnTo>
                <a:lnTo>
                  <a:pt x="3171" y="79"/>
                </a:lnTo>
                <a:lnTo>
                  <a:pt x="3163" y="74"/>
                </a:lnTo>
                <a:lnTo>
                  <a:pt x="3155" y="71"/>
                </a:lnTo>
                <a:lnTo>
                  <a:pt x="3145" y="69"/>
                </a:lnTo>
                <a:lnTo>
                  <a:pt x="3134" y="67"/>
                </a:lnTo>
                <a:lnTo>
                  <a:pt x="3122" y="67"/>
                </a:lnTo>
                <a:lnTo>
                  <a:pt x="3109" y="67"/>
                </a:lnTo>
                <a:lnTo>
                  <a:pt x="3095" y="69"/>
                </a:lnTo>
                <a:lnTo>
                  <a:pt x="3081" y="70"/>
                </a:lnTo>
                <a:lnTo>
                  <a:pt x="3065" y="73"/>
                </a:lnTo>
                <a:lnTo>
                  <a:pt x="3049" y="77"/>
                </a:lnTo>
                <a:lnTo>
                  <a:pt x="3017" y="85"/>
                </a:lnTo>
                <a:lnTo>
                  <a:pt x="2982" y="94"/>
                </a:lnTo>
                <a:lnTo>
                  <a:pt x="2948" y="105"/>
                </a:lnTo>
                <a:lnTo>
                  <a:pt x="2913" y="117"/>
                </a:lnTo>
                <a:lnTo>
                  <a:pt x="2881" y="128"/>
                </a:lnTo>
                <a:lnTo>
                  <a:pt x="2851" y="140"/>
                </a:lnTo>
                <a:lnTo>
                  <a:pt x="2799" y="160"/>
                </a:lnTo>
                <a:lnTo>
                  <a:pt x="2766" y="171"/>
                </a:lnTo>
                <a:lnTo>
                  <a:pt x="2797" y="160"/>
                </a:lnTo>
                <a:lnTo>
                  <a:pt x="2832" y="145"/>
                </a:lnTo>
                <a:lnTo>
                  <a:pt x="2850" y="137"/>
                </a:lnTo>
                <a:lnTo>
                  <a:pt x="2868" y="128"/>
                </a:lnTo>
                <a:lnTo>
                  <a:pt x="2885" y="119"/>
                </a:lnTo>
                <a:lnTo>
                  <a:pt x="2903" y="108"/>
                </a:lnTo>
                <a:lnTo>
                  <a:pt x="2919" y="98"/>
                </a:lnTo>
                <a:lnTo>
                  <a:pt x="2933" y="86"/>
                </a:lnTo>
                <a:lnTo>
                  <a:pt x="2948" y="73"/>
                </a:lnTo>
                <a:lnTo>
                  <a:pt x="2961" y="61"/>
                </a:lnTo>
                <a:lnTo>
                  <a:pt x="2966" y="53"/>
                </a:lnTo>
                <a:lnTo>
                  <a:pt x="2971" y="47"/>
                </a:lnTo>
                <a:lnTo>
                  <a:pt x="2976" y="40"/>
                </a:lnTo>
                <a:lnTo>
                  <a:pt x="2980" y="31"/>
                </a:lnTo>
                <a:lnTo>
                  <a:pt x="2983" y="24"/>
                </a:lnTo>
                <a:lnTo>
                  <a:pt x="2986" y="16"/>
                </a:lnTo>
                <a:lnTo>
                  <a:pt x="2988" y="8"/>
                </a:lnTo>
                <a:lnTo>
                  <a:pt x="2990" y="0"/>
                </a:lnTo>
                <a:lnTo>
                  <a:pt x="2967" y="3"/>
                </a:lnTo>
                <a:lnTo>
                  <a:pt x="2945" y="7"/>
                </a:lnTo>
                <a:lnTo>
                  <a:pt x="2922" y="13"/>
                </a:lnTo>
                <a:lnTo>
                  <a:pt x="2900" y="20"/>
                </a:lnTo>
                <a:lnTo>
                  <a:pt x="2877" y="26"/>
                </a:lnTo>
                <a:lnTo>
                  <a:pt x="2855" y="34"/>
                </a:lnTo>
                <a:lnTo>
                  <a:pt x="2834" y="44"/>
                </a:lnTo>
                <a:lnTo>
                  <a:pt x="2812" y="53"/>
                </a:lnTo>
                <a:lnTo>
                  <a:pt x="2791" y="64"/>
                </a:lnTo>
                <a:lnTo>
                  <a:pt x="2771" y="74"/>
                </a:lnTo>
                <a:lnTo>
                  <a:pt x="2751" y="87"/>
                </a:lnTo>
                <a:lnTo>
                  <a:pt x="2731" y="100"/>
                </a:lnTo>
                <a:lnTo>
                  <a:pt x="2711" y="113"/>
                </a:lnTo>
                <a:lnTo>
                  <a:pt x="2693" y="127"/>
                </a:lnTo>
                <a:lnTo>
                  <a:pt x="2674" y="142"/>
                </a:lnTo>
                <a:lnTo>
                  <a:pt x="2657" y="157"/>
                </a:lnTo>
                <a:lnTo>
                  <a:pt x="2669" y="143"/>
                </a:lnTo>
                <a:lnTo>
                  <a:pt x="2680" y="129"/>
                </a:lnTo>
                <a:lnTo>
                  <a:pt x="2690" y="113"/>
                </a:lnTo>
                <a:lnTo>
                  <a:pt x="2699" y="98"/>
                </a:lnTo>
                <a:lnTo>
                  <a:pt x="2707" y="82"/>
                </a:lnTo>
                <a:lnTo>
                  <a:pt x="2713" y="65"/>
                </a:lnTo>
                <a:lnTo>
                  <a:pt x="2718" y="48"/>
                </a:lnTo>
                <a:lnTo>
                  <a:pt x="2720" y="30"/>
                </a:lnTo>
                <a:lnTo>
                  <a:pt x="2691" y="50"/>
                </a:lnTo>
                <a:lnTo>
                  <a:pt x="2661" y="72"/>
                </a:lnTo>
                <a:lnTo>
                  <a:pt x="2633" y="94"/>
                </a:lnTo>
                <a:lnTo>
                  <a:pt x="2606" y="118"/>
                </a:lnTo>
                <a:lnTo>
                  <a:pt x="2578" y="142"/>
                </a:lnTo>
                <a:lnTo>
                  <a:pt x="2552" y="168"/>
                </a:lnTo>
                <a:lnTo>
                  <a:pt x="2526" y="194"/>
                </a:lnTo>
                <a:lnTo>
                  <a:pt x="2501" y="222"/>
                </a:lnTo>
                <a:lnTo>
                  <a:pt x="2477" y="250"/>
                </a:lnTo>
                <a:lnTo>
                  <a:pt x="2453" y="280"/>
                </a:lnTo>
                <a:lnTo>
                  <a:pt x="2429" y="310"/>
                </a:lnTo>
                <a:lnTo>
                  <a:pt x="2407" y="341"/>
                </a:lnTo>
                <a:lnTo>
                  <a:pt x="2385" y="372"/>
                </a:lnTo>
                <a:lnTo>
                  <a:pt x="2364" y="405"/>
                </a:lnTo>
                <a:lnTo>
                  <a:pt x="2343" y="437"/>
                </a:lnTo>
                <a:lnTo>
                  <a:pt x="2323" y="471"/>
                </a:lnTo>
                <a:lnTo>
                  <a:pt x="2303" y="505"/>
                </a:lnTo>
                <a:lnTo>
                  <a:pt x="2284" y="540"/>
                </a:lnTo>
                <a:lnTo>
                  <a:pt x="2265" y="575"/>
                </a:lnTo>
                <a:lnTo>
                  <a:pt x="2246" y="611"/>
                </a:lnTo>
                <a:lnTo>
                  <a:pt x="2210" y="684"/>
                </a:lnTo>
                <a:lnTo>
                  <a:pt x="2177" y="757"/>
                </a:lnTo>
                <a:lnTo>
                  <a:pt x="2144" y="832"/>
                </a:lnTo>
                <a:lnTo>
                  <a:pt x="2112" y="908"/>
                </a:lnTo>
                <a:lnTo>
                  <a:pt x="2083" y="984"/>
                </a:lnTo>
                <a:lnTo>
                  <a:pt x="2053" y="1059"/>
                </a:lnTo>
                <a:lnTo>
                  <a:pt x="2009" y="1017"/>
                </a:lnTo>
                <a:lnTo>
                  <a:pt x="1966" y="977"/>
                </a:lnTo>
                <a:lnTo>
                  <a:pt x="1924" y="940"/>
                </a:lnTo>
                <a:lnTo>
                  <a:pt x="1882" y="906"/>
                </a:lnTo>
                <a:lnTo>
                  <a:pt x="1842" y="874"/>
                </a:lnTo>
                <a:lnTo>
                  <a:pt x="1804" y="846"/>
                </a:lnTo>
                <a:lnTo>
                  <a:pt x="1785" y="833"/>
                </a:lnTo>
                <a:lnTo>
                  <a:pt x="1766" y="821"/>
                </a:lnTo>
                <a:lnTo>
                  <a:pt x="1749" y="811"/>
                </a:lnTo>
                <a:lnTo>
                  <a:pt x="1731" y="800"/>
                </a:lnTo>
                <a:lnTo>
                  <a:pt x="1679" y="773"/>
                </a:lnTo>
                <a:lnTo>
                  <a:pt x="1626" y="746"/>
                </a:lnTo>
                <a:lnTo>
                  <a:pt x="1572" y="718"/>
                </a:lnTo>
                <a:lnTo>
                  <a:pt x="1517" y="691"/>
                </a:lnTo>
                <a:lnTo>
                  <a:pt x="1459" y="663"/>
                </a:lnTo>
                <a:lnTo>
                  <a:pt x="1399" y="634"/>
                </a:lnTo>
                <a:lnTo>
                  <a:pt x="1336" y="606"/>
                </a:lnTo>
                <a:lnTo>
                  <a:pt x="1271" y="576"/>
                </a:lnTo>
                <a:lnTo>
                  <a:pt x="1204" y="546"/>
                </a:lnTo>
                <a:lnTo>
                  <a:pt x="1133" y="516"/>
                </a:lnTo>
                <a:lnTo>
                  <a:pt x="1059" y="485"/>
                </a:lnTo>
                <a:lnTo>
                  <a:pt x="982" y="453"/>
                </a:lnTo>
                <a:lnTo>
                  <a:pt x="901" y="421"/>
                </a:lnTo>
                <a:lnTo>
                  <a:pt x="817" y="388"/>
                </a:lnTo>
                <a:lnTo>
                  <a:pt x="728" y="354"/>
                </a:lnTo>
                <a:lnTo>
                  <a:pt x="635" y="320"/>
                </a:lnTo>
                <a:lnTo>
                  <a:pt x="634" y="335"/>
                </a:lnTo>
                <a:lnTo>
                  <a:pt x="634" y="351"/>
                </a:lnTo>
                <a:lnTo>
                  <a:pt x="634" y="368"/>
                </a:lnTo>
                <a:lnTo>
                  <a:pt x="635" y="385"/>
                </a:lnTo>
                <a:lnTo>
                  <a:pt x="636" y="402"/>
                </a:lnTo>
                <a:lnTo>
                  <a:pt x="640" y="419"/>
                </a:lnTo>
                <a:lnTo>
                  <a:pt x="643" y="435"/>
                </a:lnTo>
                <a:lnTo>
                  <a:pt x="646" y="453"/>
                </a:lnTo>
                <a:lnTo>
                  <a:pt x="651" y="470"/>
                </a:lnTo>
                <a:lnTo>
                  <a:pt x="656" y="488"/>
                </a:lnTo>
                <a:lnTo>
                  <a:pt x="663" y="506"/>
                </a:lnTo>
                <a:lnTo>
                  <a:pt x="670" y="524"/>
                </a:lnTo>
                <a:lnTo>
                  <a:pt x="678" y="542"/>
                </a:lnTo>
                <a:lnTo>
                  <a:pt x="686" y="558"/>
                </a:lnTo>
                <a:lnTo>
                  <a:pt x="695" y="576"/>
                </a:lnTo>
                <a:lnTo>
                  <a:pt x="706" y="594"/>
                </a:lnTo>
                <a:lnTo>
                  <a:pt x="718" y="612"/>
                </a:lnTo>
                <a:lnTo>
                  <a:pt x="730" y="630"/>
                </a:lnTo>
                <a:lnTo>
                  <a:pt x="743" y="648"/>
                </a:lnTo>
                <a:lnTo>
                  <a:pt x="757" y="665"/>
                </a:lnTo>
                <a:lnTo>
                  <a:pt x="771" y="682"/>
                </a:lnTo>
                <a:lnTo>
                  <a:pt x="787" y="699"/>
                </a:lnTo>
                <a:lnTo>
                  <a:pt x="804" y="716"/>
                </a:lnTo>
                <a:lnTo>
                  <a:pt x="822" y="733"/>
                </a:lnTo>
                <a:lnTo>
                  <a:pt x="841" y="749"/>
                </a:lnTo>
                <a:lnTo>
                  <a:pt x="861" y="765"/>
                </a:lnTo>
                <a:lnTo>
                  <a:pt x="881" y="782"/>
                </a:lnTo>
                <a:lnTo>
                  <a:pt x="903" y="796"/>
                </a:lnTo>
                <a:lnTo>
                  <a:pt x="926" y="812"/>
                </a:lnTo>
                <a:lnTo>
                  <a:pt x="950" y="827"/>
                </a:lnTo>
                <a:lnTo>
                  <a:pt x="975" y="840"/>
                </a:lnTo>
                <a:lnTo>
                  <a:pt x="1001" y="855"/>
                </a:lnTo>
                <a:lnTo>
                  <a:pt x="989" y="854"/>
                </a:lnTo>
                <a:lnTo>
                  <a:pt x="976" y="853"/>
                </a:lnTo>
                <a:lnTo>
                  <a:pt x="961" y="853"/>
                </a:lnTo>
                <a:lnTo>
                  <a:pt x="946" y="853"/>
                </a:lnTo>
                <a:lnTo>
                  <a:pt x="915" y="855"/>
                </a:lnTo>
                <a:lnTo>
                  <a:pt x="880" y="859"/>
                </a:lnTo>
                <a:lnTo>
                  <a:pt x="844" y="865"/>
                </a:lnTo>
                <a:lnTo>
                  <a:pt x="808" y="871"/>
                </a:lnTo>
                <a:lnTo>
                  <a:pt x="772" y="878"/>
                </a:lnTo>
                <a:lnTo>
                  <a:pt x="738" y="887"/>
                </a:lnTo>
                <a:lnTo>
                  <a:pt x="742" y="905"/>
                </a:lnTo>
                <a:lnTo>
                  <a:pt x="746" y="921"/>
                </a:lnTo>
                <a:lnTo>
                  <a:pt x="750" y="939"/>
                </a:lnTo>
                <a:lnTo>
                  <a:pt x="756" y="956"/>
                </a:lnTo>
                <a:lnTo>
                  <a:pt x="762" y="973"/>
                </a:lnTo>
                <a:lnTo>
                  <a:pt x="768" y="990"/>
                </a:lnTo>
                <a:lnTo>
                  <a:pt x="776" y="1007"/>
                </a:lnTo>
                <a:lnTo>
                  <a:pt x="783" y="1022"/>
                </a:lnTo>
                <a:lnTo>
                  <a:pt x="791" y="1038"/>
                </a:lnTo>
                <a:lnTo>
                  <a:pt x="800" y="1054"/>
                </a:lnTo>
                <a:lnTo>
                  <a:pt x="809" y="1070"/>
                </a:lnTo>
                <a:lnTo>
                  <a:pt x="820" y="1085"/>
                </a:lnTo>
                <a:lnTo>
                  <a:pt x="831" y="1099"/>
                </a:lnTo>
                <a:lnTo>
                  <a:pt x="843" y="1114"/>
                </a:lnTo>
                <a:lnTo>
                  <a:pt x="856" y="1128"/>
                </a:lnTo>
                <a:lnTo>
                  <a:pt x="869" y="1141"/>
                </a:lnTo>
                <a:lnTo>
                  <a:pt x="884" y="1155"/>
                </a:lnTo>
                <a:lnTo>
                  <a:pt x="899" y="1168"/>
                </a:lnTo>
                <a:lnTo>
                  <a:pt x="916" y="1181"/>
                </a:lnTo>
                <a:lnTo>
                  <a:pt x="933" y="1193"/>
                </a:lnTo>
                <a:lnTo>
                  <a:pt x="951" y="1206"/>
                </a:lnTo>
                <a:lnTo>
                  <a:pt x="970" y="1217"/>
                </a:lnTo>
                <a:lnTo>
                  <a:pt x="990" y="1229"/>
                </a:lnTo>
                <a:lnTo>
                  <a:pt x="1011" y="1239"/>
                </a:lnTo>
                <a:lnTo>
                  <a:pt x="1032" y="1250"/>
                </a:lnTo>
                <a:lnTo>
                  <a:pt x="1055" y="1259"/>
                </a:lnTo>
                <a:lnTo>
                  <a:pt x="1079" y="1269"/>
                </a:lnTo>
                <a:lnTo>
                  <a:pt x="1104" y="1278"/>
                </a:lnTo>
                <a:lnTo>
                  <a:pt x="1131" y="1287"/>
                </a:lnTo>
                <a:lnTo>
                  <a:pt x="1157" y="1295"/>
                </a:lnTo>
                <a:lnTo>
                  <a:pt x="1186" y="1303"/>
                </a:lnTo>
                <a:lnTo>
                  <a:pt x="1216" y="1311"/>
                </a:lnTo>
                <a:lnTo>
                  <a:pt x="1189" y="1313"/>
                </a:lnTo>
                <a:lnTo>
                  <a:pt x="1163" y="1315"/>
                </a:lnTo>
                <a:lnTo>
                  <a:pt x="1140" y="1318"/>
                </a:lnTo>
                <a:lnTo>
                  <a:pt x="1118" y="1322"/>
                </a:lnTo>
                <a:lnTo>
                  <a:pt x="1097" y="1327"/>
                </a:lnTo>
                <a:lnTo>
                  <a:pt x="1077" y="1332"/>
                </a:lnTo>
                <a:lnTo>
                  <a:pt x="1058" y="1338"/>
                </a:lnTo>
                <a:lnTo>
                  <a:pt x="1040" y="1344"/>
                </a:lnTo>
                <a:lnTo>
                  <a:pt x="1023" y="1352"/>
                </a:lnTo>
                <a:lnTo>
                  <a:pt x="1007" y="1360"/>
                </a:lnTo>
                <a:lnTo>
                  <a:pt x="992" y="1369"/>
                </a:lnTo>
                <a:lnTo>
                  <a:pt x="978" y="1379"/>
                </a:lnTo>
                <a:lnTo>
                  <a:pt x="963" y="1390"/>
                </a:lnTo>
                <a:lnTo>
                  <a:pt x="950" y="1400"/>
                </a:lnTo>
                <a:lnTo>
                  <a:pt x="937" y="1413"/>
                </a:lnTo>
                <a:lnTo>
                  <a:pt x="923" y="1425"/>
                </a:lnTo>
                <a:lnTo>
                  <a:pt x="937" y="1451"/>
                </a:lnTo>
                <a:lnTo>
                  <a:pt x="953" y="1476"/>
                </a:lnTo>
                <a:lnTo>
                  <a:pt x="962" y="1489"/>
                </a:lnTo>
                <a:lnTo>
                  <a:pt x="972" y="1501"/>
                </a:lnTo>
                <a:lnTo>
                  <a:pt x="981" y="1514"/>
                </a:lnTo>
                <a:lnTo>
                  <a:pt x="993" y="1526"/>
                </a:lnTo>
                <a:lnTo>
                  <a:pt x="1003" y="1539"/>
                </a:lnTo>
                <a:lnTo>
                  <a:pt x="1016" y="1551"/>
                </a:lnTo>
                <a:lnTo>
                  <a:pt x="1029" y="1562"/>
                </a:lnTo>
                <a:lnTo>
                  <a:pt x="1041" y="1574"/>
                </a:lnTo>
                <a:lnTo>
                  <a:pt x="1055" y="1585"/>
                </a:lnTo>
                <a:lnTo>
                  <a:pt x="1070" y="1596"/>
                </a:lnTo>
                <a:lnTo>
                  <a:pt x="1084" y="1606"/>
                </a:lnTo>
                <a:lnTo>
                  <a:pt x="1100" y="1616"/>
                </a:lnTo>
                <a:lnTo>
                  <a:pt x="1117" y="1625"/>
                </a:lnTo>
                <a:lnTo>
                  <a:pt x="1134" y="1635"/>
                </a:lnTo>
                <a:lnTo>
                  <a:pt x="1152" y="1643"/>
                </a:lnTo>
                <a:lnTo>
                  <a:pt x="1171" y="1651"/>
                </a:lnTo>
                <a:lnTo>
                  <a:pt x="1190" y="1658"/>
                </a:lnTo>
                <a:lnTo>
                  <a:pt x="1210" y="1664"/>
                </a:lnTo>
                <a:lnTo>
                  <a:pt x="1230" y="1670"/>
                </a:lnTo>
                <a:lnTo>
                  <a:pt x="1252" y="1675"/>
                </a:lnTo>
                <a:lnTo>
                  <a:pt x="1274" y="1679"/>
                </a:lnTo>
                <a:lnTo>
                  <a:pt x="1296" y="1682"/>
                </a:lnTo>
                <a:lnTo>
                  <a:pt x="1320" y="1684"/>
                </a:lnTo>
                <a:lnTo>
                  <a:pt x="1344" y="1686"/>
                </a:lnTo>
                <a:lnTo>
                  <a:pt x="1369" y="1686"/>
                </a:lnTo>
                <a:lnTo>
                  <a:pt x="1395" y="1686"/>
                </a:lnTo>
                <a:lnTo>
                  <a:pt x="1422" y="1685"/>
                </a:lnTo>
                <a:lnTo>
                  <a:pt x="1448" y="1682"/>
                </a:lnTo>
                <a:lnTo>
                  <a:pt x="1420" y="1696"/>
                </a:lnTo>
                <a:lnTo>
                  <a:pt x="1393" y="1711"/>
                </a:lnTo>
                <a:lnTo>
                  <a:pt x="1370" y="1725"/>
                </a:lnTo>
                <a:lnTo>
                  <a:pt x="1349" y="1740"/>
                </a:lnTo>
                <a:lnTo>
                  <a:pt x="1331" y="1756"/>
                </a:lnTo>
                <a:lnTo>
                  <a:pt x="1316" y="1772"/>
                </a:lnTo>
                <a:lnTo>
                  <a:pt x="1304" y="1788"/>
                </a:lnTo>
                <a:lnTo>
                  <a:pt x="1294" y="1804"/>
                </a:lnTo>
                <a:lnTo>
                  <a:pt x="1286" y="1821"/>
                </a:lnTo>
                <a:lnTo>
                  <a:pt x="1280" y="1837"/>
                </a:lnTo>
                <a:lnTo>
                  <a:pt x="1277" y="1854"/>
                </a:lnTo>
                <a:lnTo>
                  <a:pt x="1276" y="1869"/>
                </a:lnTo>
                <a:lnTo>
                  <a:pt x="1277" y="1885"/>
                </a:lnTo>
                <a:lnTo>
                  <a:pt x="1280" y="1901"/>
                </a:lnTo>
                <a:lnTo>
                  <a:pt x="1286" y="1917"/>
                </a:lnTo>
                <a:lnTo>
                  <a:pt x="1292" y="1932"/>
                </a:lnTo>
                <a:lnTo>
                  <a:pt x="1301" y="1946"/>
                </a:lnTo>
                <a:lnTo>
                  <a:pt x="1311" y="1960"/>
                </a:lnTo>
                <a:lnTo>
                  <a:pt x="1323" y="1973"/>
                </a:lnTo>
                <a:lnTo>
                  <a:pt x="1336" y="1985"/>
                </a:lnTo>
                <a:lnTo>
                  <a:pt x="1351" y="1997"/>
                </a:lnTo>
                <a:lnTo>
                  <a:pt x="1367" y="2007"/>
                </a:lnTo>
                <a:lnTo>
                  <a:pt x="1384" y="2017"/>
                </a:lnTo>
                <a:lnTo>
                  <a:pt x="1403" y="2025"/>
                </a:lnTo>
                <a:lnTo>
                  <a:pt x="1422" y="2033"/>
                </a:lnTo>
                <a:lnTo>
                  <a:pt x="1442" y="2039"/>
                </a:lnTo>
                <a:lnTo>
                  <a:pt x="1464" y="2043"/>
                </a:lnTo>
                <a:lnTo>
                  <a:pt x="1486" y="2047"/>
                </a:lnTo>
                <a:lnTo>
                  <a:pt x="1509" y="2048"/>
                </a:lnTo>
                <a:lnTo>
                  <a:pt x="1532" y="2049"/>
                </a:lnTo>
                <a:lnTo>
                  <a:pt x="1557" y="2048"/>
                </a:lnTo>
                <a:lnTo>
                  <a:pt x="1582" y="2045"/>
                </a:lnTo>
                <a:lnTo>
                  <a:pt x="1538" y="2088"/>
                </a:lnTo>
                <a:lnTo>
                  <a:pt x="1493" y="2127"/>
                </a:lnTo>
                <a:lnTo>
                  <a:pt x="1447" y="2164"/>
                </a:lnTo>
                <a:lnTo>
                  <a:pt x="1400" y="2198"/>
                </a:lnTo>
                <a:lnTo>
                  <a:pt x="1351" y="2229"/>
                </a:lnTo>
                <a:lnTo>
                  <a:pt x="1302" y="2257"/>
                </a:lnTo>
                <a:lnTo>
                  <a:pt x="1252" y="2282"/>
                </a:lnTo>
                <a:lnTo>
                  <a:pt x="1200" y="2305"/>
                </a:lnTo>
                <a:lnTo>
                  <a:pt x="1149" y="2325"/>
                </a:lnTo>
                <a:lnTo>
                  <a:pt x="1096" y="2342"/>
                </a:lnTo>
                <a:lnTo>
                  <a:pt x="1043" y="2357"/>
                </a:lnTo>
                <a:lnTo>
                  <a:pt x="990" y="2368"/>
                </a:lnTo>
                <a:lnTo>
                  <a:pt x="936" y="2378"/>
                </a:lnTo>
                <a:lnTo>
                  <a:pt x="882" y="2384"/>
                </a:lnTo>
                <a:lnTo>
                  <a:pt x="828" y="2388"/>
                </a:lnTo>
                <a:lnTo>
                  <a:pt x="775" y="2389"/>
                </a:lnTo>
                <a:lnTo>
                  <a:pt x="721" y="2388"/>
                </a:lnTo>
                <a:lnTo>
                  <a:pt x="667" y="2385"/>
                </a:lnTo>
                <a:lnTo>
                  <a:pt x="613" y="2379"/>
                </a:lnTo>
                <a:lnTo>
                  <a:pt x="561" y="2370"/>
                </a:lnTo>
                <a:lnTo>
                  <a:pt x="509" y="2359"/>
                </a:lnTo>
                <a:lnTo>
                  <a:pt x="457" y="2346"/>
                </a:lnTo>
                <a:lnTo>
                  <a:pt x="407" y="2330"/>
                </a:lnTo>
                <a:lnTo>
                  <a:pt x="356" y="2312"/>
                </a:lnTo>
                <a:lnTo>
                  <a:pt x="308" y="2292"/>
                </a:lnTo>
                <a:lnTo>
                  <a:pt x="259" y="2269"/>
                </a:lnTo>
                <a:lnTo>
                  <a:pt x="213" y="2245"/>
                </a:lnTo>
                <a:lnTo>
                  <a:pt x="166" y="2218"/>
                </a:lnTo>
                <a:lnTo>
                  <a:pt x="123" y="2188"/>
                </a:lnTo>
                <a:lnTo>
                  <a:pt x="80" y="2157"/>
                </a:lnTo>
                <a:lnTo>
                  <a:pt x="39" y="2123"/>
                </a:lnTo>
                <a:lnTo>
                  <a:pt x="0" y="2087"/>
                </a:lnTo>
                <a:lnTo>
                  <a:pt x="104" y="2219"/>
                </a:lnTo>
                <a:lnTo>
                  <a:pt x="215" y="2338"/>
                </a:lnTo>
                <a:lnTo>
                  <a:pt x="332" y="2445"/>
                </a:lnTo>
                <a:lnTo>
                  <a:pt x="455" y="2542"/>
                </a:lnTo>
                <a:lnTo>
                  <a:pt x="583" y="2627"/>
                </a:lnTo>
                <a:lnTo>
                  <a:pt x="715" y="2701"/>
                </a:lnTo>
                <a:lnTo>
                  <a:pt x="851" y="2764"/>
                </a:lnTo>
                <a:lnTo>
                  <a:pt x="991" y="2817"/>
                </a:lnTo>
                <a:lnTo>
                  <a:pt x="1133" y="2860"/>
                </a:lnTo>
                <a:lnTo>
                  <a:pt x="1276" y="2892"/>
                </a:lnTo>
                <a:lnTo>
                  <a:pt x="1422" y="2915"/>
                </a:lnTo>
                <a:lnTo>
                  <a:pt x="1568" y="2929"/>
                </a:lnTo>
                <a:lnTo>
                  <a:pt x="1715" y="2933"/>
                </a:lnTo>
                <a:lnTo>
                  <a:pt x="1861" y="2928"/>
                </a:lnTo>
                <a:lnTo>
                  <a:pt x="2006" y="2914"/>
                </a:lnTo>
                <a:lnTo>
                  <a:pt x="2150" y="2892"/>
                </a:lnTo>
                <a:lnTo>
                  <a:pt x="2291" y="2861"/>
                </a:lnTo>
                <a:lnTo>
                  <a:pt x="2431" y="2822"/>
                </a:lnTo>
                <a:lnTo>
                  <a:pt x="2567" y="2774"/>
                </a:lnTo>
                <a:lnTo>
                  <a:pt x="2697" y="2720"/>
                </a:lnTo>
                <a:lnTo>
                  <a:pt x="2825" y="2658"/>
                </a:lnTo>
                <a:lnTo>
                  <a:pt x="2947" y="2588"/>
                </a:lnTo>
                <a:lnTo>
                  <a:pt x="3063" y="2512"/>
                </a:lnTo>
                <a:lnTo>
                  <a:pt x="3174" y="2428"/>
                </a:lnTo>
                <a:lnTo>
                  <a:pt x="3277" y="2339"/>
                </a:lnTo>
                <a:lnTo>
                  <a:pt x="3372" y="2242"/>
                </a:lnTo>
                <a:lnTo>
                  <a:pt x="3459" y="2140"/>
                </a:lnTo>
                <a:lnTo>
                  <a:pt x="3538" y="2032"/>
                </a:lnTo>
                <a:lnTo>
                  <a:pt x="3609" y="1918"/>
                </a:lnTo>
                <a:lnTo>
                  <a:pt x="3668" y="1799"/>
                </a:lnTo>
                <a:lnTo>
                  <a:pt x="3718" y="1674"/>
                </a:lnTo>
                <a:lnTo>
                  <a:pt x="3757" y="1544"/>
                </a:lnTo>
                <a:lnTo>
                  <a:pt x="3780" y="1544"/>
                </a:lnTo>
                <a:lnTo>
                  <a:pt x="3804" y="1543"/>
                </a:lnTo>
                <a:lnTo>
                  <a:pt x="3826" y="1542"/>
                </a:lnTo>
                <a:lnTo>
                  <a:pt x="3849" y="1541"/>
                </a:lnTo>
                <a:lnTo>
                  <a:pt x="3870" y="1539"/>
                </a:lnTo>
                <a:lnTo>
                  <a:pt x="3892" y="1536"/>
                </a:lnTo>
                <a:lnTo>
                  <a:pt x="3913" y="1533"/>
                </a:lnTo>
                <a:lnTo>
                  <a:pt x="3933" y="1530"/>
                </a:lnTo>
                <a:lnTo>
                  <a:pt x="3971" y="1521"/>
                </a:lnTo>
                <a:lnTo>
                  <a:pt x="4006" y="1512"/>
                </a:lnTo>
                <a:lnTo>
                  <a:pt x="4040" y="1500"/>
                </a:lnTo>
                <a:lnTo>
                  <a:pt x="4073" y="1488"/>
                </a:lnTo>
                <a:lnTo>
                  <a:pt x="4102" y="1474"/>
                </a:lnTo>
                <a:lnTo>
                  <a:pt x="4131" y="1458"/>
                </a:lnTo>
                <a:lnTo>
                  <a:pt x="4157" y="1442"/>
                </a:lnTo>
                <a:lnTo>
                  <a:pt x="4183" y="1425"/>
                </a:lnTo>
                <a:lnTo>
                  <a:pt x="4205" y="1409"/>
                </a:lnTo>
                <a:lnTo>
                  <a:pt x="4227" y="1390"/>
                </a:lnTo>
                <a:lnTo>
                  <a:pt x="4247" y="1372"/>
                </a:lnTo>
                <a:lnTo>
                  <a:pt x="4265" y="1353"/>
                </a:lnTo>
                <a:lnTo>
                  <a:pt x="4236" y="1357"/>
                </a:lnTo>
                <a:lnTo>
                  <a:pt x="4206" y="1360"/>
                </a:lnTo>
                <a:lnTo>
                  <a:pt x="4174" y="1361"/>
                </a:lnTo>
                <a:lnTo>
                  <a:pt x="4142" y="1362"/>
                </a:lnTo>
                <a:lnTo>
                  <a:pt x="4110" y="1362"/>
                </a:lnTo>
                <a:lnTo>
                  <a:pt x="4077" y="1361"/>
                </a:lnTo>
                <a:lnTo>
                  <a:pt x="4043" y="1359"/>
                </a:lnTo>
                <a:lnTo>
                  <a:pt x="4011" y="1356"/>
                </a:lnTo>
                <a:lnTo>
                  <a:pt x="3978" y="1352"/>
                </a:lnTo>
                <a:lnTo>
                  <a:pt x="3945" y="1347"/>
                </a:lnTo>
                <a:lnTo>
                  <a:pt x="3915" y="1341"/>
                </a:lnTo>
                <a:lnTo>
                  <a:pt x="3885" y="1335"/>
                </a:lnTo>
                <a:lnTo>
                  <a:pt x="3857" y="1329"/>
                </a:lnTo>
                <a:lnTo>
                  <a:pt x="3829" y="1320"/>
                </a:lnTo>
                <a:lnTo>
                  <a:pt x="3804" y="1313"/>
                </a:lnTo>
                <a:lnTo>
                  <a:pt x="3782" y="1303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907399" y="5817467"/>
            <a:ext cx="276340" cy="275829"/>
          </a:xfrm>
          <a:custGeom>
            <a:avLst/>
            <a:gdLst>
              <a:gd name="T0" fmla="*/ 180 w 3239"/>
              <a:gd name="T1" fmla="*/ 7 h 3233"/>
              <a:gd name="T2" fmla="*/ 105 w 3239"/>
              <a:gd name="T3" fmla="*/ 39 h 3233"/>
              <a:gd name="T4" fmla="*/ 47 w 3239"/>
              <a:gd name="T5" fmla="*/ 92 h 3233"/>
              <a:gd name="T6" fmla="*/ 10 w 3239"/>
              <a:gd name="T7" fmla="*/ 163 h 3233"/>
              <a:gd name="T8" fmla="*/ 0 w 3239"/>
              <a:gd name="T9" fmla="*/ 3002 h 3233"/>
              <a:gd name="T10" fmla="*/ 14 w 3239"/>
              <a:gd name="T11" fmla="*/ 3080 h 3233"/>
              <a:gd name="T12" fmla="*/ 54 w 3239"/>
              <a:gd name="T13" fmla="*/ 3149 h 3233"/>
              <a:gd name="T14" fmla="*/ 116 w 3239"/>
              <a:gd name="T15" fmla="*/ 3199 h 3233"/>
              <a:gd name="T16" fmla="*/ 192 w 3239"/>
              <a:gd name="T17" fmla="*/ 3229 h 3233"/>
              <a:gd name="T18" fmla="*/ 3024 w 3239"/>
              <a:gd name="T19" fmla="*/ 3232 h 3233"/>
              <a:gd name="T20" fmla="*/ 3103 w 3239"/>
              <a:gd name="T21" fmla="*/ 3210 h 3233"/>
              <a:gd name="T22" fmla="*/ 3169 w 3239"/>
              <a:gd name="T23" fmla="*/ 3165 h 3233"/>
              <a:gd name="T24" fmla="*/ 3216 w 3239"/>
              <a:gd name="T25" fmla="*/ 3101 h 3233"/>
              <a:gd name="T26" fmla="*/ 3238 w 3239"/>
              <a:gd name="T27" fmla="*/ 3025 h 3233"/>
              <a:gd name="T28" fmla="*/ 3234 w 3239"/>
              <a:gd name="T29" fmla="*/ 185 h 3233"/>
              <a:gd name="T30" fmla="*/ 3204 w 3239"/>
              <a:gd name="T31" fmla="*/ 111 h 3233"/>
              <a:gd name="T32" fmla="*/ 3152 w 3239"/>
              <a:gd name="T33" fmla="*/ 52 h 3233"/>
              <a:gd name="T34" fmla="*/ 3082 w 3239"/>
              <a:gd name="T35" fmla="*/ 13 h 3233"/>
              <a:gd name="T36" fmla="*/ 3000 w 3239"/>
              <a:gd name="T37" fmla="*/ 0 h 3233"/>
              <a:gd name="T38" fmla="*/ 734 w 3239"/>
              <a:gd name="T39" fmla="*/ 1047 h 3233"/>
              <a:gd name="T40" fmla="*/ 635 w 3239"/>
              <a:gd name="T41" fmla="*/ 1032 h 3233"/>
              <a:gd name="T42" fmla="*/ 556 w 3239"/>
              <a:gd name="T43" fmla="*/ 990 h 3233"/>
              <a:gd name="T44" fmla="*/ 499 w 3239"/>
              <a:gd name="T45" fmla="*/ 926 h 3233"/>
              <a:gd name="T46" fmla="*/ 469 w 3239"/>
              <a:gd name="T47" fmla="*/ 846 h 3233"/>
              <a:gd name="T48" fmla="*/ 467 w 3239"/>
              <a:gd name="T49" fmla="*/ 755 h 3233"/>
              <a:gd name="T50" fmla="*/ 494 w 3239"/>
              <a:gd name="T51" fmla="*/ 673 h 3233"/>
              <a:gd name="T52" fmla="*/ 549 w 3239"/>
              <a:gd name="T53" fmla="*/ 607 h 3233"/>
              <a:gd name="T54" fmla="*/ 627 w 3239"/>
              <a:gd name="T55" fmla="*/ 562 h 3233"/>
              <a:gd name="T56" fmla="*/ 725 w 3239"/>
              <a:gd name="T57" fmla="*/ 543 h 3233"/>
              <a:gd name="T58" fmla="*/ 827 w 3239"/>
              <a:gd name="T59" fmla="*/ 553 h 3233"/>
              <a:gd name="T60" fmla="*/ 910 w 3239"/>
              <a:gd name="T61" fmla="*/ 591 h 3233"/>
              <a:gd name="T62" fmla="*/ 971 w 3239"/>
              <a:gd name="T63" fmla="*/ 652 h 3233"/>
              <a:gd name="T64" fmla="*/ 1005 w 3239"/>
              <a:gd name="T65" fmla="*/ 730 h 3233"/>
              <a:gd name="T66" fmla="*/ 1013 w 3239"/>
              <a:gd name="T67" fmla="*/ 820 h 3233"/>
              <a:gd name="T68" fmla="*/ 989 w 3239"/>
              <a:gd name="T69" fmla="*/ 905 h 3233"/>
              <a:gd name="T70" fmla="*/ 940 w 3239"/>
              <a:gd name="T71" fmla="*/ 973 h 3233"/>
              <a:gd name="T72" fmla="*/ 865 w 3239"/>
              <a:gd name="T73" fmla="*/ 1022 h 3233"/>
              <a:gd name="T74" fmla="*/ 768 w 3239"/>
              <a:gd name="T75" fmla="*/ 1046 h 3233"/>
              <a:gd name="T76" fmla="*/ 2253 w 3239"/>
              <a:gd name="T77" fmla="*/ 1855 h 3233"/>
              <a:gd name="T78" fmla="*/ 2220 w 3239"/>
              <a:gd name="T79" fmla="*/ 1722 h 3233"/>
              <a:gd name="T80" fmla="*/ 2165 w 3239"/>
              <a:gd name="T81" fmla="*/ 1647 h 3233"/>
              <a:gd name="T82" fmla="*/ 2085 w 3239"/>
              <a:gd name="T83" fmla="*/ 1604 h 3233"/>
              <a:gd name="T84" fmla="*/ 1960 w 3239"/>
              <a:gd name="T85" fmla="*/ 1599 h 3233"/>
              <a:gd name="T86" fmla="*/ 1831 w 3239"/>
              <a:gd name="T87" fmla="*/ 1664 h 3233"/>
              <a:gd name="T88" fmla="*/ 1758 w 3239"/>
              <a:gd name="T89" fmla="*/ 1773 h 3233"/>
              <a:gd name="T90" fmla="*/ 1742 w 3239"/>
              <a:gd name="T91" fmla="*/ 2706 h 3233"/>
              <a:gd name="T92" fmla="*/ 1254 w 3239"/>
              <a:gd name="T93" fmla="*/ 2281 h 3233"/>
              <a:gd name="T94" fmla="*/ 1255 w 3239"/>
              <a:gd name="T95" fmla="*/ 1432 h 3233"/>
              <a:gd name="T96" fmla="*/ 1768 w 3239"/>
              <a:gd name="T97" fmla="*/ 1415 h 3233"/>
              <a:gd name="T98" fmla="*/ 1902 w 3239"/>
              <a:gd name="T99" fmla="*/ 1286 h 3233"/>
              <a:gd name="T100" fmla="*/ 2013 w 3239"/>
              <a:gd name="T101" fmla="*/ 1236 h 3233"/>
              <a:gd name="T102" fmla="*/ 2159 w 3239"/>
              <a:gd name="T103" fmla="*/ 1213 h 3233"/>
              <a:gd name="T104" fmla="*/ 2355 w 3239"/>
              <a:gd name="T105" fmla="*/ 1234 h 3233"/>
              <a:gd name="T106" fmla="*/ 2524 w 3239"/>
              <a:gd name="T107" fmla="*/ 1317 h 3233"/>
              <a:gd name="T108" fmla="*/ 2653 w 3239"/>
              <a:gd name="T109" fmla="*/ 1464 h 3233"/>
              <a:gd name="T110" fmla="*/ 2729 w 3239"/>
              <a:gd name="T111" fmla="*/ 1676 h 3233"/>
              <a:gd name="T112" fmla="*/ 1739 w 3239"/>
              <a:gd name="T113" fmla="*/ 1458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39" h="3233">
                <a:moveTo>
                  <a:pt x="3000" y="0"/>
                </a:moveTo>
                <a:lnTo>
                  <a:pt x="239" y="0"/>
                </a:lnTo>
                <a:lnTo>
                  <a:pt x="227" y="0"/>
                </a:lnTo>
                <a:lnTo>
                  <a:pt x="215" y="1"/>
                </a:lnTo>
                <a:lnTo>
                  <a:pt x="203" y="2"/>
                </a:lnTo>
                <a:lnTo>
                  <a:pt x="192" y="4"/>
                </a:lnTo>
                <a:lnTo>
                  <a:pt x="180" y="7"/>
                </a:lnTo>
                <a:lnTo>
                  <a:pt x="168" y="10"/>
                </a:lnTo>
                <a:lnTo>
                  <a:pt x="157" y="13"/>
                </a:lnTo>
                <a:lnTo>
                  <a:pt x="146" y="18"/>
                </a:lnTo>
                <a:lnTo>
                  <a:pt x="136" y="23"/>
                </a:lnTo>
                <a:lnTo>
                  <a:pt x="125" y="27"/>
                </a:lnTo>
                <a:lnTo>
                  <a:pt x="116" y="33"/>
                </a:lnTo>
                <a:lnTo>
                  <a:pt x="105" y="39"/>
                </a:lnTo>
                <a:lnTo>
                  <a:pt x="96" y="46"/>
                </a:lnTo>
                <a:lnTo>
                  <a:pt x="87" y="52"/>
                </a:lnTo>
                <a:lnTo>
                  <a:pt x="79" y="60"/>
                </a:lnTo>
                <a:lnTo>
                  <a:pt x="70" y="67"/>
                </a:lnTo>
                <a:lnTo>
                  <a:pt x="62" y="75"/>
                </a:lnTo>
                <a:lnTo>
                  <a:pt x="54" y="84"/>
                </a:lnTo>
                <a:lnTo>
                  <a:pt x="47" y="92"/>
                </a:lnTo>
                <a:lnTo>
                  <a:pt x="41" y="102"/>
                </a:lnTo>
                <a:lnTo>
                  <a:pt x="34" y="111"/>
                </a:lnTo>
                <a:lnTo>
                  <a:pt x="29" y="121"/>
                </a:lnTo>
                <a:lnTo>
                  <a:pt x="24" y="131"/>
                </a:lnTo>
                <a:lnTo>
                  <a:pt x="19" y="141"/>
                </a:lnTo>
                <a:lnTo>
                  <a:pt x="14" y="151"/>
                </a:lnTo>
                <a:lnTo>
                  <a:pt x="10" y="163"/>
                </a:lnTo>
                <a:lnTo>
                  <a:pt x="7" y="173"/>
                </a:lnTo>
                <a:lnTo>
                  <a:pt x="5" y="185"/>
                </a:lnTo>
                <a:lnTo>
                  <a:pt x="3" y="196"/>
                </a:lnTo>
                <a:lnTo>
                  <a:pt x="1" y="208"/>
                </a:lnTo>
                <a:lnTo>
                  <a:pt x="1" y="220"/>
                </a:lnTo>
                <a:lnTo>
                  <a:pt x="0" y="231"/>
                </a:lnTo>
                <a:lnTo>
                  <a:pt x="0" y="3002"/>
                </a:lnTo>
                <a:lnTo>
                  <a:pt x="1" y="3013"/>
                </a:lnTo>
                <a:lnTo>
                  <a:pt x="1" y="3025"/>
                </a:lnTo>
                <a:lnTo>
                  <a:pt x="3" y="3036"/>
                </a:lnTo>
                <a:lnTo>
                  <a:pt x="5" y="3048"/>
                </a:lnTo>
                <a:lnTo>
                  <a:pt x="7" y="3059"/>
                </a:lnTo>
                <a:lnTo>
                  <a:pt x="10" y="3070"/>
                </a:lnTo>
                <a:lnTo>
                  <a:pt x="14" y="3080"/>
                </a:lnTo>
                <a:lnTo>
                  <a:pt x="19" y="3091"/>
                </a:lnTo>
                <a:lnTo>
                  <a:pt x="24" y="3101"/>
                </a:lnTo>
                <a:lnTo>
                  <a:pt x="29" y="3112"/>
                </a:lnTo>
                <a:lnTo>
                  <a:pt x="34" y="3121"/>
                </a:lnTo>
                <a:lnTo>
                  <a:pt x="41" y="3131"/>
                </a:lnTo>
                <a:lnTo>
                  <a:pt x="47" y="3140"/>
                </a:lnTo>
                <a:lnTo>
                  <a:pt x="54" y="3149"/>
                </a:lnTo>
                <a:lnTo>
                  <a:pt x="62" y="3157"/>
                </a:lnTo>
                <a:lnTo>
                  <a:pt x="70" y="3165"/>
                </a:lnTo>
                <a:lnTo>
                  <a:pt x="79" y="3173"/>
                </a:lnTo>
                <a:lnTo>
                  <a:pt x="87" y="3180"/>
                </a:lnTo>
                <a:lnTo>
                  <a:pt x="96" y="3187"/>
                </a:lnTo>
                <a:lnTo>
                  <a:pt x="105" y="3193"/>
                </a:lnTo>
                <a:lnTo>
                  <a:pt x="116" y="3199"/>
                </a:lnTo>
                <a:lnTo>
                  <a:pt x="125" y="3205"/>
                </a:lnTo>
                <a:lnTo>
                  <a:pt x="136" y="3210"/>
                </a:lnTo>
                <a:lnTo>
                  <a:pt x="146" y="3215"/>
                </a:lnTo>
                <a:lnTo>
                  <a:pt x="157" y="3219"/>
                </a:lnTo>
                <a:lnTo>
                  <a:pt x="168" y="3222"/>
                </a:lnTo>
                <a:lnTo>
                  <a:pt x="180" y="3226"/>
                </a:lnTo>
                <a:lnTo>
                  <a:pt x="192" y="3229"/>
                </a:lnTo>
                <a:lnTo>
                  <a:pt x="203" y="3230"/>
                </a:lnTo>
                <a:lnTo>
                  <a:pt x="215" y="3232"/>
                </a:lnTo>
                <a:lnTo>
                  <a:pt x="227" y="3233"/>
                </a:lnTo>
                <a:lnTo>
                  <a:pt x="239" y="3233"/>
                </a:lnTo>
                <a:lnTo>
                  <a:pt x="3000" y="3233"/>
                </a:lnTo>
                <a:lnTo>
                  <a:pt x="3012" y="3233"/>
                </a:lnTo>
                <a:lnTo>
                  <a:pt x="3024" y="3232"/>
                </a:lnTo>
                <a:lnTo>
                  <a:pt x="3037" y="3230"/>
                </a:lnTo>
                <a:lnTo>
                  <a:pt x="3048" y="3229"/>
                </a:lnTo>
                <a:lnTo>
                  <a:pt x="3060" y="3226"/>
                </a:lnTo>
                <a:lnTo>
                  <a:pt x="3071" y="3222"/>
                </a:lnTo>
                <a:lnTo>
                  <a:pt x="3082" y="3219"/>
                </a:lnTo>
                <a:lnTo>
                  <a:pt x="3092" y="3215"/>
                </a:lnTo>
                <a:lnTo>
                  <a:pt x="3103" y="3210"/>
                </a:lnTo>
                <a:lnTo>
                  <a:pt x="3114" y="3205"/>
                </a:lnTo>
                <a:lnTo>
                  <a:pt x="3124" y="3199"/>
                </a:lnTo>
                <a:lnTo>
                  <a:pt x="3134" y="3193"/>
                </a:lnTo>
                <a:lnTo>
                  <a:pt x="3143" y="3187"/>
                </a:lnTo>
                <a:lnTo>
                  <a:pt x="3152" y="3180"/>
                </a:lnTo>
                <a:lnTo>
                  <a:pt x="3161" y="3173"/>
                </a:lnTo>
                <a:lnTo>
                  <a:pt x="3169" y="3165"/>
                </a:lnTo>
                <a:lnTo>
                  <a:pt x="3177" y="3157"/>
                </a:lnTo>
                <a:lnTo>
                  <a:pt x="3184" y="3149"/>
                </a:lnTo>
                <a:lnTo>
                  <a:pt x="3192" y="3140"/>
                </a:lnTo>
                <a:lnTo>
                  <a:pt x="3198" y="3131"/>
                </a:lnTo>
                <a:lnTo>
                  <a:pt x="3204" y="3121"/>
                </a:lnTo>
                <a:lnTo>
                  <a:pt x="3211" y="3112"/>
                </a:lnTo>
                <a:lnTo>
                  <a:pt x="3216" y="3101"/>
                </a:lnTo>
                <a:lnTo>
                  <a:pt x="3220" y="3091"/>
                </a:lnTo>
                <a:lnTo>
                  <a:pt x="3224" y="3080"/>
                </a:lnTo>
                <a:lnTo>
                  <a:pt x="3228" y="3070"/>
                </a:lnTo>
                <a:lnTo>
                  <a:pt x="3232" y="3059"/>
                </a:lnTo>
                <a:lnTo>
                  <a:pt x="3234" y="3048"/>
                </a:lnTo>
                <a:lnTo>
                  <a:pt x="3236" y="3036"/>
                </a:lnTo>
                <a:lnTo>
                  <a:pt x="3238" y="3025"/>
                </a:lnTo>
                <a:lnTo>
                  <a:pt x="3239" y="3013"/>
                </a:lnTo>
                <a:lnTo>
                  <a:pt x="3239" y="3002"/>
                </a:lnTo>
                <a:lnTo>
                  <a:pt x="3239" y="231"/>
                </a:lnTo>
                <a:lnTo>
                  <a:pt x="3239" y="220"/>
                </a:lnTo>
                <a:lnTo>
                  <a:pt x="3238" y="208"/>
                </a:lnTo>
                <a:lnTo>
                  <a:pt x="3236" y="196"/>
                </a:lnTo>
                <a:lnTo>
                  <a:pt x="3234" y="185"/>
                </a:lnTo>
                <a:lnTo>
                  <a:pt x="3232" y="173"/>
                </a:lnTo>
                <a:lnTo>
                  <a:pt x="3228" y="163"/>
                </a:lnTo>
                <a:lnTo>
                  <a:pt x="3224" y="151"/>
                </a:lnTo>
                <a:lnTo>
                  <a:pt x="3220" y="141"/>
                </a:lnTo>
                <a:lnTo>
                  <a:pt x="3216" y="131"/>
                </a:lnTo>
                <a:lnTo>
                  <a:pt x="3211" y="121"/>
                </a:lnTo>
                <a:lnTo>
                  <a:pt x="3204" y="111"/>
                </a:lnTo>
                <a:lnTo>
                  <a:pt x="3198" y="102"/>
                </a:lnTo>
                <a:lnTo>
                  <a:pt x="3192" y="92"/>
                </a:lnTo>
                <a:lnTo>
                  <a:pt x="3184" y="84"/>
                </a:lnTo>
                <a:lnTo>
                  <a:pt x="3177" y="75"/>
                </a:lnTo>
                <a:lnTo>
                  <a:pt x="3169" y="67"/>
                </a:lnTo>
                <a:lnTo>
                  <a:pt x="3161" y="60"/>
                </a:lnTo>
                <a:lnTo>
                  <a:pt x="3152" y="52"/>
                </a:lnTo>
                <a:lnTo>
                  <a:pt x="3143" y="46"/>
                </a:lnTo>
                <a:lnTo>
                  <a:pt x="3134" y="39"/>
                </a:lnTo>
                <a:lnTo>
                  <a:pt x="3124" y="33"/>
                </a:lnTo>
                <a:lnTo>
                  <a:pt x="3114" y="27"/>
                </a:lnTo>
                <a:lnTo>
                  <a:pt x="3103" y="23"/>
                </a:lnTo>
                <a:lnTo>
                  <a:pt x="3092" y="18"/>
                </a:lnTo>
                <a:lnTo>
                  <a:pt x="3082" y="13"/>
                </a:lnTo>
                <a:lnTo>
                  <a:pt x="3071" y="10"/>
                </a:lnTo>
                <a:lnTo>
                  <a:pt x="3060" y="7"/>
                </a:lnTo>
                <a:lnTo>
                  <a:pt x="3048" y="4"/>
                </a:lnTo>
                <a:lnTo>
                  <a:pt x="3037" y="2"/>
                </a:lnTo>
                <a:lnTo>
                  <a:pt x="3024" y="1"/>
                </a:lnTo>
                <a:lnTo>
                  <a:pt x="3012" y="0"/>
                </a:lnTo>
                <a:lnTo>
                  <a:pt x="3000" y="0"/>
                </a:lnTo>
                <a:close/>
                <a:moveTo>
                  <a:pt x="982" y="2706"/>
                </a:moveTo>
                <a:lnTo>
                  <a:pt x="493" y="2706"/>
                </a:lnTo>
                <a:lnTo>
                  <a:pt x="493" y="1246"/>
                </a:lnTo>
                <a:lnTo>
                  <a:pt x="982" y="1246"/>
                </a:lnTo>
                <a:lnTo>
                  <a:pt x="982" y="2706"/>
                </a:lnTo>
                <a:close/>
                <a:moveTo>
                  <a:pt x="738" y="1047"/>
                </a:moveTo>
                <a:lnTo>
                  <a:pt x="734" y="1047"/>
                </a:lnTo>
                <a:lnTo>
                  <a:pt x="719" y="1047"/>
                </a:lnTo>
                <a:lnTo>
                  <a:pt x="704" y="1046"/>
                </a:lnTo>
                <a:lnTo>
                  <a:pt x="689" y="1044"/>
                </a:lnTo>
                <a:lnTo>
                  <a:pt x="675" y="1041"/>
                </a:lnTo>
                <a:lnTo>
                  <a:pt x="662" y="1039"/>
                </a:lnTo>
                <a:lnTo>
                  <a:pt x="648" y="1036"/>
                </a:lnTo>
                <a:lnTo>
                  <a:pt x="635" y="1032"/>
                </a:lnTo>
                <a:lnTo>
                  <a:pt x="623" y="1028"/>
                </a:lnTo>
                <a:lnTo>
                  <a:pt x="610" y="1022"/>
                </a:lnTo>
                <a:lnTo>
                  <a:pt x="598" y="1017"/>
                </a:lnTo>
                <a:lnTo>
                  <a:pt x="587" y="1011"/>
                </a:lnTo>
                <a:lnTo>
                  <a:pt x="576" y="1004"/>
                </a:lnTo>
                <a:lnTo>
                  <a:pt x="566" y="997"/>
                </a:lnTo>
                <a:lnTo>
                  <a:pt x="556" y="990"/>
                </a:lnTo>
                <a:lnTo>
                  <a:pt x="546" y="981"/>
                </a:lnTo>
                <a:lnTo>
                  <a:pt x="537" y="973"/>
                </a:lnTo>
                <a:lnTo>
                  <a:pt x="529" y="964"/>
                </a:lnTo>
                <a:lnTo>
                  <a:pt x="520" y="955"/>
                </a:lnTo>
                <a:lnTo>
                  <a:pt x="513" y="946"/>
                </a:lnTo>
                <a:lnTo>
                  <a:pt x="506" y="936"/>
                </a:lnTo>
                <a:lnTo>
                  <a:pt x="499" y="926"/>
                </a:lnTo>
                <a:lnTo>
                  <a:pt x="493" y="915"/>
                </a:lnTo>
                <a:lnTo>
                  <a:pt x="488" y="905"/>
                </a:lnTo>
                <a:lnTo>
                  <a:pt x="482" y="893"/>
                </a:lnTo>
                <a:lnTo>
                  <a:pt x="478" y="881"/>
                </a:lnTo>
                <a:lnTo>
                  <a:pt x="474" y="870"/>
                </a:lnTo>
                <a:lnTo>
                  <a:pt x="471" y="858"/>
                </a:lnTo>
                <a:lnTo>
                  <a:pt x="469" y="846"/>
                </a:lnTo>
                <a:lnTo>
                  <a:pt x="467" y="833"/>
                </a:lnTo>
                <a:lnTo>
                  <a:pt x="465" y="820"/>
                </a:lnTo>
                <a:lnTo>
                  <a:pt x="463" y="808"/>
                </a:lnTo>
                <a:lnTo>
                  <a:pt x="463" y="794"/>
                </a:lnTo>
                <a:lnTo>
                  <a:pt x="463" y="781"/>
                </a:lnTo>
                <a:lnTo>
                  <a:pt x="465" y="768"/>
                </a:lnTo>
                <a:lnTo>
                  <a:pt x="467" y="755"/>
                </a:lnTo>
                <a:lnTo>
                  <a:pt x="469" y="742"/>
                </a:lnTo>
                <a:lnTo>
                  <a:pt x="471" y="730"/>
                </a:lnTo>
                <a:lnTo>
                  <a:pt x="475" y="718"/>
                </a:lnTo>
                <a:lnTo>
                  <a:pt x="478" y="707"/>
                </a:lnTo>
                <a:lnTo>
                  <a:pt x="484" y="695"/>
                </a:lnTo>
                <a:lnTo>
                  <a:pt x="489" y="684"/>
                </a:lnTo>
                <a:lnTo>
                  <a:pt x="494" y="673"/>
                </a:lnTo>
                <a:lnTo>
                  <a:pt x="500" y="663"/>
                </a:lnTo>
                <a:lnTo>
                  <a:pt x="507" y="652"/>
                </a:lnTo>
                <a:lnTo>
                  <a:pt x="514" y="643"/>
                </a:lnTo>
                <a:lnTo>
                  <a:pt x="523" y="633"/>
                </a:lnTo>
                <a:lnTo>
                  <a:pt x="530" y="624"/>
                </a:lnTo>
                <a:lnTo>
                  <a:pt x="539" y="615"/>
                </a:lnTo>
                <a:lnTo>
                  <a:pt x="549" y="607"/>
                </a:lnTo>
                <a:lnTo>
                  <a:pt x="558" y="598"/>
                </a:lnTo>
                <a:lnTo>
                  <a:pt x="569" y="591"/>
                </a:lnTo>
                <a:lnTo>
                  <a:pt x="579" y="585"/>
                </a:lnTo>
                <a:lnTo>
                  <a:pt x="590" y="578"/>
                </a:lnTo>
                <a:lnTo>
                  <a:pt x="602" y="572"/>
                </a:lnTo>
                <a:lnTo>
                  <a:pt x="614" y="567"/>
                </a:lnTo>
                <a:lnTo>
                  <a:pt x="627" y="562"/>
                </a:lnTo>
                <a:lnTo>
                  <a:pt x="640" y="557"/>
                </a:lnTo>
                <a:lnTo>
                  <a:pt x="652" y="553"/>
                </a:lnTo>
                <a:lnTo>
                  <a:pt x="666" y="550"/>
                </a:lnTo>
                <a:lnTo>
                  <a:pt x="681" y="548"/>
                </a:lnTo>
                <a:lnTo>
                  <a:pt x="694" y="546"/>
                </a:lnTo>
                <a:lnTo>
                  <a:pt x="710" y="544"/>
                </a:lnTo>
                <a:lnTo>
                  <a:pt x="725" y="543"/>
                </a:lnTo>
                <a:lnTo>
                  <a:pt x="741" y="543"/>
                </a:lnTo>
                <a:lnTo>
                  <a:pt x="755" y="543"/>
                </a:lnTo>
                <a:lnTo>
                  <a:pt x="771" y="544"/>
                </a:lnTo>
                <a:lnTo>
                  <a:pt x="786" y="546"/>
                </a:lnTo>
                <a:lnTo>
                  <a:pt x="800" y="548"/>
                </a:lnTo>
                <a:lnTo>
                  <a:pt x="813" y="550"/>
                </a:lnTo>
                <a:lnTo>
                  <a:pt x="827" y="553"/>
                </a:lnTo>
                <a:lnTo>
                  <a:pt x="841" y="557"/>
                </a:lnTo>
                <a:lnTo>
                  <a:pt x="854" y="562"/>
                </a:lnTo>
                <a:lnTo>
                  <a:pt x="865" y="567"/>
                </a:lnTo>
                <a:lnTo>
                  <a:pt x="878" y="572"/>
                </a:lnTo>
                <a:lnTo>
                  <a:pt x="888" y="578"/>
                </a:lnTo>
                <a:lnTo>
                  <a:pt x="900" y="585"/>
                </a:lnTo>
                <a:lnTo>
                  <a:pt x="910" y="591"/>
                </a:lnTo>
                <a:lnTo>
                  <a:pt x="920" y="598"/>
                </a:lnTo>
                <a:lnTo>
                  <a:pt x="929" y="607"/>
                </a:lnTo>
                <a:lnTo>
                  <a:pt x="939" y="615"/>
                </a:lnTo>
                <a:lnTo>
                  <a:pt x="947" y="624"/>
                </a:lnTo>
                <a:lnTo>
                  <a:pt x="956" y="633"/>
                </a:lnTo>
                <a:lnTo>
                  <a:pt x="963" y="643"/>
                </a:lnTo>
                <a:lnTo>
                  <a:pt x="971" y="652"/>
                </a:lnTo>
                <a:lnTo>
                  <a:pt x="977" y="663"/>
                </a:lnTo>
                <a:lnTo>
                  <a:pt x="983" y="673"/>
                </a:lnTo>
                <a:lnTo>
                  <a:pt x="988" y="684"/>
                </a:lnTo>
                <a:lnTo>
                  <a:pt x="994" y="695"/>
                </a:lnTo>
                <a:lnTo>
                  <a:pt x="998" y="707"/>
                </a:lnTo>
                <a:lnTo>
                  <a:pt x="1002" y="718"/>
                </a:lnTo>
                <a:lnTo>
                  <a:pt x="1005" y="730"/>
                </a:lnTo>
                <a:lnTo>
                  <a:pt x="1008" y="742"/>
                </a:lnTo>
                <a:lnTo>
                  <a:pt x="1011" y="755"/>
                </a:lnTo>
                <a:lnTo>
                  <a:pt x="1013" y="768"/>
                </a:lnTo>
                <a:lnTo>
                  <a:pt x="1014" y="781"/>
                </a:lnTo>
                <a:lnTo>
                  <a:pt x="1014" y="794"/>
                </a:lnTo>
                <a:lnTo>
                  <a:pt x="1014" y="808"/>
                </a:lnTo>
                <a:lnTo>
                  <a:pt x="1013" y="820"/>
                </a:lnTo>
                <a:lnTo>
                  <a:pt x="1012" y="833"/>
                </a:lnTo>
                <a:lnTo>
                  <a:pt x="1010" y="846"/>
                </a:lnTo>
                <a:lnTo>
                  <a:pt x="1006" y="858"/>
                </a:lnTo>
                <a:lnTo>
                  <a:pt x="1003" y="870"/>
                </a:lnTo>
                <a:lnTo>
                  <a:pt x="999" y="881"/>
                </a:lnTo>
                <a:lnTo>
                  <a:pt x="995" y="893"/>
                </a:lnTo>
                <a:lnTo>
                  <a:pt x="989" y="905"/>
                </a:lnTo>
                <a:lnTo>
                  <a:pt x="984" y="915"/>
                </a:lnTo>
                <a:lnTo>
                  <a:pt x="978" y="926"/>
                </a:lnTo>
                <a:lnTo>
                  <a:pt x="972" y="936"/>
                </a:lnTo>
                <a:lnTo>
                  <a:pt x="964" y="946"/>
                </a:lnTo>
                <a:lnTo>
                  <a:pt x="957" y="955"/>
                </a:lnTo>
                <a:lnTo>
                  <a:pt x="948" y="964"/>
                </a:lnTo>
                <a:lnTo>
                  <a:pt x="940" y="973"/>
                </a:lnTo>
                <a:lnTo>
                  <a:pt x="930" y="981"/>
                </a:lnTo>
                <a:lnTo>
                  <a:pt x="921" y="990"/>
                </a:lnTo>
                <a:lnTo>
                  <a:pt x="910" y="997"/>
                </a:lnTo>
                <a:lnTo>
                  <a:pt x="900" y="1004"/>
                </a:lnTo>
                <a:lnTo>
                  <a:pt x="888" y="1011"/>
                </a:lnTo>
                <a:lnTo>
                  <a:pt x="877" y="1017"/>
                </a:lnTo>
                <a:lnTo>
                  <a:pt x="865" y="1022"/>
                </a:lnTo>
                <a:lnTo>
                  <a:pt x="852" y="1028"/>
                </a:lnTo>
                <a:lnTo>
                  <a:pt x="840" y="1032"/>
                </a:lnTo>
                <a:lnTo>
                  <a:pt x="826" y="1036"/>
                </a:lnTo>
                <a:lnTo>
                  <a:pt x="812" y="1039"/>
                </a:lnTo>
                <a:lnTo>
                  <a:pt x="798" y="1041"/>
                </a:lnTo>
                <a:lnTo>
                  <a:pt x="784" y="1044"/>
                </a:lnTo>
                <a:lnTo>
                  <a:pt x="768" y="1046"/>
                </a:lnTo>
                <a:lnTo>
                  <a:pt x="753" y="1047"/>
                </a:lnTo>
                <a:lnTo>
                  <a:pt x="738" y="1047"/>
                </a:lnTo>
                <a:close/>
                <a:moveTo>
                  <a:pt x="2746" y="2706"/>
                </a:moveTo>
                <a:lnTo>
                  <a:pt x="2257" y="2706"/>
                </a:lnTo>
                <a:lnTo>
                  <a:pt x="2257" y="1925"/>
                </a:lnTo>
                <a:lnTo>
                  <a:pt x="2256" y="1889"/>
                </a:lnTo>
                <a:lnTo>
                  <a:pt x="2253" y="1855"/>
                </a:lnTo>
                <a:lnTo>
                  <a:pt x="2249" y="1822"/>
                </a:lnTo>
                <a:lnTo>
                  <a:pt x="2243" y="1790"/>
                </a:lnTo>
                <a:lnTo>
                  <a:pt x="2240" y="1776"/>
                </a:lnTo>
                <a:lnTo>
                  <a:pt x="2235" y="1762"/>
                </a:lnTo>
                <a:lnTo>
                  <a:pt x="2230" y="1747"/>
                </a:lnTo>
                <a:lnTo>
                  <a:pt x="2225" y="1735"/>
                </a:lnTo>
                <a:lnTo>
                  <a:pt x="2220" y="1722"/>
                </a:lnTo>
                <a:lnTo>
                  <a:pt x="2213" y="1709"/>
                </a:lnTo>
                <a:lnTo>
                  <a:pt x="2206" y="1698"/>
                </a:lnTo>
                <a:lnTo>
                  <a:pt x="2200" y="1686"/>
                </a:lnTo>
                <a:lnTo>
                  <a:pt x="2191" y="1676"/>
                </a:lnTo>
                <a:lnTo>
                  <a:pt x="2183" y="1666"/>
                </a:lnTo>
                <a:lnTo>
                  <a:pt x="2174" y="1657"/>
                </a:lnTo>
                <a:lnTo>
                  <a:pt x="2165" y="1647"/>
                </a:lnTo>
                <a:lnTo>
                  <a:pt x="2155" y="1640"/>
                </a:lnTo>
                <a:lnTo>
                  <a:pt x="2145" y="1632"/>
                </a:lnTo>
                <a:lnTo>
                  <a:pt x="2134" y="1625"/>
                </a:lnTo>
                <a:lnTo>
                  <a:pt x="2123" y="1619"/>
                </a:lnTo>
                <a:lnTo>
                  <a:pt x="2110" y="1614"/>
                </a:lnTo>
                <a:lnTo>
                  <a:pt x="2097" y="1608"/>
                </a:lnTo>
                <a:lnTo>
                  <a:pt x="2085" y="1604"/>
                </a:lnTo>
                <a:lnTo>
                  <a:pt x="2070" y="1601"/>
                </a:lnTo>
                <a:lnTo>
                  <a:pt x="2056" y="1598"/>
                </a:lnTo>
                <a:lnTo>
                  <a:pt x="2040" y="1597"/>
                </a:lnTo>
                <a:lnTo>
                  <a:pt x="2026" y="1596"/>
                </a:lnTo>
                <a:lnTo>
                  <a:pt x="2009" y="1595"/>
                </a:lnTo>
                <a:lnTo>
                  <a:pt x="1985" y="1596"/>
                </a:lnTo>
                <a:lnTo>
                  <a:pt x="1960" y="1599"/>
                </a:lnTo>
                <a:lnTo>
                  <a:pt x="1938" y="1604"/>
                </a:lnTo>
                <a:lnTo>
                  <a:pt x="1917" y="1611"/>
                </a:lnTo>
                <a:lnTo>
                  <a:pt x="1898" y="1619"/>
                </a:lnTo>
                <a:lnTo>
                  <a:pt x="1879" y="1628"/>
                </a:lnTo>
                <a:lnTo>
                  <a:pt x="1862" y="1639"/>
                </a:lnTo>
                <a:lnTo>
                  <a:pt x="1847" y="1651"/>
                </a:lnTo>
                <a:lnTo>
                  <a:pt x="1831" y="1664"/>
                </a:lnTo>
                <a:lnTo>
                  <a:pt x="1817" y="1678"/>
                </a:lnTo>
                <a:lnTo>
                  <a:pt x="1804" y="1693"/>
                </a:lnTo>
                <a:lnTo>
                  <a:pt x="1793" y="1708"/>
                </a:lnTo>
                <a:lnTo>
                  <a:pt x="1782" y="1724"/>
                </a:lnTo>
                <a:lnTo>
                  <a:pt x="1774" y="1740"/>
                </a:lnTo>
                <a:lnTo>
                  <a:pt x="1765" y="1756"/>
                </a:lnTo>
                <a:lnTo>
                  <a:pt x="1758" y="1773"/>
                </a:lnTo>
                <a:lnTo>
                  <a:pt x="1754" y="1785"/>
                </a:lnTo>
                <a:lnTo>
                  <a:pt x="1750" y="1798"/>
                </a:lnTo>
                <a:lnTo>
                  <a:pt x="1747" y="1813"/>
                </a:lnTo>
                <a:lnTo>
                  <a:pt x="1745" y="1827"/>
                </a:lnTo>
                <a:lnTo>
                  <a:pt x="1742" y="1858"/>
                </a:lnTo>
                <a:lnTo>
                  <a:pt x="1742" y="1890"/>
                </a:lnTo>
                <a:lnTo>
                  <a:pt x="1742" y="2706"/>
                </a:lnTo>
                <a:lnTo>
                  <a:pt x="1253" y="2706"/>
                </a:lnTo>
                <a:lnTo>
                  <a:pt x="1253" y="2691"/>
                </a:lnTo>
                <a:lnTo>
                  <a:pt x="1253" y="2649"/>
                </a:lnTo>
                <a:lnTo>
                  <a:pt x="1253" y="2583"/>
                </a:lnTo>
                <a:lnTo>
                  <a:pt x="1253" y="2498"/>
                </a:lnTo>
                <a:lnTo>
                  <a:pt x="1254" y="2395"/>
                </a:lnTo>
                <a:lnTo>
                  <a:pt x="1254" y="2281"/>
                </a:lnTo>
                <a:lnTo>
                  <a:pt x="1255" y="2157"/>
                </a:lnTo>
                <a:lnTo>
                  <a:pt x="1255" y="2027"/>
                </a:lnTo>
                <a:lnTo>
                  <a:pt x="1255" y="1897"/>
                </a:lnTo>
                <a:lnTo>
                  <a:pt x="1255" y="1768"/>
                </a:lnTo>
                <a:lnTo>
                  <a:pt x="1255" y="1645"/>
                </a:lnTo>
                <a:lnTo>
                  <a:pt x="1255" y="1532"/>
                </a:lnTo>
                <a:lnTo>
                  <a:pt x="1255" y="1432"/>
                </a:lnTo>
                <a:lnTo>
                  <a:pt x="1254" y="1349"/>
                </a:lnTo>
                <a:lnTo>
                  <a:pt x="1254" y="1285"/>
                </a:lnTo>
                <a:lnTo>
                  <a:pt x="1253" y="1246"/>
                </a:lnTo>
                <a:lnTo>
                  <a:pt x="1742" y="1246"/>
                </a:lnTo>
                <a:lnTo>
                  <a:pt x="1742" y="1453"/>
                </a:lnTo>
                <a:lnTo>
                  <a:pt x="1755" y="1434"/>
                </a:lnTo>
                <a:lnTo>
                  <a:pt x="1768" y="1415"/>
                </a:lnTo>
                <a:lnTo>
                  <a:pt x="1784" y="1394"/>
                </a:lnTo>
                <a:lnTo>
                  <a:pt x="1801" y="1374"/>
                </a:lnTo>
                <a:lnTo>
                  <a:pt x="1820" y="1353"/>
                </a:lnTo>
                <a:lnTo>
                  <a:pt x="1841" y="1333"/>
                </a:lnTo>
                <a:lnTo>
                  <a:pt x="1864" y="1314"/>
                </a:lnTo>
                <a:lnTo>
                  <a:pt x="1889" y="1295"/>
                </a:lnTo>
                <a:lnTo>
                  <a:pt x="1902" y="1286"/>
                </a:lnTo>
                <a:lnTo>
                  <a:pt x="1916" y="1278"/>
                </a:lnTo>
                <a:lnTo>
                  <a:pt x="1931" y="1270"/>
                </a:lnTo>
                <a:lnTo>
                  <a:pt x="1946" y="1262"/>
                </a:lnTo>
                <a:lnTo>
                  <a:pt x="1961" y="1255"/>
                </a:lnTo>
                <a:lnTo>
                  <a:pt x="1978" y="1248"/>
                </a:lnTo>
                <a:lnTo>
                  <a:pt x="1995" y="1241"/>
                </a:lnTo>
                <a:lnTo>
                  <a:pt x="2013" y="1236"/>
                </a:lnTo>
                <a:lnTo>
                  <a:pt x="2032" y="1231"/>
                </a:lnTo>
                <a:lnTo>
                  <a:pt x="2051" y="1225"/>
                </a:lnTo>
                <a:lnTo>
                  <a:pt x="2071" y="1221"/>
                </a:lnTo>
                <a:lnTo>
                  <a:pt x="2092" y="1218"/>
                </a:lnTo>
                <a:lnTo>
                  <a:pt x="2113" y="1216"/>
                </a:lnTo>
                <a:lnTo>
                  <a:pt x="2135" y="1214"/>
                </a:lnTo>
                <a:lnTo>
                  <a:pt x="2159" y="1213"/>
                </a:lnTo>
                <a:lnTo>
                  <a:pt x="2183" y="1212"/>
                </a:lnTo>
                <a:lnTo>
                  <a:pt x="2212" y="1213"/>
                </a:lnTo>
                <a:lnTo>
                  <a:pt x="2242" y="1214"/>
                </a:lnTo>
                <a:lnTo>
                  <a:pt x="2271" y="1217"/>
                </a:lnTo>
                <a:lnTo>
                  <a:pt x="2300" y="1221"/>
                </a:lnTo>
                <a:lnTo>
                  <a:pt x="2327" y="1228"/>
                </a:lnTo>
                <a:lnTo>
                  <a:pt x="2355" y="1234"/>
                </a:lnTo>
                <a:lnTo>
                  <a:pt x="2381" y="1242"/>
                </a:lnTo>
                <a:lnTo>
                  <a:pt x="2406" y="1252"/>
                </a:lnTo>
                <a:lnTo>
                  <a:pt x="2432" y="1262"/>
                </a:lnTo>
                <a:lnTo>
                  <a:pt x="2456" y="1274"/>
                </a:lnTo>
                <a:lnTo>
                  <a:pt x="2480" y="1288"/>
                </a:lnTo>
                <a:lnTo>
                  <a:pt x="2502" y="1301"/>
                </a:lnTo>
                <a:lnTo>
                  <a:pt x="2524" y="1317"/>
                </a:lnTo>
                <a:lnTo>
                  <a:pt x="2545" y="1334"/>
                </a:lnTo>
                <a:lnTo>
                  <a:pt x="2565" y="1353"/>
                </a:lnTo>
                <a:lnTo>
                  <a:pt x="2585" y="1373"/>
                </a:lnTo>
                <a:lnTo>
                  <a:pt x="2603" y="1393"/>
                </a:lnTo>
                <a:lnTo>
                  <a:pt x="2621" y="1416"/>
                </a:lnTo>
                <a:lnTo>
                  <a:pt x="2637" y="1439"/>
                </a:lnTo>
                <a:lnTo>
                  <a:pt x="2653" y="1464"/>
                </a:lnTo>
                <a:lnTo>
                  <a:pt x="2667" y="1491"/>
                </a:lnTo>
                <a:lnTo>
                  <a:pt x="2680" y="1518"/>
                </a:lnTo>
                <a:lnTo>
                  <a:pt x="2692" y="1546"/>
                </a:lnTo>
                <a:lnTo>
                  <a:pt x="2704" y="1577"/>
                </a:lnTo>
                <a:lnTo>
                  <a:pt x="2713" y="1608"/>
                </a:lnTo>
                <a:lnTo>
                  <a:pt x="2721" y="1642"/>
                </a:lnTo>
                <a:lnTo>
                  <a:pt x="2729" y="1676"/>
                </a:lnTo>
                <a:lnTo>
                  <a:pt x="2735" y="1712"/>
                </a:lnTo>
                <a:lnTo>
                  <a:pt x="2739" y="1749"/>
                </a:lnTo>
                <a:lnTo>
                  <a:pt x="2744" y="1787"/>
                </a:lnTo>
                <a:lnTo>
                  <a:pt x="2746" y="1827"/>
                </a:lnTo>
                <a:lnTo>
                  <a:pt x="2746" y="1869"/>
                </a:lnTo>
                <a:lnTo>
                  <a:pt x="2746" y="2706"/>
                </a:lnTo>
                <a:close/>
                <a:moveTo>
                  <a:pt x="1739" y="1458"/>
                </a:moveTo>
                <a:lnTo>
                  <a:pt x="1740" y="1456"/>
                </a:lnTo>
                <a:lnTo>
                  <a:pt x="1742" y="1454"/>
                </a:lnTo>
                <a:lnTo>
                  <a:pt x="1742" y="1458"/>
                </a:lnTo>
                <a:lnTo>
                  <a:pt x="1739" y="1458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6" name="Freeform 106"/>
          <p:cNvSpPr>
            <a:spLocks noEditPoints="1"/>
          </p:cNvSpPr>
          <p:nvPr/>
        </p:nvSpPr>
        <p:spPr bwMode="auto">
          <a:xfrm>
            <a:off x="879062" y="4601540"/>
            <a:ext cx="317935" cy="317935"/>
          </a:xfrm>
          <a:custGeom>
            <a:avLst/>
            <a:gdLst>
              <a:gd name="T0" fmla="*/ 4857 w 16520"/>
              <a:gd name="T1" fmla="*/ 1539 h 16520"/>
              <a:gd name="T2" fmla="*/ 5104 w 16520"/>
              <a:gd name="T3" fmla="*/ 1425 h 16520"/>
              <a:gd name="T4" fmla="*/ 4011 w 16520"/>
              <a:gd name="T5" fmla="*/ 6144 h 16520"/>
              <a:gd name="T6" fmla="*/ 3067 w 16520"/>
              <a:gd name="T7" fmla="*/ 5514 h 16520"/>
              <a:gd name="T8" fmla="*/ 1848 w 16520"/>
              <a:gd name="T9" fmla="*/ 4272 h 16520"/>
              <a:gd name="T10" fmla="*/ 1098 w 16520"/>
              <a:gd name="T11" fmla="*/ 8515 h 16520"/>
              <a:gd name="T12" fmla="*/ 1697 w 16520"/>
              <a:gd name="T13" fmla="*/ 8999 h 16520"/>
              <a:gd name="T14" fmla="*/ 3769 w 16520"/>
              <a:gd name="T15" fmla="*/ 11705 h 16520"/>
              <a:gd name="T16" fmla="*/ 4929 w 16520"/>
              <a:gd name="T17" fmla="*/ 14525 h 16520"/>
              <a:gd name="T18" fmla="*/ 7089 w 16520"/>
              <a:gd name="T19" fmla="*/ 13737 h 16520"/>
              <a:gd name="T20" fmla="*/ 7215 w 16520"/>
              <a:gd name="T21" fmla="*/ 11635 h 16520"/>
              <a:gd name="T22" fmla="*/ 5690 w 16520"/>
              <a:gd name="T23" fmla="*/ 10447 h 16520"/>
              <a:gd name="T24" fmla="*/ 4264 w 16520"/>
              <a:gd name="T25" fmla="*/ 10407 h 16520"/>
              <a:gd name="T26" fmla="*/ 2851 w 16520"/>
              <a:gd name="T27" fmla="*/ 9418 h 16520"/>
              <a:gd name="T28" fmla="*/ 3866 w 16520"/>
              <a:gd name="T29" fmla="*/ 8409 h 16520"/>
              <a:gd name="T30" fmla="*/ 4620 w 16520"/>
              <a:gd name="T31" fmla="*/ 7237 h 16520"/>
              <a:gd name="T32" fmla="*/ 5584 w 16520"/>
              <a:gd name="T33" fmla="*/ 6499 h 16520"/>
              <a:gd name="T34" fmla="*/ 5553 w 16520"/>
              <a:gd name="T35" fmla="*/ 5724 h 16520"/>
              <a:gd name="T36" fmla="*/ 5900 w 16520"/>
              <a:gd name="T37" fmla="*/ 4169 h 16520"/>
              <a:gd name="T38" fmla="*/ 4425 w 16520"/>
              <a:gd name="T39" fmla="*/ 5069 h 16520"/>
              <a:gd name="T40" fmla="*/ 4625 w 16520"/>
              <a:gd name="T41" fmla="*/ 3480 h 16520"/>
              <a:gd name="T42" fmla="*/ 4333 w 16520"/>
              <a:gd name="T43" fmla="*/ 3189 h 16520"/>
              <a:gd name="T44" fmla="*/ 2868 w 16520"/>
              <a:gd name="T45" fmla="*/ 3563 h 16520"/>
              <a:gd name="T46" fmla="*/ 14166 w 16520"/>
              <a:gd name="T47" fmla="*/ 11581 h 16520"/>
              <a:gd name="T48" fmla="*/ 13959 w 16520"/>
              <a:gd name="T49" fmla="*/ 4033 h 16520"/>
              <a:gd name="T50" fmla="*/ 12848 w 16520"/>
              <a:gd name="T51" fmla="*/ 4115 h 16520"/>
              <a:gd name="T52" fmla="*/ 13283 w 16520"/>
              <a:gd name="T53" fmla="*/ 4388 h 16520"/>
              <a:gd name="T54" fmla="*/ 12136 w 16520"/>
              <a:gd name="T55" fmla="*/ 4372 h 16520"/>
              <a:gd name="T56" fmla="*/ 10557 w 16520"/>
              <a:gd name="T57" fmla="*/ 6350 h 16520"/>
              <a:gd name="T58" fmla="*/ 11382 w 16520"/>
              <a:gd name="T59" fmla="*/ 6746 h 16520"/>
              <a:gd name="T60" fmla="*/ 12777 w 16520"/>
              <a:gd name="T61" fmla="*/ 7087 h 16520"/>
              <a:gd name="T62" fmla="*/ 13067 w 16520"/>
              <a:gd name="T63" fmla="*/ 6705 h 16520"/>
              <a:gd name="T64" fmla="*/ 14322 w 16520"/>
              <a:gd name="T65" fmla="*/ 6059 h 16520"/>
              <a:gd name="T66" fmla="*/ 13781 w 16520"/>
              <a:gd name="T67" fmla="*/ 7191 h 16520"/>
              <a:gd name="T68" fmla="*/ 12421 w 16520"/>
              <a:gd name="T69" fmla="*/ 7748 h 16520"/>
              <a:gd name="T70" fmla="*/ 9923 w 16520"/>
              <a:gd name="T71" fmla="*/ 8647 h 16520"/>
              <a:gd name="T72" fmla="*/ 10612 w 16520"/>
              <a:gd name="T73" fmla="*/ 10922 h 16520"/>
              <a:gd name="T74" fmla="*/ 12150 w 16520"/>
              <a:gd name="T75" fmla="*/ 12168 h 16520"/>
              <a:gd name="T76" fmla="*/ 12393 w 16520"/>
              <a:gd name="T77" fmla="*/ 14614 h 16520"/>
              <a:gd name="T78" fmla="*/ 14662 w 16520"/>
              <a:gd name="T79" fmla="*/ 11761 h 16520"/>
              <a:gd name="T80" fmla="*/ 14718 w 16520"/>
              <a:gd name="T81" fmla="*/ 9455 h 16520"/>
              <a:gd name="T82" fmla="*/ 14959 w 16520"/>
              <a:gd name="T83" fmla="*/ 9343 h 16520"/>
              <a:gd name="T84" fmla="*/ 15472 w 16520"/>
              <a:gd name="T85" fmla="*/ 6157 h 16520"/>
              <a:gd name="T86" fmla="*/ 12297 w 16520"/>
              <a:gd name="T87" fmla="*/ 3107 h 16520"/>
              <a:gd name="T88" fmla="*/ 4128 w 16520"/>
              <a:gd name="T89" fmla="*/ 9430 h 16520"/>
              <a:gd name="T90" fmla="*/ 4326 w 16520"/>
              <a:gd name="T91" fmla="*/ 9116 h 16520"/>
              <a:gd name="T92" fmla="*/ 12157 w 16520"/>
              <a:gd name="T93" fmla="*/ 6598 h 16520"/>
              <a:gd name="T94" fmla="*/ 10792 w 16520"/>
              <a:gd name="T95" fmla="*/ 4895 h 16520"/>
              <a:gd name="T96" fmla="*/ 11380 w 16520"/>
              <a:gd name="T97" fmla="*/ 5072 h 16520"/>
              <a:gd name="T98" fmla="*/ 4645 w 16520"/>
              <a:gd name="T99" fmla="*/ 3808 h 16520"/>
              <a:gd name="T100" fmla="*/ 5068 w 16520"/>
              <a:gd name="T101" fmla="*/ 2735 h 16520"/>
              <a:gd name="T102" fmla="*/ 6017 w 16520"/>
              <a:gd name="T103" fmla="*/ 3580 h 16520"/>
              <a:gd name="T104" fmla="*/ 5569 w 16520"/>
              <a:gd name="T105" fmla="*/ 2381 h 16520"/>
              <a:gd name="T106" fmla="*/ 3443 w 16520"/>
              <a:gd name="T107" fmla="*/ 3276 h 16520"/>
              <a:gd name="T108" fmla="*/ 5253 w 16520"/>
              <a:gd name="T109" fmla="*/ 3163 h 16520"/>
              <a:gd name="T110" fmla="*/ 9701 w 16520"/>
              <a:gd name="T111" fmla="*/ 3492 h 16520"/>
              <a:gd name="T112" fmla="*/ 7002 w 16520"/>
              <a:gd name="T113" fmla="*/ 2737 h 16520"/>
              <a:gd name="T114" fmla="*/ 6033 w 16520"/>
              <a:gd name="T115" fmla="*/ 1451 h 16520"/>
              <a:gd name="T116" fmla="*/ 7097 w 16520"/>
              <a:gd name="T117" fmla="*/ 2315 h 16520"/>
              <a:gd name="T118" fmla="*/ 8235 w 16520"/>
              <a:gd name="T119" fmla="*/ 3155 h 16520"/>
              <a:gd name="T120" fmla="*/ 9310 w 16520"/>
              <a:gd name="T121" fmla="*/ 2363 h 16520"/>
              <a:gd name="T122" fmla="*/ 9216 w 16520"/>
              <a:gd name="T123" fmla="*/ 785 h 16520"/>
              <a:gd name="T124" fmla="*/ 4311 w 16520"/>
              <a:gd name="T125" fmla="*/ 1909 h 16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20" h="16520">
                <a:moveTo>
                  <a:pt x="8260" y="0"/>
                </a:moveTo>
                <a:lnTo>
                  <a:pt x="8684" y="10"/>
                </a:lnTo>
                <a:lnTo>
                  <a:pt x="9104" y="42"/>
                </a:lnTo>
                <a:lnTo>
                  <a:pt x="9518" y="95"/>
                </a:lnTo>
                <a:lnTo>
                  <a:pt x="9924" y="168"/>
                </a:lnTo>
                <a:lnTo>
                  <a:pt x="10323" y="260"/>
                </a:lnTo>
                <a:lnTo>
                  <a:pt x="10715" y="372"/>
                </a:lnTo>
                <a:lnTo>
                  <a:pt x="11099" y="502"/>
                </a:lnTo>
                <a:lnTo>
                  <a:pt x="11474" y="649"/>
                </a:lnTo>
                <a:lnTo>
                  <a:pt x="11840" y="815"/>
                </a:lnTo>
                <a:lnTo>
                  <a:pt x="12196" y="997"/>
                </a:lnTo>
                <a:lnTo>
                  <a:pt x="12542" y="1197"/>
                </a:lnTo>
                <a:lnTo>
                  <a:pt x="12877" y="1411"/>
                </a:lnTo>
                <a:lnTo>
                  <a:pt x="13202" y="1642"/>
                </a:lnTo>
                <a:lnTo>
                  <a:pt x="13513" y="1886"/>
                </a:lnTo>
                <a:lnTo>
                  <a:pt x="13813" y="2147"/>
                </a:lnTo>
                <a:lnTo>
                  <a:pt x="14100" y="2420"/>
                </a:lnTo>
                <a:lnTo>
                  <a:pt x="14373" y="2707"/>
                </a:lnTo>
                <a:lnTo>
                  <a:pt x="14634" y="3007"/>
                </a:lnTo>
                <a:lnTo>
                  <a:pt x="14878" y="3318"/>
                </a:lnTo>
                <a:lnTo>
                  <a:pt x="15109" y="3643"/>
                </a:lnTo>
                <a:lnTo>
                  <a:pt x="15323" y="3978"/>
                </a:lnTo>
                <a:lnTo>
                  <a:pt x="15523" y="4324"/>
                </a:lnTo>
                <a:lnTo>
                  <a:pt x="15705" y="4680"/>
                </a:lnTo>
                <a:lnTo>
                  <a:pt x="15871" y="5046"/>
                </a:lnTo>
                <a:lnTo>
                  <a:pt x="16018" y="5421"/>
                </a:lnTo>
                <a:lnTo>
                  <a:pt x="16148" y="5805"/>
                </a:lnTo>
                <a:lnTo>
                  <a:pt x="16260" y="6197"/>
                </a:lnTo>
                <a:lnTo>
                  <a:pt x="16352" y="6596"/>
                </a:lnTo>
                <a:lnTo>
                  <a:pt x="16425" y="7002"/>
                </a:lnTo>
                <a:lnTo>
                  <a:pt x="16478" y="7416"/>
                </a:lnTo>
                <a:lnTo>
                  <a:pt x="16510" y="7836"/>
                </a:lnTo>
                <a:lnTo>
                  <a:pt x="16520" y="8260"/>
                </a:lnTo>
                <a:lnTo>
                  <a:pt x="16510" y="8685"/>
                </a:lnTo>
                <a:lnTo>
                  <a:pt x="16478" y="9105"/>
                </a:lnTo>
                <a:lnTo>
                  <a:pt x="16425" y="9518"/>
                </a:lnTo>
                <a:lnTo>
                  <a:pt x="16352" y="9924"/>
                </a:lnTo>
                <a:lnTo>
                  <a:pt x="16260" y="10324"/>
                </a:lnTo>
                <a:lnTo>
                  <a:pt x="16148" y="10716"/>
                </a:lnTo>
                <a:lnTo>
                  <a:pt x="16018" y="11099"/>
                </a:lnTo>
                <a:lnTo>
                  <a:pt x="15871" y="11474"/>
                </a:lnTo>
                <a:lnTo>
                  <a:pt x="15705" y="11841"/>
                </a:lnTo>
                <a:lnTo>
                  <a:pt x="15523" y="12197"/>
                </a:lnTo>
                <a:lnTo>
                  <a:pt x="15323" y="12543"/>
                </a:lnTo>
                <a:lnTo>
                  <a:pt x="15109" y="12877"/>
                </a:lnTo>
                <a:lnTo>
                  <a:pt x="14878" y="13202"/>
                </a:lnTo>
                <a:lnTo>
                  <a:pt x="14634" y="13513"/>
                </a:lnTo>
                <a:lnTo>
                  <a:pt x="14373" y="13814"/>
                </a:lnTo>
                <a:lnTo>
                  <a:pt x="14100" y="14100"/>
                </a:lnTo>
                <a:lnTo>
                  <a:pt x="13813" y="14373"/>
                </a:lnTo>
                <a:lnTo>
                  <a:pt x="13513" y="14634"/>
                </a:lnTo>
                <a:lnTo>
                  <a:pt x="13202" y="14878"/>
                </a:lnTo>
                <a:lnTo>
                  <a:pt x="12877" y="15109"/>
                </a:lnTo>
                <a:lnTo>
                  <a:pt x="12542" y="15324"/>
                </a:lnTo>
                <a:lnTo>
                  <a:pt x="12196" y="15523"/>
                </a:lnTo>
                <a:lnTo>
                  <a:pt x="11840" y="15705"/>
                </a:lnTo>
                <a:lnTo>
                  <a:pt x="11474" y="15871"/>
                </a:lnTo>
                <a:lnTo>
                  <a:pt x="11099" y="16019"/>
                </a:lnTo>
                <a:lnTo>
                  <a:pt x="10715" y="16148"/>
                </a:lnTo>
                <a:lnTo>
                  <a:pt x="10323" y="16260"/>
                </a:lnTo>
                <a:lnTo>
                  <a:pt x="9924" y="16352"/>
                </a:lnTo>
                <a:lnTo>
                  <a:pt x="9518" y="16425"/>
                </a:lnTo>
                <a:lnTo>
                  <a:pt x="9104" y="16478"/>
                </a:lnTo>
                <a:lnTo>
                  <a:pt x="8684" y="16510"/>
                </a:lnTo>
                <a:lnTo>
                  <a:pt x="8260" y="16520"/>
                </a:lnTo>
                <a:lnTo>
                  <a:pt x="7835" y="16510"/>
                </a:lnTo>
                <a:lnTo>
                  <a:pt x="7415" y="16478"/>
                </a:lnTo>
                <a:lnTo>
                  <a:pt x="7002" y="16425"/>
                </a:lnTo>
                <a:lnTo>
                  <a:pt x="6596" y="16352"/>
                </a:lnTo>
                <a:lnTo>
                  <a:pt x="6196" y="16260"/>
                </a:lnTo>
                <a:lnTo>
                  <a:pt x="5804" y="16148"/>
                </a:lnTo>
                <a:lnTo>
                  <a:pt x="5421" y="16019"/>
                </a:lnTo>
                <a:lnTo>
                  <a:pt x="5046" y="15871"/>
                </a:lnTo>
                <a:lnTo>
                  <a:pt x="4679" y="15705"/>
                </a:lnTo>
                <a:lnTo>
                  <a:pt x="4323" y="15523"/>
                </a:lnTo>
                <a:lnTo>
                  <a:pt x="3977" y="15324"/>
                </a:lnTo>
                <a:lnTo>
                  <a:pt x="3643" y="15109"/>
                </a:lnTo>
                <a:lnTo>
                  <a:pt x="3318" y="14878"/>
                </a:lnTo>
                <a:lnTo>
                  <a:pt x="3007" y="14634"/>
                </a:lnTo>
                <a:lnTo>
                  <a:pt x="2706" y="14373"/>
                </a:lnTo>
                <a:lnTo>
                  <a:pt x="2420" y="14100"/>
                </a:lnTo>
                <a:lnTo>
                  <a:pt x="2147" y="13814"/>
                </a:lnTo>
                <a:lnTo>
                  <a:pt x="1886" y="13513"/>
                </a:lnTo>
                <a:lnTo>
                  <a:pt x="1642" y="13202"/>
                </a:lnTo>
                <a:lnTo>
                  <a:pt x="1411" y="12877"/>
                </a:lnTo>
                <a:lnTo>
                  <a:pt x="1196" y="12543"/>
                </a:lnTo>
                <a:lnTo>
                  <a:pt x="997" y="12197"/>
                </a:lnTo>
                <a:lnTo>
                  <a:pt x="815" y="11841"/>
                </a:lnTo>
                <a:lnTo>
                  <a:pt x="649" y="11474"/>
                </a:lnTo>
                <a:lnTo>
                  <a:pt x="501" y="11099"/>
                </a:lnTo>
                <a:lnTo>
                  <a:pt x="372" y="10716"/>
                </a:lnTo>
                <a:lnTo>
                  <a:pt x="260" y="10324"/>
                </a:lnTo>
                <a:lnTo>
                  <a:pt x="168" y="9924"/>
                </a:lnTo>
                <a:lnTo>
                  <a:pt x="95" y="9518"/>
                </a:lnTo>
                <a:lnTo>
                  <a:pt x="42" y="9105"/>
                </a:lnTo>
                <a:lnTo>
                  <a:pt x="10" y="8685"/>
                </a:lnTo>
                <a:lnTo>
                  <a:pt x="0" y="8260"/>
                </a:lnTo>
                <a:lnTo>
                  <a:pt x="10" y="7836"/>
                </a:lnTo>
                <a:lnTo>
                  <a:pt x="42" y="7416"/>
                </a:lnTo>
                <a:lnTo>
                  <a:pt x="95" y="7002"/>
                </a:lnTo>
                <a:lnTo>
                  <a:pt x="168" y="6596"/>
                </a:lnTo>
                <a:lnTo>
                  <a:pt x="260" y="6197"/>
                </a:lnTo>
                <a:lnTo>
                  <a:pt x="372" y="5805"/>
                </a:lnTo>
                <a:lnTo>
                  <a:pt x="501" y="5421"/>
                </a:lnTo>
                <a:lnTo>
                  <a:pt x="649" y="5046"/>
                </a:lnTo>
                <a:lnTo>
                  <a:pt x="815" y="4680"/>
                </a:lnTo>
                <a:lnTo>
                  <a:pt x="997" y="4324"/>
                </a:lnTo>
                <a:lnTo>
                  <a:pt x="1196" y="3978"/>
                </a:lnTo>
                <a:lnTo>
                  <a:pt x="1411" y="3643"/>
                </a:lnTo>
                <a:lnTo>
                  <a:pt x="1642" y="3318"/>
                </a:lnTo>
                <a:lnTo>
                  <a:pt x="1886" y="3007"/>
                </a:lnTo>
                <a:lnTo>
                  <a:pt x="2147" y="2707"/>
                </a:lnTo>
                <a:lnTo>
                  <a:pt x="2420" y="2420"/>
                </a:lnTo>
                <a:lnTo>
                  <a:pt x="2706" y="2147"/>
                </a:lnTo>
                <a:lnTo>
                  <a:pt x="3007" y="1886"/>
                </a:lnTo>
                <a:lnTo>
                  <a:pt x="3318" y="1642"/>
                </a:lnTo>
                <a:lnTo>
                  <a:pt x="3643" y="1411"/>
                </a:lnTo>
                <a:lnTo>
                  <a:pt x="3977" y="1197"/>
                </a:lnTo>
                <a:lnTo>
                  <a:pt x="4323" y="997"/>
                </a:lnTo>
                <a:lnTo>
                  <a:pt x="4679" y="815"/>
                </a:lnTo>
                <a:lnTo>
                  <a:pt x="5046" y="649"/>
                </a:lnTo>
                <a:lnTo>
                  <a:pt x="5421" y="502"/>
                </a:lnTo>
                <a:lnTo>
                  <a:pt x="5804" y="372"/>
                </a:lnTo>
                <a:lnTo>
                  <a:pt x="6196" y="260"/>
                </a:lnTo>
                <a:lnTo>
                  <a:pt x="6596" y="168"/>
                </a:lnTo>
                <a:lnTo>
                  <a:pt x="7002" y="95"/>
                </a:lnTo>
                <a:lnTo>
                  <a:pt x="7415" y="42"/>
                </a:lnTo>
                <a:lnTo>
                  <a:pt x="7835" y="10"/>
                </a:lnTo>
                <a:lnTo>
                  <a:pt x="8260" y="0"/>
                </a:lnTo>
                <a:close/>
                <a:moveTo>
                  <a:pt x="4857" y="1539"/>
                </a:moveTo>
                <a:lnTo>
                  <a:pt x="4892" y="1539"/>
                </a:lnTo>
                <a:lnTo>
                  <a:pt x="4892" y="1575"/>
                </a:lnTo>
                <a:lnTo>
                  <a:pt x="5047" y="1520"/>
                </a:lnTo>
                <a:lnTo>
                  <a:pt x="5109" y="1454"/>
                </a:lnTo>
                <a:lnTo>
                  <a:pt x="5068" y="1575"/>
                </a:lnTo>
                <a:lnTo>
                  <a:pt x="5160" y="1579"/>
                </a:lnTo>
                <a:lnTo>
                  <a:pt x="5120" y="1640"/>
                </a:lnTo>
                <a:lnTo>
                  <a:pt x="5015" y="1645"/>
                </a:lnTo>
                <a:lnTo>
                  <a:pt x="5011" y="1625"/>
                </a:lnTo>
                <a:lnTo>
                  <a:pt x="5007" y="1609"/>
                </a:lnTo>
                <a:lnTo>
                  <a:pt x="5005" y="1606"/>
                </a:lnTo>
                <a:lnTo>
                  <a:pt x="5002" y="1602"/>
                </a:lnTo>
                <a:lnTo>
                  <a:pt x="5000" y="1599"/>
                </a:lnTo>
                <a:lnTo>
                  <a:pt x="4997" y="1596"/>
                </a:lnTo>
                <a:lnTo>
                  <a:pt x="4994" y="1595"/>
                </a:lnTo>
                <a:lnTo>
                  <a:pt x="4990" y="1593"/>
                </a:lnTo>
                <a:lnTo>
                  <a:pt x="4985" y="1592"/>
                </a:lnTo>
                <a:lnTo>
                  <a:pt x="4980" y="1592"/>
                </a:lnTo>
                <a:lnTo>
                  <a:pt x="4962" y="1593"/>
                </a:lnTo>
                <a:lnTo>
                  <a:pt x="4946" y="1595"/>
                </a:lnTo>
                <a:lnTo>
                  <a:pt x="4928" y="1599"/>
                </a:lnTo>
                <a:lnTo>
                  <a:pt x="4912" y="1605"/>
                </a:lnTo>
                <a:lnTo>
                  <a:pt x="4896" y="1611"/>
                </a:lnTo>
                <a:lnTo>
                  <a:pt x="4881" y="1617"/>
                </a:lnTo>
                <a:lnTo>
                  <a:pt x="4865" y="1623"/>
                </a:lnTo>
                <a:lnTo>
                  <a:pt x="4852" y="1629"/>
                </a:lnTo>
                <a:lnTo>
                  <a:pt x="4892" y="1715"/>
                </a:lnTo>
                <a:lnTo>
                  <a:pt x="4874" y="1719"/>
                </a:lnTo>
                <a:lnTo>
                  <a:pt x="4859" y="1724"/>
                </a:lnTo>
                <a:lnTo>
                  <a:pt x="4842" y="1728"/>
                </a:lnTo>
                <a:lnTo>
                  <a:pt x="4827" y="1735"/>
                </a:lnTo>
                <a:lnTo>
                  <a:pt x="4812" y="1741"/>
                </a:lnTo>
                <a:lnTo>
                  <a:pt x="4799" y="1747"/>
                </a:lnTo>
                <a:lnTo>
                  <a:pt x="4786" y="1754"/>
                </a:lnTo>
                <a:lnTo>
                  <a:pt x="4773" y="1762"/>
                </a:lnTo>
                <a:lnTo>
                  <a:pt x="4762" y="1772"/>
                </a:lnTo>
                <a:lnTo>
                  <a:pt x="4752" y="1782"/>
                </a:lnTo>
                <a:lnTo>
                  <a:pt x="4742" y="1792"/>
                </a:lnTo>
                <a:lnTo>
                  <a:pt x="4734" y="1805"/>
                </a:lnTo>
                <a:lnTo>
                  <a:pt x="4728" y="1818"/>
                </a:lnTo>
                <a:lnTo>
                  <a:pt x="4723" y="1832"/>
                </a:lnTo>
                <a:lnTo>
                  <a:pt x="4719" y="1847"/>
                </a:lnTo>
                <a:lnTo>
                  <a:pt x="4716" y="1865"/>
                </a:lnTo>
                <a:lnTo>
                  <a:pt x="4800" y="1872"/>
                </a:lnTo>
                <a:lnTo>
                  <a:pt x="4821" y="1825"/>
                </a:lnTo>
                <a:lnTo>
                  <a:pt x="4973" y="1833"/>
                </a:lnTo>
                <a:lnTo>
                  <a:pt x="5068" y="1733"/>
                </a:lnTo>
                <a:lnTo>
                  <a:pt x="5068" y="1768"/>
                </a:lnTo>
                <a:lnTo>
                  <a:pt x="5120" y="1768"/>
                </a:lnTo>
                <a:lnTo>
                  <a:pt x="5130" y="1768"/>
                </a:lnTo>
                <a:lnTo>
                  <a:pt x="5140" y="1767"/>
                </a:lnTo>
                <a:lnTo>
                  <a:pt x="5148" y="1765"/>
                </a:lnTo>
                <a:lnTo>
                  <a:pt x="5155" y="1761"/>
                </a:lnTo>
                <a:lnTo>
                  <a:pt x="5161" y="1758"/>
                </a:lnTo>
                <a:lnTo>
                  <a:pt x="5168" y="1754"/>
                </a:lnTo>
                <a:lnTo>
                  <a:pt x="5172" y="1749"/>
                </a:lnTo>
                <a:lnTo>
                  <a:pt x="5177" y="1744"/>
                </a:lnTo>
                <a:lnTo>
                  <a:pt x="5180" y="1738"/>
                </a:lnTo>
                <a:lnTo>
                  <a:pt x="5184" y="1730"/>
                </a:lnTo>
                <a:lnTo>
                  <a:pt x="5187" y="1723"/>
                </a:lnTo>
                <a:lnTo>
                  <a:pt x="5190" y="1715"/>
                </a:lnTo>
                <a:lnTo>
                  <a:pt x="5196" y="1697"/>
                </a:lnTo>
                <a:lnTo>
                  <a:pt x="5201" y="1678"/>
                </a:lnTo>
                <a:lnTo>
                  <a:pt x="5210" y="1736"/>
                </a:lnTo>
                <a:lnTo>
                  <a:pt x="5265" y="1716"/>
                </a:lnTo>
                <a:lnTo>
                  <a:pt x="5248" y="1811"/>
                </a:lnTo>
                <a:lnTo>
                  <a:pt x="5467" y="1663"/>
                </a:lnTo>
                <a:lnTo>
                  <a:pt x="5452" y="1650"/>
                </a:lnTo>
                <a:lnTo>
                  <a:pt x="5367" y="1610"/>
                </a:lnTo>
                <a:lnTo>
                  <a:pt x="5369" y="1581"/>
                </a:lnTo>
                <a:lnTo>
                  <a:pt x="5490" y="1539"/>
                </a:lnTo>
                <a:lnTo>
                  <a:pt x="5487" y="1526"/>
                </a:lnTo>
                <a:lnTo>
                  <a:pt x="5486" y="1515"/>
                </a:lnTo>
                <a:lnTo>
                  <a:pt x="5485" y="1504"/>
                </a:lnTo>
                <a:lnTo>
                  <a:pt x="5484" y="1496"/>
                </a:lnTo>
                <a:lnTo>
                  <a:pt x="5485" y="1489"/>
                </a:lnTo>
                <a:lnTo>
                  <a:pt x="5485" y="1483"/>
                </a:lnTo>
                <a:lnTo>
                  <a:pt x="5487" y="1478"/>
                </a:lnTo>
                <a:lnTo>
                  <a:pt x="5489" y="1473"/>
                </a:lnTo>
                <a:lnTo>
                  <a:pt x="5492" y="1471"/>
                </a:lnTo>
                <a:lnTo>
                  <a:pt x="5495" y="1469"/>
                </a:lnTo>
                <a:lnTo>
                  <a:pt x="5498" y="1467"/>
                </a:lnTo>
                <a:lnTo>
                  <a:pt x="5502" y="1466"/>
                </a:lnTo>
                <a:lnTo>
                  <a:pt x="5511" y="1466"/>
                </a:lnTo>
                <a:lnTo>
                  <a:pt x="5523" y="1467"/>
                </a:lnTo>
                <a:lnTo>
                  <a:pt x="5534" y="1468"/>
                </a:lnTo>
                <a:lnTo>
                  <a:pt x="5547" y="1469"/>
                </a:lnTo>
                <a:lnTo>
                  <a:pt x="5553" y="1469"/>
                </a:lnTo>
                <a:lnTo>
                  <a:pt x="5559" y="1469"/>
                </a:lnTo>
                <a:lnTo>
                  <a:pt x="5565" y="1468"/>
                </a:lnTo>
                <a:lnTo>
                  <a:pt x="5572" y="1466"/>
                </a:lnTo>
                <a:lnTo>
                  <a:pt x="5579" y="1464"/>
                </a:lnTo>
                <a:lnTo>
                  <a:pt x="5585" y="1461"/>
                </a:lnTo>
                <a:lnTo>
                  <a:pt x="5591" y="1458"/>
                </a:lnTo>
                <a:lnTo>
                  <a:pt x="5598" y="1453"/>
                </a:lnTo>
                <a:lnTo>
                  <a:pt x="5603" y="1447"/>
                </a:lnTo>
                <a:lnTo>
                  <a:pt x="5610" y="1439"/>
                </a:lnTo>
                <a:lnTo>
                  <a:pt x="5615" y="1431"/>
                </a:lnTo>
                <a:lnTo>
                  <a:pt x="5621" y="1421"/>
                </a:lnTo>
                <a:lnTo>
                  <a:pt x="5627" y="1409"/>
                </a:lnTo>
                <a:lnTo>
                  <a:pt x="5634" y="1400"/>
                </a:lnTo>
                <a:lnTo>
                  <a:pt x="5642" y="1392"/>
                </a:lnTo>
                <a:lnTo>
                  <a:pt x="5651" y="1384"/>
                </a:lnTo>
                <a:lnTo>
                  <a:pt x="5670" y="1369"/>
                </a:lnTo>
                <a:lnTo>
                  <a:pt x="5690" y="1355"/>
                </a:lnTo>
                <a:lnTo>
                  <a:pt x="5700" y="1347"/>
                </a:lnTo>
                <a:lnTo>
                  <a:pt x="5710" y="1339"/>
                </a:lnTo>
                <a:lnTo>
                  <a:pt x="5719" y="1331"/>
                </a:lnTo>
                <a:lnTo>
                  <a:pt x="5728" y="1323"/>
                </a:lnTo>
                <a:lnTo>
                  <a:pt x="5737" y="1312"/>
                </a:lnTo>
                <a:lnTo>
                  <a:pt x="5743" y="1302"/>
                </a:lnTo>
                <a:lnTo>
                  <a:pt x="5749" y="1290"/>
                </a:lnTo>
                <a:lnTo>
                  <a:pt x="5754" y="1275"/>
                </a:lnTo>
                <a:lnTo>
                  <a:pt x="5700" y="1275"/>
                </a:lnTo>
                <a:lnTo>
                  <a:pt x="5688" y="1276"/>
                </a:lnTo>
                <a:lnTo>
                  <a:pt x="5677" y="1277"/>
                </a:lnTo>
                <a:lnTo>
                  <a:pt x="5665" y="1279"/>
                </a:lnTo>
                <a:lnTo>
                  <a:pt x="5654" y="1282"/>
                </a:lnTo>
                <a:lnTo>
                  <a:pt x="5631" y="1291"/>
                </a:lnTo>
                <a:lnTo>
                  <a:pt x="5611" y="1300"/>
                </a:lnTo>
                <a:lnTo>
                  <a:pt x="5591" y="1310"/>
                </a:lnTo>
                <a:lnTo>
                  <a:pt x="5571" y="1322"/>
                </a:lnTo>
                <a:lnTo>
                  <a:pt x="5553" y="1332"/>
                </a:lnTo>
                <a:lnTo>
                  <a:pt x="5534" y="1341"/>
                </a:lnTo>
                <a:lnTo>
                  <a:pt x="5578" y="1278"/>
                </a:lnTo>
                <a:lnTo>
                  <a:pt x="5525" y="1258"/>
                </a:lnTo>
                <a:lnTo>
                  <a:pt x="5225" y="1381"/>
                </a:lnTo>
                <a:lnTo>
                  <a:pt x="5196" y="1393"/>
                </a:lnTo>
                <a:lnTo>
                  <a:pt x="5154" y="1408"/>
                </a:lnTo>
                <a:lnTo>
                  <a:pt x="5104" y="1425"/>
                </a:lnTo>
                <a:lnTo>
                  <a:pt x="5049" y="1444"/>
                </a:lnTo>
                <a:lnTo>
                  <a:pt x="5020" y="1456"/>
                </a:lnTo>
                <a:lnTo>
                  <a:pt x="4992" y="1466"/>
                </a:lnTo>
                <a:lnTo>
                  <a:pt x="4965" y="1478"/>
                </a:lnTo>
                <a:lnTo>
                  <a:pt x="4939" y="1490"/>
                </a:lnTo>
                <a:lnTo>
                  <a:pt x="4915" y="1501"/>
                </a:lnTo>
                <a:lnTo>
                  <a:pt x="4893" y="1514"/>
                </a:lnTo>
                <a:lnTo>
                  <a:pt x="4873" y="1527"/>
                </a:lnTo>
                <a:lnTo>
                  <a:pt x="4857" y="1539"/>
                </a:lnTo>
                <a:close/>
                <a:moveTo>
                  <a:pt x="4083" y="6763"/>
                </a:moveTo>
                <a:lnTo>
                  <a:pt x="4115" y="6743"/>
                </a:lnTo>
                <a:lnTo>
                  <a:pt x="4149" y="6722"/>
                </a:lnTo>
                <a:lnTo>
                  <a:pt x="4183" y="6699"/>
                </a:lnTo>
                <a:lnTo>
                  <a:pt x="4218" y="6676"/>
                </a:lnTo>
                <a:lnTo>
                  <a:pt x="4236" y="6666"/>
                </a:lnTo>
                <a:lnTo>
                  <a:pt x="4255" y="6655"/>
                </a:lnTo>
                <a:lnTo>
                  <a:pt x="4275" y="6647"/>
                </a:lnTo>
                <a:lnTo>
                  <a:pt x="4294" y="6639"/>
                </a:lnTo>
                <a:lnTo>
                  <a:pt x="4315" y="6632"/>
                </a:lnTo>
                <a:lnTo>
                  <a:pt x="4337" y="6627"/>
                </a:lnTo>
                <a:lnTo>
                  <a:pt x="4358" y="6623"/>
                </a:lnTo>
                <a:lnTo>
                  <a:pt x="4381" y="6622"/>
                </a:lnTo>
                <a:lnTo>
                  <a:pt x="4377" y="6635"/>
                </a:lnTo>
                <a:lnTo>
                  <a:pt x="4372" y="6647"/>
                </a:lnTo>
                <a:lnTo>
                  <a:pt x="4364" y="6660"/>
                </a:lnTo>
                <a:lnTo>
                  <a:pt x="4356" y="6670"/>
                </a:lnTo>
                <a:lnTo>
                  <a:pt x="4347" y="6681"/>
                </a:lnTo>
                <a:lnTo>
                  <a:pt x="4338" y="6691"/>
                </a:lnTo>
                <a:lnTo>
                  <a:pt x="4326" y="6700"/>
                </a:lnTo>
                <a:lnTo>
                  <a:pt x="4316" y="6709"/>
                </a:lnTo>
                <a:lnTo>
                  <a:pt x="4303" y="6717"/>
                </a:lnTo>
                <a:lnTo>
                  <a:pt x="4292" y="6725"/>
                </a:lnTo>
                <a:lnTo>
                  <a:pt x="4280" y="6732"/>
                </a:lnTo>
                <a:lnTo>
                  <a:pt x="4267" y="6738"/>
                </a:lnTo>
                <a:lnTo>
                  <a:pt x="4243" y="6749"/>
                </a:lnTo>
                <a:lnTo>
                  <a:pt x="4219" y="6759"/>
                </a:lnTo>
                <a:lnTo>
                  <a:pt x="4202" y="6766"/>
                </a:lnTo>
                <a:lnTo>
                  <a:pt x="4187" y="6773"/>
                </a:lnTo>
                <a:lnTo>
                  <a:pt x="4173" y="6780"/>
                </a:lnTo>
                <a:lnTo>
                  <a:pt x="4161" y="6788"/>
                </a:lnTo>
                <a:lnTo>
                  <a:pt x="4139" y="6802"/>
                </a:lnTo>
                <a:lnTo>
                  <a:pt x="4121" y="6816"/>
                </a:lnTo>
                <a:lnTo>
                  <a:pt x="4110" y="6822"/>
                </a:lnTo>
                <a:lnTo>
                  <a:pt x="4101" y="6828"/>
                </a:lnTo>
                <a:lnTo>
                  <a:pt x="4092" y="6833"/>
                </a:lnTo>
                <a:lnTo>
                  <a:pt x="4081" y="6838"/>
                </a:lnTo>
                <a:lnTo>
                  <a:pt x="4070" y="6842"/>
                </a:lnTo>
                <a:lnTo>
                  <a:pt x="4058" y="6847"/>
                </a:lnTo>
                <a:lnTo>
                  <a:pt x="4044" y="6849"/>
                </a:lnTo>
                <a:lnTo>
                  <a:pt x="4030" y="6851"/>
                </a:lnTo>
                <a:lnTo>
                  <a:pt x="4030" y="6798"/>
                </a:lnTo>
                <a:lnTo>
                  <a:pt x="3995" y="6798"/>
                </a:lnTo>
                <a:lnTo>
                  <a:pt x="4032" y="6747"/>
                </a:lnTo>
                <a:lnTo>
                  <a:pt x="4083" y="6763"/>
                </a:lnTo>
                <a:close/>
                <a:moveTo>
                  <a:pt x="4695" y="6422"/>
                </a:moveTo>
                <a:lnTo>
                  <a:pt x="4661" y="6477"/>
                </a:lnTo>
                <a:lnTo>
                  <a:pt x="4634" y="6517"/>
                </a:lnTo>
                <a:lnTo>
                  <a:pt x="4621" y="6533"/>
                </a:lnTo>
                <a:lnTo>
                  <a:pt x="4609" y="6546"/>
                </a:lnTo>
                <a:lnTo>
                  <a:pt x="4603" y="6552"/>
                </a:lnTo>
                <a:lnTo>
                  <a:pt x="4596" y="6557"/>
                </a:lnTo>
                <a:lnTo>
                  <a:pt x="4589" y="6562"/>
                </a:lnTo>
                <a:lnTo>
                  <a:pt x="4581" y="6566"/>
                </a:lnTo>
                <a:lnTo>
                  <a:pt x="4574" y="6570"/>
                </a:lnTo>
                <a:lnTo>
                  <a:pt x="4565" y="6573"/>
                </a:lnTo>
                <a:lnTo>
                  <a:pt x="4555" y="6576"/>
                </a:lnTo>
                <a:lnTo>
                  <a:pt x="4546" y="6578"/>
                </a:lnTo>
                <a:lnTo>
                  <a:pt x="4523" y="6582"/>
                </a:lnTo>
                <a:lnTo>
                  <a:pt x="4499" y="6584"/>
                </a:lnTo>
                <a:lnTo>
                  <a:pt x="4468" y="6585"/>
                </a:lnTo>
                <a:lnTo>
                  <a:pt x="4434" y="6586"/>
                </a:lnTo>
                <a:lnTo>
                  <a:pt x="4392" y="6586"/>
                </a:lnTo>
                <a:lnTo>
                  <a:pt x="4346" y="6586"/>
                </a:lnTo>
                <a:lnTo>
                  <a:pt x="4342" y="6569"/>
                </a:lnTo>
                <a:lnTo>
                  <a:pt x="4573" y="6510"/>
                </a:lnTo>
                <a:lnTo>
                  <a:pt x="4537" y="6466"/>
                </a:lnTo>
                <a:lnTo>
                  <a:pt x="4628" y="6463"/>
                </a:lnTo>
                <a:lnTo>
                  <a:pt x="4695" y="6422"/>
                </a:lnTo>
                <a:close/>
                <a:moveTo>
                  <a:pt x="3431" y="6235"/>
                </a:moveTo>
                <a:lnTo>
                  <a:pt x="3434" y="6228"/>
                </a:lnTo>
                <a:lnTo>
                  <a:pt x="3437" y="6222"/>
                </a:lnTo>
                <a:lnTo>
                  <a:pt x="3441" y="6215"/>
                </a:lnTo>
                <a:lnTo>
                  <a:pt x="3446" y="6208"/>
                </a:lnTo>
                <a:lnTo>
                  <a:pt x="3457" y="6196"/>
                </a:lnTo>
                <a:lnTo>
                  <a:pt x="3468" y="6184"/>
                </a:lnTo>
                <a:lnTo>
                  <a:pt x="3483" y="6172"/>
                </a:lnTo>
                <a:lnTo>
                  <a:pt x="3497" y="6161"/>
                </a:lnTo>
                <a:lnTo>
                  <a:pt x="3513" y="6150"/>
                </a:lnTo>
                <a:lnTo>
                  <a:pt x="3529" y="6138"/>
                </a:lnTo>
                <a:lnTo>
                  <a:pt x="3563" y="6117"/>
                </a:lnTo>
                <a:lnTo>
                  <a:pt x="3596" y="6096"/>
                </a:lnTo>
                <a:lnTo>
                  <a:pt x="3612" y="6086"/>
                </a:lnTo>
                <a:lnTo>
                  <a:pt x="3627" y="6074"/>
                </a:lnTo>
                <a:lnTo>
                  <a:pt x="3641" y="6064"/>
                </a:lnTo>
                <a:lnTo>
                  <a:pt x="3653" y="6053"/>
                </a:lnTo>
                <a:lnTo>
                  <a:pt x="3683" y="6024"/>
                </a:lnTo>
                <a:lnTo>
                  <a:pt x="3712" y="5998"/>
                </a:lnTo>
                <a:lnTo>
                  <a:pt x="3725" y="5986"/>
                </a:lnTo>
                <a:lnTo>
                  <a:pt x="3740" y="5977"/>
                </a:lnTo>
                <a:lnTo>
                  <a:pt x="3753" y="5968"/>
                </a:lnTo>
                <a:lnTo>
                  <a:pt x="3768" y="5960"/>
                </a:lnTo>
                <a:lnTo>
                  <a:pt x="3782" y="5952"/>
                </a:lnTo>
                <a:lnTo>
                  <a:pt x="3797" y="5947"/>
                </a:lnTo>
                <a:lnTo>
                  <a:pt x="3813" y="5942"/>
                </a:lnTo>
                <a:lnTo>
                  <a:pt x="3830" y="5939"/>
                </a:lnTo>
                <a:lnTo>
                  <a:pt x="3847" y="5936"/>
                </a:lnTo>
                <a:lnTo>
                  <a:pt x="3866" y="5935"/>
                </a:lnTo>
                <a:lnTo>
                  <a:pt x="3885" y="5935"/>
                </a:lnTo>
                <a:lnTo>
                  <a:pt x="3906" y="5936"/>
                </a:lnTo>
                <a:lnTo>
                  <a:pt x="3909" y="5963"/>
                </a:lnTo>
                <a:lnTo>
                  <a:pt x="3912" y="5983"/>
                </a:lnTo>
                <a:lnTo>
                  <a:pt x="3913" y="5993"/>
                </a:lnTo>
                <a:lnTo>
                  <a:pt x="3916" y="6001"/>
                </a:lnTo>
                <a:lnTo>
                  <a:pt x="3919" y="6008"/>
                </a:lnTo>
                <a:lnTo>
                  <a:pt x="3924" y="6015"/>
                </a:lnTo>
                <a:lnTo>
                  <a:pt x="3928" y="6021"/>
                </a:lnTo>
                <a:lnTo>
                  <a:pt x="3934" y="6026"/>
                </a:lnTo>
                <a:lnTo>
                  <a:pt x="3940" y="6030"/>
                </a:lnTo>
                <a:lnTo>
                  <a:pt x="3948" y="6033"/>
                </a:lnTo>
                <a:lnTo>
                  <a:pt x="3958" y="6036"/>
                </a:lnTo>
                <a:lnTo>
                  <a:pt x="3968" y="6038"/>
                </a:lnTo>
                <a:lnTo>
                  <a:pt x="3980" y="6040"/>
                </a:lnTo>
                <a:lnTo>
                  <a:pt x="3995" y="6041"/>
                </a:lnTo>
                <a:lnTo>
                  <a:pt x="3997" y="6060"/>
                </a:lnTo>
                <a:lnTo>
                  <a:pt x="3999" y="6075"/>
                </a:lnTo>
                <a:lnTo>
                  <a:pt x="4002" y="6089"/>
                </a:lnTo>
                <a:lnTo>
                  <a:pt x="4005" y="6101"/>
                </a:lnTo>
                <a:lnTo>
                  <a:pt x="4007" y="6113"/>
                </a:lnTo>
                <a:lnTo>
                  <a:pt x="4010" y="6128"/>
                </a:lnTo>
                <a:lnTo>
                  <a:pt x="4011" y="6144"/>
                </a:lnTo>
                <a:lnTo>
                  <a:pt x="4012" y="6165"/>
                </a:lnTo>
                <a:lnTo>
                  <a:pt x="4012" y="6218"/>
                </a:lnTo>
                <a:lnTo>
                  <a:pt x="4327" y="6279"/>
                </a:lnTo>
                <a:lnTo>
                  <a:pt x="4386" y="6409"/>
                </a:lnTo>
                <a:lnTo>
                  <a:pt x="4346" y="6411"/>
                </a:lnTo>
                <a:lnTo>
                  <a:pt x="4346" y="6463"/>
                </a:lnTo>
                <a:lnTo>
                  <a:pt x="4242" y="6410"/>
                </a:lnTo>
                <a:lnTo>
                  <a:pt x="4140" y="6617"/>
                </a:lnTo>
                <a:lnTo>
                  <a:pt x="4100" y="6622"/>
                </a:lnTo>
                <a:lnTo>
                  <a:pt x="4100" y="6534"/>
                </a:lnTo>
                <a:lnTo>
                  <a:pt x="4012" y="6552"/>
                </a:lnTo>
                <a:lnTo>
                  <a:pt x="4024" y="6527"/>
                </a:lnTo>
                <a:lnTo>
                  <a:pt x="4041" y="6488"/>
                </a:lnTo>
                <a:lnTo>
                  <a:pt x="4049" y="6468"/>
                </a:lnTo>
                <a:lnTo>
                  <a:pt x="4058" y="6450"/>
                </a:lnTo>
                <a:lnTo>
                  <a:pt x="4063" y="6437"/>
                </a:lnTo>
                <a:lnTo>
                  <a:pt x="4065" y="6428"/>
                </a:lnTo>
                <a:lnTo>
                  <a:pt x="4065" y="6393"/>
                </a:lnTo>
                <a:lnTo>
                  <a:pt x="4064" y="6383"/>
                </a:lnTo>
                <a:lnTo>
                  <a:pt x="4062" y="6374"/>
                </a:lnTo>
                <a:lnTo>
                  <a:pt x="4058" y="6365"/>
                </a:lnTo>
                <a:lnTo>
                  <a:pt x="4054" y="6358"/>
                </a:lnTo>
                <a:lnTo>
                  <a:pt x="4047" y="6352"/>
                </a:lnTo>
                <a:lnTo>
                  <a:pt x="4041" y="6346"/>
                </a:lnTo>
                <a:lnTo>
                  <a:pt x="4033" y="6342"/>
                </a:lnTo>
                <a:lnTo>
                  <a:pt x="4025" y="6337"/>
                </a:lnTo>
                <a:lnTo>
                  <a:pt x="4015" y="6334"/>
                </a:lnTo>
                <a:lnTo>
                  <a:pt x="4006" y="6331"/>
                </a:lnTo>
                <a:lnTo>
                  <a:pt x="3996" y="6329"/>
                </a:lnTo>
                <a:lnTo>
                  <a:pt x="3985" y="6327"/>
                </a:lnTo>
                <a:lnTo>
                  <a:pt x="3964" y="6325"/>
                </a:lnTo>
                <a:lnTo>
                  <a:pt x="3941" y="6323"/>
                </a:lnTo>
                <a:lnTo>
                  <a:pt x="3850" y="6442"/>
                </a:lnTo>
                <a:lnTo>
                  <a:pt x="3787" y="6553"/>
                </a:lnTo>
                <a:lnTo>
                  <a:pt x="3785" y="6599"/>
                </a:lnTo>
                <a:lnTo>
                  <a:pt x="3781" y="6644"/>
                </a:lnTo>
                <a:lnTo>
                  <a:pt x="3778" y="6667"/>
                </a:lnTo>
                <a:lnTo>
                  <a:pt x="3774" y="6688"/>
                </a:lnTo>
                <a:lnTo>
                  <a:pt x="3770" y="6708"/>
                </a:lnTo>
                <a:lnTo>
                  <a:pt x="3763" y="6727"/>
                </a:lnTo>
                <a:lnTo>
                  <a:pt x="3756" y="6744"/>
                </a:lnTo>
                <a:lnTo>
                  <a:pt x="3748" y="6761"/>
                </a:lnTo>
                <a:lnTo>
                  <a:pt x="3743" y="6768"/>
                </a:lnTo>
                <a:lnTo>
                  <a:pt x="3738" y="6775"/>
                </a:lnTo>
                <a:lnTo>
                  <a:pt x="3731" y="6781"/>
                </a:lnTo>
                <a:lnTo>
                  <a:pt x="3725" y="6788"/>
                </a:lnTo>
                <a:lnTo>
                  <a:pt x="3719" y="6794"/>
                </a:lnTo>
                <a:lnTo>
                  <a:pt x="3712" y="6798"/>
                </a:lnTo>
                <a:lnTo>
                  <a:pt x="3705" y="6803"/>
                </a:lnTo>
                <a:lnTo>
                  <a:pt x="3697" y="6806"/>
                </a:lnTo>
                <a:lnTo>
                  <a:pt x="3688" y="6809"/>
                </a:lnTo>
                <a:lnTo>
                  <a:pt x="3680" y="6812"/>
                </a:lnTo>
                <a:lnTo>
                  <a:pt x="3671" y="6815"/>
                </a:lnTo>
                <a:lnTo>
                  <a:pt x="3660" y="6816"/>
                </a:lnTo>
                <a:lnTo>
                  <a:pt x="3659" y="6622"/>
                </a:lnTo>
                <a:lnTo>
                  <a:pt x="3672" y="6602"/>
                </a:lnTo>
                <a:lnTo>
                  <a:pt x="3683" y="6582"/>
                </a:lnTo>
                <a:lnTo>
                  <a:pt x="3693" y="6564"/>
                </a:lnTo>
                <a:lnTo>
                  <a:pt x="3703" y="6545"/>
                </a:lnTo>
                <a:lnTo>
                  <a:pt x="3710" y="6526"/>
                </a:lnTo>
                <a:lnTo>
                  <a:pt x="3716" y="6510"/>
                </a:lnTo>
                <a:lnTo>
                  <a:pt x="3722" y="6493"/>
                </a:lnTo>
                <a:lnTo>
                  <a:pt x="3727" y="6477"/>
                </a:lnTo>
                <a:lnTo>
                  <a:pt x="3736" y="6447"/>
                </a:lnTo>
                <a:lnTo>
                  <a:pt x="3744" y="6420"/>
                </a:lnTo>
                <a:lnTo>
                  <a:pt x="3747" y="6407"/>
                </a:lnTo>
                <a:lnTo>
                  <a:pt x="3752" y="6395"/>
                </a:lnTo>
                <a:lnTo>
                  <a:pt x="3756" y="6384"/>
                </a:lnTo>
                <a:lnTo>
                  <a:pt x="3761" y="6373"/>
                </a:lnTo>
                <a:lnTo>
                  <a:pt x="3768" y="6362"/>
                </a:lnTo>
                <a:lnTo>
                  <a:pt x="3774" y="6353"/>
                </a:lnTo>
                <a:lnTo>
                  <a:pt x="3782" y="6344"/>
                </a:lnTo>
                <a:lnTo>
                  <a:pt x="3791" y="6335"/>
                </a:lnTo>
                <a:lnTo>
                  <a:pt x="3802" y="6328"/>
                </a:lnTo>
                <a:lnTo>
                  <a:pt x="3813" y="6321"/>
                </a:lnTo>
                <a:lnTo>
                  <a:pt x="3826" y="6315"/>
                </a:lnTo>
                <a:lnTo>
                  <a:pt x="3842" y="6310"/>
                </a:lnTo>
                <a:lnTo>
                  <a:pt x="3858" y="6304"/>
                </a:lnTo>
                <a:lnTo>
                  <a:pt x="3878" y="6300"/>
                </a:lnTo>
                <a:lnTo>
                  <a:pt x="3900" y="6296"/>
                </a:lnTo>
                <a:lnTo>
                  <a:pt x="3924" y="6293"/>
                </a:lnTo>
                <a:lnTo>
                  <a:pt x="3950" y="6291"/>
                </a:lnTo>
                <a:lnTo>
                  <a:pt x="3979" y="6289"/>
                </a:lnTo>
                <a:lnTo>
                  <a:pt x="4012" y="6288"/>
                </a:lnTo>
                <a:lnTo>
                  <a:pt x="4047" y="6288"/>
                </a:lnTo>
                <a:lnTo>
                  <a:pt x="3966" y="6223"/>
                </a:lnTo>
                <a:lnTo>
                  <a:pt x="3980" y="6184"/>
                </a:lnTo>
                <a:lnTo>
                  <a:pt x="3787" y="6247"/>
                </a:lnTo>
                <a:lnTo>
                  <a:pt x="3792" y="6226"/>
                </a:lnTo>
                <a:lnTo>
                  <a:pt x="3740" y="6173"/>
                </a:lnTo>
                <a:lnTo>
                  <a:pt x="3786" y="6114"/>
                </a:lnTo>
                <a:lnTo>
                  <a:pt x="3774" y="6098"/>
                </a:lnTo>
                <a:lnTo>
                  <a:pt x="3557" y="6238"/>
                </a:lnTo>
                <a:lnTo>
                  <a:pt x="3431" y="6235"/>
                </a:lnTo>
                <a:close/>
                <a:moveTo>
                  <a:pt x="3748" y="5831"/>
                </a:moveTo>
                <a:lnTo>
                  <a:pt x="3770" y="5794"/>
                </a:lnTo>
                <a:lnTo>
                  <a:pt x="3781" y="5775"/>
                </a:lnTo>
                <a:lnTo>
                  <a:pt x="3784" y="5772"/>
                </a:lnTo>
                <a:lnTo>
                  <a:pt x="3787" y="5770"/>
                </a:lnTo>
                <a:lnTo>
                  <a:pt x="3791" y="5768"/>
                </a:lnTo>
                <a:lnTo>
                  <a:pt x="3798" y="5765"/>
                </a:lnTo>
                <a:lnTo>
                  <a:pt x="3813" y="5763"/>
                </a:lnTo>
                <a:lnTo>
                  <a:pt x="3836" y="5760"/>
                </a:lnTo>
                <a:lnTo>
                  <a:pt x="3836" y="5848"/>
                </a:lnTo>
                <a:lnTo>
                  <a:pt x="3748" y="5831"/>
                </a:lnTo>
                <a:close/>
                <a:moveTo>
                  <a:pt x="3157" y="5294"/>
                </a:moveTo>
                <a:lnTo>
                  <a:pt x="3157" y="5309"/>
                </a:lnTo>
                <a:lnTo>
                  <a:pt x="3156" y="5323"/>
                </a:lnTo>
                <a:lnTo>
                  <a:pt x="3154" y="5334"/>
                </a:lnTo>
                <a:lnTo>
                  <a:pt x="3153" y="5342"/>
                </a:lnTo>
                <a:lnTo>
                  <a:pt x="3151" y="5350"/>
                </a:lnTo>
                <a:lnTo>
                  <a:pt x="3150" y="5358"/>
                </a:lnTo>
                <a:lnTo>
                  <a:pt x="3149" y="5365"/>
                </a:lnTo>
                <a:lnTo>
                  <a:pt x="3150" y="5373"/>
                </a:lnTo>
                <a:lnTo>
                  <a:pt x="3171" y="5619"/>
                </a:lnTo>
                <a:lnTo>
                  <a:pt x="3219" y="5641"/>
                </a:lnTo>
                <a:lnTo>
                  <a:pt x="3198" y="5759"/>
                </a:lnTo>
                <a:lnTo>
                  <a:pt x="3149" y="5777"/>
                </a:lnTo>
                <a:lnTo>
                  <a:pt x="3167" y="5673"/>
                </a:lnTo>
                <a:lnTo>
                  <a:pt x="3123" y="5612"/>
                </a:lnTo>
                <a:lnTo>
                  <a:pt x="3135" y="5550"/>
                </a:lnTo>
                <a:lnTo>
                  <a:pt x="3112" y="5543"/>
                </a:lnTo>
                <a:lnTo>
                  <a:pt x="3095" y="5536"/>
                </a:lnTo>
                <a:lnTo>
                  <a:pt x="3088" y="5533"/>
                </a:lnTo>
                <a:lnTo>
                  <a:pt x="3083" y="5530"/>
                </a:lnTo>
                <a:lnTo>
                  <a:pt x="3078" y="5527"/>
                </a:lnTo>
                <a:lnTo>
                  <a:pt x="3074" y="5523"/>
                </a:lnTo>
                <a:lnTo>
                  <a:pt x="3071" y="5520"/>
                </a:lnTo>
                <a:lnTo>
                  <a:pt x="3069" y="5517"/>
                </a:lnTo>
                <a:lnTo>
                  <a:pt x="3067" y="5514"/>
                </a:lnTo>
                <a:lnTo>
                  <a:pt x="3065" y="5510"/>
                </a:lnTo>
                <a:lnTo>
                  <a:pt x="3064" y="5503"/>
                </a:lnTo>
                <a:lnTo>
                  <a:pt x="3064" y="5497"/>
                </a:lnTo>
                <a:lnTo>
                  <a:pt x="3064" y="5490"/>
                </a:lnTo>
                <a:lnTo>
                  <a:pt x="3064" y="5483"/>
                </a:lnTo>
                <a:lnTo>
                  <a:pt x="3063" y="5476"/>
                </a:lnTo>
                <a:lnTo>
                  <a:pt x="3061" y="5469"/>
                </a:lnTo>
                <a:lnTo>
                  <a:pt x="3059" y="5465"/>
                </a:lnTo>
                <a:lnTo>
                  <a:pt x="3056" y="5462"/>
                </a:lnTo>
                <a:lnTo>
                  <a:pt x="3053" y="5458"/>
                </a:lnTo>
                <a:lnTo>
                  <a:pt x="3049" y="5455"/>
                </a:lnTo>
                <a:lnTo>
                  <a:pt x="3038" y="5447"/>
                </a:lnTo>
                <a:lnTo>
                  <a:pt x="3022" y="5439"/>
                </a:lnTo>
                <a:lnTo>
                  <a:pt x="3157" y="5294"/>
                </a:lnTo>
                <a:close/>
                <a:moveTo>
                  <a:pt x="6006" y="4521"/>
                </a:moveTo>
                <a:lnTo>
                  <a:pt x="6015" y="4537"/>
                </a:lnTo>
                <a:lnTo>
                  <a:pt x="6051" y="4549"/>
                </a:lnTo>
                <a:lnTo>
                  <a:pt x="6031" y="4704"/>
                </a:lnTo>
                <a:lnTo>
                  <a:pt x="5780" y="4822"/>
                </a:lnTo>
                <a:lnTo>
                  <a:pt x="6006" y="4521"/>
                </a:lnTo>
                <a:close/>
                <a:moveTo>
                  <a:pt x="2736" y="4165"/>
                </a:moveTo>
                <a:lnTo>
                  <a:pt x="2733" y="4176"/>
                </a:lnTo>
                <a:lnTo>
                  <a:pt x="2727" y="4189"/>
                </a:lnTo>
                <a:lnTo>
                  <a:pt x="2719" y="4202"/>
                </a:lnTo>
                <a:lnTo>
                  <a:pt x="2708" y="4217"/>
                </a:lnTo>
                <a:lnTo>
                  <a:pt x="2697" y="4231"/>
                </a:lnTo>
                <a:lnTo>
                  <a:pt x="2683" y="4247"/>
                </a:lnTo>
                <a:lnTo>
                  <a:pt x="2668" y="4263"/>
                </a:lnTo>
                <a:lnTo>
                  <a:pt x="2652" y="4280"/>
                </a:lnTo>
                <a:lnTo>
                  <a:pt x="2634" y="4296"/>
                </a:lnTo>
                <a:lnTo>
                  <a:pt x="2615" y="4314"/>
                </a:lnTo>
                <a:lnTo>
                  <a:pt x="2596" y="4331"/>
                </a:lnTo>
                <a:lnTo>
                  <a:pt x="2574" y="4349"/>
                </a:lnTo>
                <a:lnTo>
                  <a:pt x="2531" y="4385"/>
                </a:lnTo>
                <a:lnTo>
                  <a:pt x="2484" y="4420"/>
                </a:lnTo>
                <a:lnTo>
                  <a:pt x="2436" y="4455"/>
                </a:lnTo>
                <a:lnTo>
                  <a:pt x="2388" y="4488"/>
                </a:lnTo>
                <a:lnTo>
                  <a:pt x="2341" y="4519"/>
                </a:lnTo>
                <a:lnTo>
                  <a:pt x="2295" y="4547"/>
                </a:lnTo>
                <a:lnTo>
                  <a:pt x="2252" y="4571"/>
                </a:lnTo>
                <a:lnTo>
                  <a:pt x="2212" y="4592"/>
                </a:lnTo>
                <a:lnTo>
                  <a:pt x="2193" y="4600"/>
                </a:lnTo>
                <a:lnTo>
                  <a:pt x="2177" y="4607"/>
                </a:lnTo>
                <a:lnTo>
                  <a:pt x="2161" y="4613"/>
                </a:lnTo>
                <a:lnTo>
                  <a:pt x="2147" y="4617"/>
                </a:lnTo>
                <a:lnTo>
                  <a:pt x="2103" y="4555"/>
                </a:lnTo>
                <a:lnTo>
                  <a:pt x="2094" y="4530"/>
                </a:lnTo>
                <a:lnTo>
                  <a:pt x="2147" y="4530"/>
                </a:lnTo>
                <a:lnTo>
                  <a:pt x="2156" y="4529"/>
                </a:lnTo>
                <a:lnTo>
                  <a:pt x="2165" y="4525"/>
                </a:lnTo>
                <a:lnTo>
                  <a:pt x="2175" y="4521"/>
                </a:lnTo>
                <a:lnTo>
                  <a:pt x="2185" y="4515"/>
                </a:lnTo>
                <a:lnTo>
                  <a:pt x="2205" y="4501"/>
                </a:lnTo>
                <a:lnTo>
                  <a:pt x="2226" y="4483"/>
                </a:lnTo>
                <a:lnTo>
                  <a:pt x="2249" y="4466"/>
                </a:lnTo>
                <a:lnTo>
                  <a:pt x="2273" y="4448"/>
                </a:lnTo>
                <a:lnTo>
                  <a:pt x="2284" y="4441"/>
                </a:lnTo>
                <a:lnTo>
                  <a:pt x="2297" y="4434"/>
                </a:lnTo>
                <a:lnTo>
                  <a:pt x="2310" y="4428"/>
                </a:lnTo>
                <a:lnTo>
                  <a:pt x="2323" y="4423"/>
                </a:lnTo>
                <a:lnTo>
                  <a:pt x="2300" y="4266"/>
                </a:lnTo>
                <a:lnTo>
                  <a:pt x="2392" y="4302"/>
                </a:lnTo>
                <a:lnTo>
                  <a:pt x="2372" y="4370"/>
                </a:lnTo>
                <a:lnTo>
                  <a:pt x="2489" y="4340"/>
                </a:lnTo>
                <a:lnTo>
                  <a:pt x="2736" y="4165"/>
                </a:lnTo>
                <a:close/>
                <a:moveTo>
                  <a:pt x="2446" y="3456"/>
                </a:moveTo>
                <a:lnTo>
                  <a:pt x="2147" y="3808"/>
                </a:lnTo>
                <a:lnTo>
                  <a:pt x="2147" y="3861"/>
                </a:lnTo>
                <a:lnTo>
                  <a:pt x="2164" y="3859"/>
                </a:lnTo>
                <a:lnTo>
                  <a:pt x="2179" y="3856"/>
                </a:lnTo>
                <a:lnTo>
                  <a:pt x="2189" y="3854"/>
                </a:lnTo>
                <a:lnTo>
                  <a:pt x="2197" y="3851"/>
                </a:lnTo>
                <a:lnTo>
                  <a:pt x="2203" y="3849"/>
                </a:lnTo>
                <a:lnTo>
                  <a:pt x="2207" y="3846"/>
                </a:lnTo>
                <a:lnTo>
                  <a:pt x="2211" y="3843"/>
                </a:lnTo>
                <a:lnTo>
                  <a:pt x="2213" y="3840"/>
                </a:lnTo>
                <a:lnTo>
                  <a:pt x="2215" y="3838"/>
                </a:lnTo>
                <a:lnTo>
                  <a:pt x="2216" y="3835"/>
                </a:lnTo>
                <a:lnTo>
                  <a:pt x="2218" y="3833"/>
                </a:lnTo>
                <a:lnTo>
                  <a:pt x="2222" y="3830"/>
                </a:lnTo>
                <a:lnTo>
                  <a:pt x="2226" y="3829"/>
                </a:lnTo>
                <a:lnTo>
                  <a:pt x="2232" y="3826"/>
                </a:lnTo>
                <a:lnTo>
                  <a:pt x="2242" y="3826"/>
                </a:lnTo>
                <a:lnTo>
                  <a:pt x="2253" y="3825"/>
                </a:lnTo>
                <a:lnTo>
                  <a:pt x="2268" y="3826"/>
                </a:lnTo>
                <a:lnTo>
                  <a:pt x="2279" y="3827"/>
                </a:lnTo>
                <a:lnTo>
                  <a:pt x="2283" y="3827"/>
                </a:lnTo>
                <a:lnTo>
                  <a:pt x="2286" y="3830"/>
                </a:lnTo>
                <a:lnTo>
                  <a:pt x="2288" y="3831"/>
                </a:lnTo>
                <a:lnTo>
                  <a:pt x="2290" y="3833"/>
                </a:lnTo>
                <a:lnTo>
                  <a:pt x="2295" y="3843"/>
                </a:lnTo>
                <a:lnTo>
                  <a:pt x="2306" y="3861"/>
                </a:lnTo>
                <a:lnTo>
                  <a:pt x="2227" y="3901"/>
                </a:lnTo>
                <a:lnTo>
                  <a:pt x="2306" y="3913"/>
                </a:lnTo>
                <a:lnTo>
                  <a:pt x="2316" y="3913"/>
                </a:lnTo>
                <a:lnTo>
                  <a:pt x="2325" y="3912"/>
                </a:lnTo>
                <a:lnTo>
                  <a:pt x="2331" y="3911"/>
                </a:lnTo>
                <a:lnTo>
                  <a:pt x="2337" y="3909"/>
                </a:lnTo>
                <a:lnTo>
                  <a:pt x="2346" y="3904"/>
                </a:lnTo>
                <a:lnTo>
                  <a:pt x="2358" y="3896"/>
                </a:lnTo>
                <a:lnTo>
                  <a:pt x="2295" y="4013"/>
                </a:lnTo>
                <a:lnTo>
                  <a:pt x="2183" y="4041"/>
                </a:lnTo>
                <a:lnTo>
                  <a:pt x="2223" y="4103"/>
                </a:lnTo>
                <a:lnTo>
                  <a:pt x="2165" y="4107"/>
                </a:lnTo>
                <a:lnTo>
                  <a:pt x="2155" y="4108"/>
                </a:lnTo>
                <a:lnTo>
                  <a:pt x="2145" y="4111"/>
                </a:lnTo>
                <a:lnTo>
                  <a:pt x="2133" y="4117"/>
                </a:lnTo>
                <a:lnTo>
                  <a:pt x="2121" y="4124"/>
                </a:lnTo>
                <a:lnTo>
                  <a:pt x="2095" y="4140"/>
                </a:lnTo>
                <a:lnTo>
                  <a:pt x="2067" y="4160"/>
                </a:lnTo>
                <a:lnTo>
                  <a:pt x="2053" y="4170"/>
                </a:lnTo>
                <a:lnTo>
                  <a:pt x="2038" y="4180"/>
                </a:lnTo>
                <a:lnTo>
                  <a:pt x="2024" y="4188"/>
                </a:lnTo>
                <a:lnTo>
                  <a:pt x="2009" y="4196"/>
                </a:lnTo>
                <a:lnTo>
                  <a:pt x="1995" y="4203"/>
                </a:lnTo>
                <a:lnTo>
                  <a:pt x="1981" y="4208"/>
                </a:lnTo>
                <a:lnTo>
                  <a:pt x="1974" y="4211"/>
                </a:lnTo>
                <a:lnTo>
                  <a:pt x="1967" y="4212"/>
                </a:lnTo>
                <a:lnTo>
                  <a:pt x="1960" y="4213"/>
                </a:lnTo>
                <a:lnTo>
                  <a:pt x="1953" y="4213"/>
                </a:lnTo>
                <a:lnTo>
                  <a:pt x="1945" y="4212"/>
                </a:lnTo>
                <a:lnTo>
                  <a:pt x="1939" y="4210"/>
                </a:lnTo>
                <a:lnTo>
                  <a:pt x="1934" y="4205"/>
                </a:lnTo>
                <a:lnTo>
                  <a:pt x="1931" y="4201"/>
                </a:lnTo>
                <a:lnTo>
                  <a:pt x="1925" y="4190"/>
                </a:lnTo>
                <a:lnTo>
                  <a:pt x="1918" y="4177"/>
                </a:lnTo>
                <a:lnTo>
                  <a:pt x="1901" y="4198"/>
                </a:lnTo>
                <a:lnTo>
                  <a:pt x="1883" y="4222"/>
                </a:lnTo>
                <a:lnTo>
                  <a:pt x="1866" y="4247"/>
                </a:lnTo>
                <a:lnTo>
                  <a:pt x="1848" y="4272"/>
                </a:lnTo>
                <a:lnTo>
                  <a:pt x="1814" y="4328"/>
                </a:lnTo>
                <a:lnTo>
                  <a:pt x="1780" y="4387"/>
                </a:lnTo>
                <a:lnTo>
                  <a:pt x="1747" y="4447"/>
                </a:lnTo>
                <a:lnTo>
                  <a:pt x="1714" y="4506"/>
                </a:lnTo>
                <a:lnTo>
                  <a:pt x="1682" y="4562"/>
                </a:lnTo>
                <a:lnTo>
                  <a:pt x="1651" y="4613"/>
                </a:lnTo>
                <a:lnTo>
                  <a:pt x="1633" y="4642"/>
                </a:lnTo>
                <a:lnTo>
                  <a:pt x="1616" y="4672"/>
                </a:lnTo>
                <a:lnTo>
                  <a:pt x="1599" y="4701"/>
                </a:lnTo>
                <a:lnTo>
                  <a:pt x="1584" y="4730"/>
                </a:lnTo>
                <a:lnTo>
                  <a:pt x="1553" y="4790"/>
                </a:lnTo>
                <a:lnTo>
                  <a:pt x="1524" y="4850"/>
                </a:lnTo>
                <a:lnTo>
                  <a:pt x="1495" y="4910"/>
                </a:lnTo>
                <a:lnTo>
                  <a:pt x="1467" y="4970"/>
                </a:lnTo>
                <a:lnTo>
                  <a:pt x="1438" y="5031"/>
                </a:lnTo>
                <a:lnTo>
                  <a:pt x="1408" y="5092"/>
                </a:lnTo>
                <a:lnTo>
                  <a:pt x="1393" y="5124"/>
                </a:lnTo>
                <a:lnTo>
                  <a:pt x="1377" y="5155"/>
                </a:lnTo>
                <a:lnTo>
                  <a:pt x="1364" y="5187"/>
                </a:lnTo>
                <a:lnTo>
                  <a:pt x="1351" y="5219"/>
                </a:lnTo>
                <a:lnTo>
                  <a:pt x="1324" y="5282"/>
                </a:lnTo>
                <a:lnTo>
                  <a:pt x="1299" y="5345"/>
                </a:lnTo>
                <a:lnTo>
                  <a:pt x="1274" y="5408"/>
                </a:lnTo>
                <a:lnTo>
                  <a:pt x="1249" y="5471"/>
                </a:lnTo>
                <a:lnTo>
                  <a:pt x="1222" y="5535"/>
                </a:lnTo>
                <a:lnTo>
                  <a:pt x="1194" y="5599"/>
                </a:lnTo>
                <a:lnTo>
                  <a:pt x="1183" y="5625"/>
                </a:lnTo>
                <a:lnTo>
                  <a:pt x="1171" y="5654"/>
                </a:lnTo>
                <a:lnTo>
                  <a:pt x="1159" y="5688"/>
                </a:lnTo>
                <a:lnTo>
                  <a:pt x="1147" y="5723"/>
                </a:lnTo>
                <a:lnTo>
                  <a:pt x="1122" y="5801"/>
                </a:lnTo>
                <a:lnTo>
                  <a:pt x="1097" y="5882"/>
                </a:lnTo>
                <a:lnTo>
                  <a:pt x="1072" y="5961"/>
                </a:lnTo>
                <a:lnTo>
                  <a:pt x="1047" y="6031"/>
                </a:lnTo>
                <a:lnTo>
                  <a:pt x="1036" y="6062"/>
                </a:lnTo>
                <a:lnTo>
                  <a:pt x="1024" y="6090"/>
                </a:lnTo>
                <a:lnTo>
                  <a:pt x="1014" y="6112"/>
                </a:lnTo>
                <a:lnTo>
                  <a:pt x="1004" y="6130"/>
                </a:lnTo>
                <a:lnTo>
                  <a:pt x="1004" y="6183"/>
                </a:lnTo>
                <a:lnTo>
                  <a:pt x="1023" y="6130"/>
                </a:lnTo>
                <a:lnTo>
                  <a:pt x="1102" y="6207"/>
                </a:lnTo>
                <a:lnTo>
                  <a:pt x="1103" y="6253"/>
                </a:lnTo>
                <a:lnTo>
                  <a:pt x="1077" y="6291"/>
                </a:lnTo>
                <a:lnTo>
                  <a:pt x="1112" y="6339"/>
                </a:lnTo>
                <a:lnTo>
                  <a:pt x="1067" y="6408"/>
                </a:lnTo>
                <a:lnTo>
                  <a:pt x="1039" y="6411"/>
                </a:lnTo>
                <a:lnTo>
                  <a:pt x="1055" y="6358"/>
                </a:lnTo>
                <a:lnTo>
                  <a:pt x="968" y="6358"/>
                </a:lnTo>
                <a:lnTo>
                  <a:pt x="968" y="6323"/>
                </a:lnTo>
                <a:lnTo>
                  <a:pt x="1056" y="6323"/>
                </a:lnTo>
                <a:lnTo>
                  <a:pt x="1004" y="6218"/>
                </a:lnTo>
                <a:lnTo>
                  <a:pt x="968" y="6235"/>
                </a:lnTo>
                <a:lnTo>
                  <a:pt x="967" y="6255"/>
                </a:lnTo>
                <a:lnTo>
                  <a:pt x="965" y="6276"/>
                </a:lnTo>
                <a:lnTo>
                  <a:pt x="962" y="6299"/>
                </a:lnTo>
                <a:lnTo>
                  <a:pt x="958" y="6323"/>
                </a:lnTo>
                <a:lnTo>
                  <a:pt x="947" y="6377"/>
                </a:lnTo>
                <a:lnTo>
                  <a:pt x="933" y="6435"/>
                </a:lnTo>
                <a:lnTo>
                  <a:pt x="918" y="6495"/>
                </a:lnTo>
                <a:lnTo>
                  <a:pt x="901" y="6559"/>
                </a:lnTo>
                <a:lnTo>
                  <a:pt x="885" y="6625"/>
                </a:lnTo>
                <a:lnTo>
                  <a:pt x="868" y="6691"/>
                </a:lnTo>
                <a:lnTo>
                  <a:pt x="852" y="6756"/>
                </a:lnTo>
                <a:lnTo>
                  <a:pt x="837" y="6820"/>
                </a:lnTo>
                <a:lnTo>
                  <a:pt x="831" y="6851"/>
                </a:lnTo>
                <a:lnTo>
                  <a:pt x="826" y="6881"/>
                </a:lnTo>
                <a:lnTo>
                  <a:pt x="821" y="6911"/>
                </a:lnTo>
                <a:lnTo>
                  <a:pt x="817" y="6938"/>
                </a:lnTo>
                <a:lnTo>
                  <a:pt x="814" y="6966"/>
                </a:lnTo>
                <a:lnTo>
                  <a:pt x="812" y="6992"/>
                </a:lnTo>
                <a:lnTo>
                  <a:pt x="812" y="7017"/>
                </a:lnTo>
                <a:lnTo>
                  <a:pt x="812" y="7040"/>
                </a:lnTo>
                <a:lnTo>
                  <a:pt x="814" y="7061"/>
                </a:lnTo>
                <a:lnTo>
                  <a:pt x="817" y="7081"/>
                </a:lnTo>
                <a:lnTo>
                  <a:pt x="821" y="7098"/>
                </a:lnTo>
                <a:lnTo>
                  <a:pt x="828" y="7114"/>
                </a:lnTo>
                <a:lnTo>
                  <a:pt x="793" y="7115"/>
                </a:lnTo>
                <a:lnTo>
                  <a:pt x="792" y="7273"/>
                </a:lnTo>
                <a:lnTo>
                  <a:pt x="782" y="7292"/>
                </a:lnTo>
                <a:lnTo>
                  <a:pt x="771" y="7314"/>
                </a:lnTo>
                <a:lnTo>
                  <a:pt x="767" y="7326"/>
                </a:lnTo>
                <a:lnTo>
                  <a:pt x="764" y="7337"/>
                </a:lnTo>
                <a:lnTo>
                  <a:pt x="763" y="7343"/>
                </a:lnTo>
                <a:lnTo>
                  <a:pt x="762" y="7349"/>
                </a:lnTo>
                <a:lnTo>
                  <a:pt x="763" y="7354"/>
                </a:lnTo>
                <a:lnTo>
                  <a:pt x="763" y="7361"/>
                </a:lnTo>
                <a:lnTo>
                  <a:pt x="757" y="7554"/>
                </a:lnTo>
                <a:lnTo>
                  <a:pt x="748" y="7566"/>
                </a:lnTo>
                <a:lnTo>
                  <a:pt x="735" y="7583"/>
                </a:lnTo>
                <a:lnTo>
                  <a:pt x="725" y="7597"/>
                </a:lnTo>
                <a:lnTo>
                  <a:pt x="719" y="7607"/>
                </a:lnTo>
                <a:lnTo>
                  <a:pt x="756" y="7856"/>
                </a:lnTo>
                <a:lnTo>
                  <a:pt x="703" y="7836"/>
                </a:lnTo>
                <a:lnTo>
                  <a:pt x="722" y="8152"/>
                </a:lnTo>
                <a:lnTo>
                  <a:pt x="737" y="7888"/>
                </a:lnTo>
                <a:lnTo>
                  <a:pt x="760" y="7888"/>
                </a:lnTo>
                <a:lnTo>
                  <a:pt x="782" y="7890"/>
                </a:lnTo>
                <a:lnTo>
                  <a:pt x="801" y="7893"/>
                </a:lnTo>
                <a:lnTo>
                  <a:pt x="820" y="7898"/>
                </a:lnTo>
                <a:lnTo>
                  <a:pt x="836" y="7902"/>
                </a:lnTo>
                <a:lnTo>
                  <a:pt x="853" y="7908"/>
                </a:lnTo>
                <a:lnTo>
                  <a:pt x="867" y="7915"/>
                </a:lnTo>
                <a:lnTo>
                  <a:pt x="882" y="7922"/>
                </a:lnTo>
                <a:lnTo>
                  <a:pt x="895" y="7932"/>
                </a:lnTo>
                <a:lnTo>
                  <a:pt x="907" y="7941"/>
                </a:lnTo>
                <a:lnTo>
                  <a:pt x="918" y="7950"/>
                </a:lnTo>
                <a:lnTo>
                  <a:pt x="929" y="7962"/>
                </a:lnTo>
                <a:lnTo>
                  <a:pt x="940" y="7973"/>
                </a:lnTo>
                <a:lnTo>
                  <a:pt x="950" y="7985"/>
                </a:lnTo>
                <a:lnTo>
                  <a:pt x="959" y="7998"/>
                </a:lnTo>
                <a:lnTo>
                  <a:pt x="968" y="8011"/>
                </a:lnTo>
                <a:lnTo>
                  <a:pt x="997" y="8238"/>
                </a:lnTo>
                <a:lnTo>
                  <a:pt x="1013" y="8253"/>
                </a:lnTo>
                <a:lnTo>
                  <a:pt x="1030" y="8268"/>
                </a:lnTo>
                <a:lnTo>
                  <a:pt x="1049" y="8286"/>
                </a:lnTo>
                <a:lnTo>
                  <a:pt x="1068" y="8304"/>
                </a:lnTo>
                <a:lnTo>
                  <a:pt x="1076" y="8315"/>
                </a:lnTo>
                <a:lnTo>
                  <a:pt x="1083" y="8325"/>
                </a:lnTo>
                <a:lnTo>
                  <a:pt x="1090" y="8335"/>
                </a:lnTo>
                <a:lnTo>
                  <a:pt x="1097" y="8347"/>
                </a:lnTo>
                <a:lnTo>
                  <a:pt x="1102" y="8359"/>
                </a:lnTo>
                <a:lnTo>
                  <a:pt x="1106" y="8372"/>
                </a:lnTo>
                <a:lnTo>
                  <a:pt x="1108" y="8385"/>
                </a:lnTo>
                <a:lnTo>
                  <a:pt x="1109" y="8398"/>
                </a:lnTo>
                <a:lnTo>
                  <a:pt x="1109" y="8451"/>
                </a:lnTo>
                <a:lnTo>
                  <a:pt x="1109" y="8467"/>
                </a:lnTo>
                <a:lnTo>
                  <a:pt x="1108" y="8479"/>
                </a:lnTo>
                <a:lnTo>
                  <a:pt x="1106" y="8489"/>
                </a:lnTo>
                <a:lnTo>
                  <a:pt x="1104" y="8499"/>
                </a:lnTo>
                <a:lnTo>
                  <a:pt x="1098" y="8515"/>
                </a:lnTo>
                <a:lnTo>
                  <a:pt x="1091" y="8539"/>
                </a:lnTo>
                <a:lnTo>
                  <a:pt x="1039" y="8539"/>
                </a:lnTo>
                <a:lnTo>
                  <a:pt x="1049" y="8554"/>
                </a:lnTo>
                <a:lnTo>
                  <a:pt x="1059" y="8568"/>
                </a:lnTo>
                <a:lnTo>
                  <a:pt x="1070" y="8580"/>
                </a:lnTo>
                <a:lnTo>
                  <a:pt x="1079" y="8590"/>
                </a:lnTo>
                <a:lnTo>
                  <a:pt x="1088" y="8600"/>
                </a:lnTo>
                <a:lnTo>
                  <a:pt x="1098" y="8608"/>
                </a:lnTo>
                <a:lnTo>
                  <a:pt x="1107" y="8614"/>
                </a:lnTo>
                <a:lnTo>
                  <a:pt x="1115" y="8620"/>
                </a:lnTo>
                <a:lnTo>
                  <a:pt x="1145" y="8637"/>
                </a:lnTo>
                <a:lnTo>
                  <a:pt x="1170" y="8648"/>
                </a:lnTo>
                <a:lnTo>
                  <a:pt x="1175" y="8652"/>
                </a:lnTo>
                <a:lnTo>
                  <a:pt x="1180" y="8655"/>
                </a:lnTo>
                <a:lnTo>
                  <a:pt x="1185" y="8660"/>
                </a:lnTo>
                <a:lnTo>
                  <a:pt x="1189" y="8665"/>
                </a:lnTo>
                <a:lnTo>
                  <a:pt x="1194" y="8670"/>
                </a:lnTo>
                <a:lnTo>
                  <a:pt x="1197" y="8677"/>
                </a:lnTo>
                <a:lnTo>
                  <a:pt x="1201" y="8684"/>
                </a:lnTo>
                <a:lnTo>
                  <a:pt x="1204" y="8693"/>
                </a:lnTo>
                <a:lnTo>
                  <a:pt x="1206" y="8703"/>
                </a:lnTo>
                <a:lnTo>
                  <a:pt x="1208" y="8714"/>
                </a:lnTo>
                <a:lnTo>
                  <a:pt x="1210" y="8728"/>
                </a:lnTo>
                <a:lnTo>
                  <a:pt x="1212" y="8742"/>
                </a:lnTo>
                <a:lnTo>
                  <a:pt x="1214" y="8777"/>
                </a:lnTo>
                <a:lnTo>
                  <a:pt x="1214" y="8821"/>
                </a:lnTo>
                <a:lnTo>
                  <a:pt x="1225" y="8835"/>
                </a:lnTo>
                <a:lnTo>
                  <a:pt x="1235" y="8847"/>
                </a:lnTo>
                <a:lnTo>
                  <a:pt x="1246" y="8859"/>
                </a:lnTo>
                <a:lnTo>
                  <a:pt x="1257" y="8869"/>
                </a:lnTo>
                <a:lnTo>
                  <a:pt x="1276" y="8888"/>
                </a:lnTo>
                <a:lnTo>
                  <a:pt x="1296" y="8905"/>
                </a:lnTo>
                <a:lnTo>
                  <a:pt x="1304" y="8915"/>
                </a:lnTo>
                <a:lnTo>
                  <a:pt x="1312" y="8925"/>
                </a:lnTo>
                <a:lnTo>
                  <a:pt x="1319" y="8935"/>
                </a:lnTo>
                <a:lnTo>
                  <a:pt x="1325" y="8948"/>
                </a:lnTo>
                <a:lnTo>
                  <a:pt x="1330" y="8961"/>
                </a:lnTo>
                <a:lnTo>
                  <a:pt x="1334" y="8977"/>
                </a:lnTo>
                <a:lnTo>
                  <a:pt x="1336" y="8994"/>
                </a:lnTo>
                <a:lnTo>
                  <a:pt x="1338" y="9014"/>
                </a:lnTo>
                <a:lnTo>
                  <a:pt x="1394" y="8965"/>
                </a:lnTo>
                <a:lnTo>
                  <a:pt x="1313" y="8863"/>
                </a:lnTo>
                <a:lnTo>
                  <a:pt x="1315" y="8857"/>
                </a:lnTo>
                <a:lnTo>
                  <a:pt x="1316" y="8850"/>
                </a:lnTo>
                <a:lnTo>
                  <a:pt x="1316" y="8839"/>
                </a:lnTo>
                <a:lnTo>
                  <a:pt x="1315" y="8829"/>
                </a:lnTo>
                <a:lnTo>
                  <a:pt x="1312" y="8802"/>
                </a:lnTo>
                <a:lnTo>
                  <a:pt x="1307" y="8772"/>
                </a:lnTo>
                <a:lnTo>
                  <a:pt x="1300" y="8738"/>
                </a:lnTo>
                <a:lnTo>
                  <a:pt x="1291" y="8702"/>
                </a:lnTo>
                <a:lnTo>
                  <a:pt x="1280" y="8665"/>
                </a:lnTo>
                <a:lnTo>
                  <a:pt x="1269" y="8627"/>
                </a:lnTo>
                <a:lnTo>
                  <a:pt x="1256" y="8588"/>
                </a:lnTo>
                <a:lnTo>
                  <a:pt x="1242" y="8552"/>
                </a:lnTo>
                <a:lnTo>
                  <a:pt x="1229" y="8518"/>
                </a:lnTo>
                <a:lnTo>
                  <a:pt x="1214" y="8487"/>
                </a:lnTo>
                <a:lnTo>
                  <a:pt x="1207" y="8474"/>
                </a:lnTo>
                <a:lnTo>
                  <a:pt x="1201" y="8460"/>
                </a:lnTo>
                <a:lnTo>
                  <a:pt x="1194" y="8449"/>
                </a:lnTo>
                <a:lnTo>
                  <a:pt x="1186" y="8440"/>
                </a:lnTo>
                <a:lnTo>
                  <a:pt x="1180" y="8430"/>
                </a:lnTo>
                <a:lnTo>
                  <a:pt x="1174" y="8424"/>
                </a:lnTo>
                <a:lnTo>
                  <a:pt x="1168" y="8419"/>
                </a:lnTo>
                <a:lnTo>
                  <a:pt x="1162" y="8416"/>
                </a:lnTo>
                <a:lnTo>
                  <a:pt x="1183" y="8347"/>
                </a:lnTo>
                <a:lnTo>
                  <a:pt x="1169" y="8336"/>
                </a:lnTo>
                <a:lnTo>
                  <a:pt x="1156" y="8326"/>
                </a:lnTo>
                <a:lnTo>
                  <a:pt x="1145" y="8316"/>
                </a:lnTo>
                <a:lnTo>
                  <a:pt x="1136" y="8304"/>
                </a:lnTo>
                <a:lnTo>
                  <a:pt x="1127" y="8292"/>
                </a:lnTo>
                <a:lnTo>
                  <a:pt x="1120" y="8280"/>
                </a:lnTo>
                <a:lnTo>
                  <a:pt x="1114" y="8266"/>
                </a:lnTo>
                <a:lnTo>
                  <a:pt x="1110" y="8254"/>
                </a:lnTo>
                <a:lnTo>
                  <a:pt x="1106" y="8239"/>
                </a:lnTo>
                <a:lnTo>
                  <a:pt x="1104" y="8226"/>
                </a:lnTo>
                <a:lnTo>
                  <a:pt x="1103" y="8211"/>
                </a:lnTo>
                <a:lnTo>
                  <a:pt x="1102" y="8196"/>
                </a:lnTo>
                <a:lnTo>
                  <a:pt x="1103" y="8182"/>
                </a:lnTo>
                <a:lnTo>
                  <a:pt x="1104" y="8166"/>
                </a:lnTo>
                <a:lnTo>
                  <a:pt x="1106" y="8151"/>
                </a:lnTo>
                <a:lnTo>
                  <a:pt x="1109" y="8134"/>
                </a:lnTo>
                <a:lnTo>
                  <a:pt x="1197" y="8137"/>
                </a:lnTo>
                <a:lnTo>
                  <a:pt x="1197" y="8116"/>
                </a:lnTo>
                <a:lnTo>
                  <a:pt x="1249" y="8116"/>
                </a:lnTo>
                <a:lnTo>
                  <a:pt x="1253" y="8133"/>
                </a:lnTo>
                <a:lnTo>
                  <a:pt x="1258" y="8143"/>
                </a:lnTo>
                <a:lnTo>
                  <a:pt x="1261" y="8151"/>
                </a:lnTo>
                <a:lnTo>
                  <a:pt x="1263" y="8156"/>
                </a:lnTo>
                <a:lnTo>
                  <a:pt x="1265" y="8161"/>
                </a:lnTo>
                <a:lnTo>
                  <a:pt x="1266" y="8166"/>
                </a:lnTo>
                <a:lnTo>
                  <a:pt x="1267" y="8174"/>
                </a:lnTo>
                <a:lnTo>
                  <a:pt x="1267" y="8188"/>
                </a:lnTo>
                <a:lnTo>
                  <a:pt x="1268" y="8218"/>
                </a:lnTo>
                <a:lnTo>
                  <a:pt x="1269" y="8243"/>
                </a:lnTo>
                <a:lnTo>
                  <a:pt x="1271" y="8265"/>
                </a:lnTo>
                <a:lnTo>
                  <a:pt x="1274" y="8284"/>
                </a:lnTo>
                <a:lnTo>
                  <a:pt x="1277" y="8298"/>
                </a:lnTo>
                <a:lnTo>
                  <a:pt x="1281" y="8312"/>
                </a:lnTo>
                <a:lnTo>
                  <a:pt x="1285" y="8323"/>
                </a:lnTo>
                <a:lnTo>
                  <a:pt x="1290" y="8332"/>
                </a:lnTo>
                <a:lnTo>
                  <a:pt x="1299" y="8351"/>
                </a:lnTo>
                <a:lnTo>
                  <a:pt x="1308" y="8370"/>
                </a:lnTo>
                <a:lnTo>
                  <a:pt x="1311" y="8383"/>
                </a:lnTo>
                <a:lnTo>
                  <a:pt x="1315" y="8397"/>
                </a:lnTo>
                <a:lnTo>
                  <a:pt x="1317" y="8414"/>
                </a:lnTo>
                <a:lnTo>
                  <a:pt x="1321" y="8433"/>
                </a:lnTo>
                <a:lnTo>
                  <a:pt x="1373" y="8433"/>
                </a:lnTo>
                <a:lnTo>
                  <a:pt x="1373" y="8504"/>
                </a:lnTo>
                <a:lnTo>
                  <a:pt x="1521" y="8656"/>
                </a:lnTo>
                <a:lnTo>
                  <a:pt x="1479" y="8662"/>
                </a:lnTo>
                <a:lnTo>
                  <a:pt x="1480" y="8669"/>
                </a:lnTo>
                <a:lnTo>
                  <a:pt x="1481" y="8676"/>
                </a:lnTo>
                <a:lnTo>
                  <a:pt x="1483" y="8684"/>
                </a:lnTo>
                <a:lnTo>
                  <a:pt x="1486" y="8692"/>
                </a:lnTo>
                <a:lnTo>
                  <a:pt x="1492" y="8707"/>
                </a:lnTo>
                <a:lnTo>
                  <a:pt x="1500" y="8723"/>
                </a:lnTo>
                <a:lnTo>
                  <a:pt x="1510" y="8739"/>
                </a:lnTo>
                <a:lnTo>
                  <a:pt x="1521" y="8756"/>
                </a:lnTo>
                <a:lnTo>
                  <a:pt x="1533" y="8772"/>
                </a:lnTo>
                <a:lnTo>
                  <a:pt x="1546" y="8788"/>
                </a:lnTo>
                <a:lnTo>
                  <a:pt x="1572" y="8820"/>
                </a:lnTo>
                <a:lnTo>
                  <a:pt x="1599" y="8851"/>
                </a:lnTo>
                <a:lnTo>
                  <a:pt x="1623" y="8877"/>
                </a:lnTo>
                <a:lnTo>
                  <a:pt x="1644" y="8901"/>
                </a:lnTo>
                <a:lnTo>
                  <a:pt x="1655" y="8916"/>
                </a:lnTo>
                <a:lnTo>
                  <a:pt x="1665" y="8931"/>
                </a:lnTo>
                <a:lnTo>
                  <a:pt x="1675" y="8948"/>
                </a:lnTo>
                <a:lnTo>
                  <a:pt x="1683" y="8964"/>
                </a:lnTo>
                <a:lnTo>
                  <a:pt x="1690" y="8982"/>
                </a:lnTo>
                <a:lnTo>
                  <a:pt x="1697" y="8999"/>
                </a:lnTo>
                <a:lnTo>
                  <a:pt x="1705" y="9017"/>
                </a:lnTo>
                <a:lnTo>
                  <a:pt x="1711" y="9034"/>
                </a:lnTo>
                <a:lnTo>
                  <a:pt x="1723" y="9072"/>
                </a:lnTo>
                <a:lnTo>
                  <a:pt x="1735" y="9107"/>
                </a:lnTo>
                <a:lnTo>
                  <a:pt x="1740" y="9124"/>
                </a:lnTo>
                <a:lnTo>
                  <a:pt x="1747" y="9141"/>
                </a:lnTo>
                <a:lnTo>
                  <a:pt x="1753" y="9157"/>
                </a:lnTo>
                <a:lnTo>
                  <a:pt x="1760" y="9172"/>
                </a:lnTo>
                <a:lnTo>
                  <a:pt x="1695" y="9308"/>
                </a:lnTo>
                <a:lnTo>
                  <a:pt x="1910" y="9513"/>
                </a:lnTo>
                <a:lnTo>
                  <a:pt x="2342" y="9697"/>
                </a:lnTo>
                <a:lnTo>
                  <a:pt x="2693" y="9684"/>
                </a:lnTo>
                <a:lnTo>
                  <a:pt x="2697" y="9685"/>
                </a:lnTo>
                <a:lnTo>
                  <a:pt x="2703" y="9689"/>
                </a:lnTo>
                <a:lnTo>
                  <a:pt x="2712" y="9694"/>
                </a:lnTo>
                <a:lnTo>
                  <a:pt x="2723" y="9702"/>
                </a:lnTo>
                <a:lnTo>
                  <a:pt x="2747" y="9723"/>
                </a:lnTo>
                <a:lnTo>
                  <a:pt x="2775" y="9747"/>
                </a:lnTo>
                <a:lnTo>
                  <a:pt x="2803" y="9773"/>
                </a:lnTo>
                <a:lnTo>
                  <a:pt x="2828" y="9796"/>
                </a:lnTo>
                <a:lnTo>
                  <a:pt x="2849" y="9817"/>
                </a:lnTo>
                <a:lnTo>
                  <a:pt x="2862" y="9829"/>
                </a:lnTo>
                <a:lnTo>
                  <a:pt x="2876" y="9844"/>
                </a:lnTo>
                <a:lnTo>
                  <a:pt x="2890" y="9856"/>
                </a:lnTo>
                <a:lnTo>
                  <a:pt x="2904" y="9867"/>
                </a:lnTo>
                <a:lnTo>
                  <a:pt x="2919" y="9876"/>
                </a:lnTo>
                <a:lnTo>
                  <a:pt x="2946" y="9889"/>
                </a:lnTo>
                <a:lnTo>
                  <a:pt x="2972" y="9901"/>
                </a:lnTo>
                <a:lnTo>
                  <a:pt x="2984" y="9906"/>
                </a:lnTo>
                <a:lnTo>
                  <a:pt x="2995" y="9911"/>
                </a:lnTo>
                <a:lnTo>
                  <a:pt x="3006" y="9917"/>
                </a:lnTo>
                <a:lnTo>
                  <a:pt x="3015" y="9923"/>
                </a:lnTo>
                <a:lnTo>
                  <a:pt x="3024" y="9932"/>
                </a:lnTo>
                <a:lnTo>
                  <a:pt x="3031" y="9940"/>
                </a:lnTo>
                <a:lnTo>
                  <a:pt x="3039" y="9951"/>
                </a:lnTo>
                <a:lnTo>
                  <a:pt x="3044" y="9964"/>
                </a:lnTo>
                <a:lnTo>
                  <a:pt x="3150" y="9964"/>
                </a:lnTo>
                <a:lnTo>
                  <a:pt x="3254" y="9973"/>
                </a:lnTo>
                <a:lnTo>
                  <a:pt x="3398" y="10208"/>
                </a:lnTo>
                <a:lnTo>
                  <a:pt x="3376" y="10280"/>
                </a:lnTo>
                <a:lnTo>
                  <a:pt x="3443" y="10340"/>
                </a:lnTo>
                <a:lnTo>
                  <a:pt x="3449" y="10298"/>
                </a:lnTo>
                <a:lnTo>
                  <a:pt x="3484" y="10298"/>
                </a:lnTo>
                <a:lnTo>
                  <a:pt x="3473" y="10312"/>
                </a:lnTo>
                <a:lnTo>
                  <a:pt x="3565" y="10378"/>
                </a:lnTo>
                <a:lnTo>
                  <a:pt x="3562" y="10437"/>
                </a:lnTo>
                <a:lnTo>
                  <a:pt x="3582" y="10446"/>
                </a:lnTo>
                <a:lnTo>
                  <a:pt x="3602" y="10417"/>
                </a:lnTo>
                <a:lnTo>
                  <a:pt x="3624" y="10474"/>
                </a:lnTo>
                <a:lnTo>
                  <a:pt x="3748" y="10474"/>
                </a:lnTo>
                <a:lnTo>
                  <a:pt x="3824" y="10553"/>
                </a:lnTo>
                <a:lnTo>
                  <a:pt x="3888" y="10542"/>
                </a:lnTo>
                <a:lnTo>
                  <a:pt x="3888" y="10491"/>
                </a:lnTo>
                <a:lnTo>
                  <a:pt x="3851" y="10482"/>
                </a:lnTo>
                <a:lnTo>
                  <a:pt x="3958" y="10401"/>
                </a:lnTo>
                <a:lnTo>
                  <a:pt x="4053" y="10487"/>
                </a:lnTo>
                <a:lnTo>
                  <a:pt x="4043" y="10578"/>
                </a:lnTo>
                <a:lnTo>
                  <a:pt x="4117" y="10601"/>
                </a:lnTo>
                <a:lnTo>
                  <a:pt x="4118" y="10684"/>
                </a:lnTo>
                <a:lnTo>
                  <a:pt x="4118" y="10714"/>
                </a:lnTo>
                <a:lnTo>
                  <a:pt x="4118" y="10719"/>
                </a:lnTo>
                <a:lnTo>
                  <a:pt x="4120" y="10717"/>
                </a:lnTo>
                <a:lnTo>
                  <a:pt x="4123" y="10715"/>
                </a:lnTo>
                <a:lnTo>
                  <a:pt x="4125" y="10715"/>
                </a:lnTo>
                <a:lnTo>
                  <a:pt x="4128" y="10715"/>
                </a:lnTo>
                <a:lnTo>
                  <a:pt x="4131" y="10717"/>
                </a:lnTo>
                <a:lnTo>
                  <a:pt x="4135" y="10719"/>
                </a:lnTo>
                <a:lnTo>
                  <a:pt x="4097" y="10770"/>
                </a:lnTo>
                <a:lnTo>
                  <a:pt x="4091" y="10965"/>
                </a:lnTo>
                <a:lnTo>
                  <a:pt x="4080" y="10980"/>
                </a:lnTo>
                <a:lnTo>
                  <a:pt x="4070" y="10990"/>
                </a:lnTo>
                <a:lnTo>
                  <a:pt x="4062" y="10998"/>
                </a:lnTo>
                <a:lnTo>
                  <a:pt x="4055" y="11005"/>
                </a:lnTo>
                <a:lnTo>
                  <a:pt x="4041" y="11014"/>
                </a:lnTo>
                <a:lnTo>
                  <a:pt x="4030" y="11020"/>
                </a:lnTo>
                <a:lnTo>
                  <a:pt x="4025" y="11023"/>
                </a:lnTo>
                <a:lnTo>
                  <a:pt x="4018" y="11025"/>
                </a:lnTo>
                <a:lnTo>
                  <a:pt x="4013" y="11029"/>
                </a:lnTo>
                <a:lnTo>
                  <a:pt x="4007" y="11034"/>
                </a:lnTo>
                <a:lnTo>
                  <a:pt x="4001" y="11041"/>
                </a:lnTo>
                <a:lnTo>
                  <a:pt x="3994" y="11049"/>
                </a:lnTo>
                <a:lnTo>
                  <a:pt x="3986" y="11060"/>
                </a:lnTo>
                <a:lnTo>
                  <a:pt x="3978" y="11073"/>
                </a:lnTo>
                <a:lnTo>
                  <a:pt x="3958" y="11112"/>
                </a:lnTo>
                <a:lnTo>
                  <a:pt x="3938" y="11147"/>
                </a:lnTo>
                <a:lnTo>
                  <a:pt x="3933" y="11155"/>
                </a:lnTo>
                <a:lnTo>
                  <a:pt x="3927" y="11162"/>
                </a:lnTo>
                <a:lnTo>
                  <a:pt x="3919" y="11170"/>
                </a:lnTo>
                <a:lnTo>
                  <a:pt x="3912" y="11176"/>
                </a:lnTo>
                <a:lnTo>
                  <a:pt x="3903" y="11181"/>
                </a:lnTo>
                <a:lnTo>
                  <a:pt x="3894" y="11186"/>
                </a:lnTo>
                <a:lnTo>
                  <a:pt x="3883" y="11191"/>
                </a:lnTo>
                <a:lnTo>
                  <a:pt x="3871" y="11194"/>
                </a:lnTo>
                <a:lnTo>
                  <a:pt x="3875" y="11210"/>
                </a:lnTo>
                <a:lnTo>
                  <a:pt x="3879" y="11221"/>
                </a:lnTo>
                <a:lnTo>
                  <a:pt x="3882" y="11228"/>
                </a:lnTo>
                <a:lnTo>
                  <a:pt x="3884" y="11234"/>
                </a:lnTo>
                <a:lnTo>
                  <a:pt x="3886" y="11239"/>
                </a:lnTo>
                <a:lnTo>
                  <a:pt x="3887" y="11244"/>
                </a:lnTo>
                <a:lnTo>
                  <a:pt x="3888" y="11252"/>
                </a:lnTo>
                <a:lnTo>
                  <a:pt x="3888" y="11265"/>
                </a:lnTo>
                <a:lnTo>
                  <a:pt x="3888" y="11271"/>
                </a:lnTo>
                <a:lnTo>
                  <a:pt x="3887" y="11275"/>
                </a:lnTo>
                <a:lnTo>
                  <a:pt x="3886" y="11279"/>
                </a:lnTo>
                <a:lnTo>
                  <a:pt x="3884" y="11283"/>
                </a:lnTo>
                <a:lnTo>
                  <a:pt x="3882" y="11286"/>
                </a:lnTo>
                <a:lnTo>
                  <a:pt x="3879" y="11288"/>
                </a:lnTo>
                <a:lnTo>
                  <a:pt x="3876" y="11290"/>
                </a:lnTo>
                <a:lnTo>
                  <a:pt x="3872" y="11292"/>
                </a:lnTo>
                <a:lnTo>
                  <a:pt x="3855" y="11297"/>
                </a:lnTo>
                <a:lnTo>
                  <a:pt x="3836" y="11300"/>
                </a:lnTo>
                <a:lnTo>
                  <a:pt x="3836" y="11353"/>
                </a:lnTo>
                <a:lnTo>
                  <a:pt x="3831" y="11373"/>
                </a:lnTo>
                <a:lnTo>
                  <a:pt x="3820" y="11407"/>
                </a:lnTo>
                <a:lnTo>
                  <a:pt x="3814" y="11428"/>
                </a:lnTo>
                <a:lnTo>
                  <a:pt x="3808" y="11449"/>
                </a:lnTo>
                <a:lnTo>
                  <a:pt x="3804" y="11471"/>
                </a:lnTo>
                <a:lnTo>
                  <a:pt x="3801" y="11494"/>
                </a:lnTo>
                <a:lnTo>
                  <a:pt x="3803" y="11564"/>
                </a:lnTo>
                <a:lnTo>
                  <a:pt x="3876" y="11609"/>
                </a:lnTo>
                <a:lnTo>
                  <a:pt x="3861" y="11620"/>
                </a:lnTo>
                <a:lnTo>
                  <a:pt x="3843" y="11631"/>
                </a:lnTo>
                <a:lnTo>
                  <a:pt x="3824" y="11645"/>
                </a:lnTo>
                <a:lnTo>
                  <a:pt x="3807" y="11658"/>
                </a:lnTo>
                <a:lnTo>
                  <a:pt x="3799" y="11665"/>
                </a:lnTo>
                <a:lnTo>
                  <a:pt x="3790" y="11672"/>
                </a:lnTo>
                <a:lnTo>
                  <a:pt x="3783" y="11681"/>
                </a:lnTo>
                <a:lnTo>
                  <a:pt x="3778" y="11689"/>
                </a:lnTo>
                <a:lnTo>
                  <a:pt x="3773" y="11697"/>
                </a:lnTo>
                <a:lnTo>
                  <a:pt x="3769" y="11705"/>
                </a:lnTo>
                <a:lnTo>
                  <a:pt x="3767" y="11714"/>
                </a:lnTo>
                <a:lnTo>
                  <a:pt x="3766" y="11722"/>
                </a:lnTo>
                <a:lnTo>
                  <a:pt x="3766" y="11737"/>
                </a:lnTo>
                <a:lnTo>
                  <a:pt x="3768" y="11751"/>
                </a:lnTo>
                <a:lnTo>
                  <a:pt x="3769" y="11761"/>
                </a:lnTo>
                <a:lnTo>
                  <a:pt x="3772" y="11771"/>
                </a:lnTo>
                <a:lnTo>
                  <a:pt x="3777" y="11786"/>
                </a:lnTo>
                <a:lnTo>
                  <a:pt x="3782" y="11798"/>
                </a:lnTo>
                <a:lnTo>
                  <a:pt x="3784" y="11805"/>
                </a:lnTo>
                <a:lnTo>
                  <a:pt x="3786" y="11811"/>
                </a:lnTo>
                <a:lnTo>
                  <a:pt x="3788" y="11819"/>
                </a:lnTo>
                <a:lnTo>
                  <a:pt x="3789" y="11827"/>
                </a:lnTo>
                <a:lnTo>
                  <a:pt x="3789" y="11838"/>
                </a:lnTo>
                <a:lnTo>
                  <a:pt x="3788" y="11850"/>
                </a:lnTo>
                <a:lnTo>
                  <a:pt x="3786" y="11863"/>
                </a:lnTo>
                <a:lnTo>
                  <a:pt x="3783" y="11881"/>
                </a:lnTo>
                <a:lnTo>
                  <a:pt x="3790" y="11883"/>
                </a:lnTo>
                <a:lnTo>
                  <a:pt x="3799" y="11886"/>
                </a:lnTo>
                <a:lnTo>
                  <a:pt x="3808" y="11890"/>
                </a:lnTo>
                <a:lnTo>
                  <a:pt x="3817" y="11896"/>
                </a:lnTo>
                <a:lnTo>
                  <a:pt x="3839" y="11910"/>
                </a:lnTo>
                <a:lnTo>
                  <a:pt x="3862" y="11926"/>
                </a:lnTo>
                <a:lnTo>
                  <a:pt x="3885" y="11946"/>
                </a:lnTo>
                <a:lnTo>
                  <a:pt x="3911" y="11967"/>
                </a:lnTo>
                <a:lnTo>
                  <a:pt x="3937" y="11990"/>
                </a:lnTo>
                <a:lnTo>
                  <a:pt x="3962" y="12014"/>
                </a:lnTo>
                <a:lnTo>
                  <a:pt x="3988" y="12039"/>
                </a:lnTo>
                <a:lnTo>
                  <a:pt x="4011" y="12065"/>
                </a:lnTo>
                <a:lnTo>
                  <a:pt x="4034" y="12089"/>
                </a:lnTo>
                <a:lnTo>
                  <a:pt x="4055" y="12112"/>
                </a:lnTo>
                <a:lnTo>
                  <a:pt x="4073" y="12135"/>
                </a:lnTo>
                <a:lnTo>
                  <a:pt x="4089" y="12155"/>
                </a:lnTo>
                <a:lnTo>
                  <a:pt x="4101" y="12173"/>
                </a:lnTo>
                <a:lnTo>
                  <a:pt x="4109" y="12188"/>
                </a:lnTo>
                <a:lnTo>
                  <a:pt x="4118" y="12206"/>
                </a:lnTo>
                <a:lnTo>
                  <a:pt x="4124" y="12223"/>
                </a:lnTo>
                <a:lnTo>
                  <a:pt x="4129" y="12238"/>
                </a:lnTo>
                <a:lnTo>
                  <a:pt x="4132" y="12252"/>
                </a:lnTo>
                <a:lnTo>
                  <a:pt x="4137" y="12275"/>
                </a:lnTo>
                <a:lnTo>
                  <a:pt x="4140" y="12298"/>
                </a:lnTo>
                <a:lnTo>
                  <a:pt x="4142" y="12309"/>
                </a:lnTo>
                <a:lnTo>
                  <a:pt x="4145" y="12321"/>
                </a:lnTo>
                <a:lnTo>
                  <a:pt x="4150" y="12332"/>
                </a:lnTo>
                <a:lnTo>
                  <a:pt x="4155" y="12346"/>
                </a:lnTo>
                <a:lnTo>
                  <a:pt x="4162" y="12360"/>
                </a:lnTo>
                <a:lnTo>
                  <a:pt x="4171" y="12377"/>
                </a:lnTo>
                <a:lnTo>
                  <a:pt x="4184" y="12395"/>
                </a:lnTo>
                <a:lnTo>
                  <a:pt x="4198" y="12416"/>
                </a:lnTo>
                <a:lnTo>
                  <a:pt x="4218" y="12441"/>
                </a:lnTo>
                <a:lnTo>
                  <a:pt x="4235" y="12464"/>
                </a:lnTo>
                <a:lnTo>
                  <a:pt x="4252" y="12488"/>
                </a:lnTo>
                <a:lnTo>
                  <a:pt x="4265" y="12512"/>
                </a:lnTo>
                <a:lnTo>
                  <a:pt x="4271" y="12524"/>
                </a:lnTo>
                <a:lnTo>
                  <a:pt x="4277" y="12537"/>
                </a:lnTo>
                <a:lnTo>
                  <a:pt x="4282" y="12551"/>
                </a:lnTo>
                <a:lnTo>
                  <a:pt x="4286" y="12566"/>
                </a:lnTo>
                <a:lnTo>
                  <a:pt x="4289" y="12581"/>
                </a:lnTo>
                <a:lnTo>
                  <a:pt x="4291" y="12599"/>
                </a:lnTo>
                <a:lnTo>
                  <a:pt x="4293" y="12617"/>
                </a:lnTo>
                <a:lnTo>
                  <a:pt x="4293" y="12637"/>
                </a:lnTo>
                <a:lnTo>
                  <a:pt x="4376" y="12734"/>
                </a:lnTo>
                <a:lnTo>
                  <a:pt x="4382" y="12739"/>
                </a:lnTo>
                <a:lnTo>
                  <a:pt x="4395" y="12747"/>
                </a:lnTo>
                <a:lnTo>
                  <a:pt x="4415" y="12761"/>
                </a:lnTo>
                <a:lnTo>
                  <a:pt x="4441" y="12776"/>
                </a:lnTo>
                <a:lnTo>
                  <a:pt x="4504" y="12815"/>
                </a:lnTo>
                <a:lnTo>
                  <a:pt x="4576" y="12860"/>
                </a:lnTo>
                <a:lnTo>
                  <a:pt x="4648" y="12904"/>
                </a:lnTo>
                <a:lnTo>
                  <a:pt x="4712" y="12944"/>
                </a:lnTo>
                <a:lnTo>
                  <a:pt x="4739" y="12961"/>
                </a:lnTo>
                <a:lnTo>
                  <a:pt x="4761" y="12974"/>
                </a:lnTo>
                <a:lnTo>
                  <a:pt x="4775" y="12985"/>
                </a:lnTo>
                <a:lnTo>
                  <a:pt x="4784" y="12991"/>
                </a:lnTo>
                <a:lnTo>
                  <a:pt x="4799" y="13012"/>
                </a:lnTo>
                <a:lnTo>
                  <a:pt x="4815" y="13031"/>
                </a:lnTo>
                <a:lnTo>
                  <a:pt x="4827" y="13050"/>
                </a:lnTo>
                <a:lnTo>
                  <a:pt x="4838" y="13069"/>
                </a:lnTo>
                <a:lnTo>
                  <a:pt x="4849" y="13088"/>
                </a:lnTo>
                <a:lnTo>
                  <a:pt x="4857" y="13106"/>
                </a:lnTo>
                <a:lnTo>
                  <a:pt x="4864" y="13124"/>
                </a:lnTo>
                <a:lnTo>
                  <a:pt x="4870" y="13142"/>
                </a:lnTo>
                <a:lnTo>
                  <a:pt x="4874" y="13159"/>
                </a:lnTo>
                <a:lnTo>
                  <a:pt x="4879" y="13177"/>
                </a:lnTo>
                <a:lnTo>
                  <a:pt x="4882" y="13193"/>
                </a:lnTo>
                <a:lnTo>
                  <a:pt x="4883" y="13210"/>
                </a:lnTo>
                <a:lnTo>
                  <a:pt x="4885" y="13225"/>
                </a:lnTo>
                <a:lnTo>
                  <a:pt x="4885" y="13242"/>
                </a:lnTo>
                <a:lnTo>
                  <a:pt x="4885" y="13257"/>
                </a:lnTo>
                <a:lnTo>
                  <a:pt x="4885" y="13272"/>
                </a:lnTo>
                <a:lnTo>
                  <a:pt x="4880" y="13329"/>
                </a:lnTo>
                <a:lnTo>
                  <a:pt x="4875" y="13380"/>
                </a:lnTo>
                <a:lnTo>
                  <a:pt x="4875" y="13392"/>
                </a:lnTo>
                <a:lnTo>
                  <a:pt x="4875" y="13403"/>
                </a:lnTo>
                <a:lnTo>
                  <a:pt x="4875" y="13414"/>
                </a:lnTo>
                <a:lnTo>
                  <a:pt x="4878" y="13425"/>
                </a:lnTo>
                <a:lnTo>
                  <a:pt x="4880" y="13435"/>
                </a:lnTo>
                <a:lnTo>
                  <a:pt x="4883" y="13445"/>
                </a:lnTo>
                <a:lnTo>
                  <a:pt x="4887" y="13455"/>
                </a:lnTo>
                <a:lnTo>
                  <a:pt x="4892" y="13464"/>
                </a:lnTo>
                <a:lnTo>
                  <a:pt x="4854" y="13514"/>
                </a:lnTo>
                <a:lnTo>
                  <a:pt x="4895" y="13547"/>
                </a:lnTo>
                <a:lnTo>
                  <a:pt x="4887" y="13573"/>
                </a:lnTo>
                <a:lnTo>
                  <a:pt x="4880" y="13592"/>
                </a:lnTo>
                <a:lnTo>
                  <a:pt x="4878" y="13601"/>
                </a:lnTo>
                <a:lnTo>
                  <a:pt x="4875" y="13611"/>
                </a:lnTo>
                <a:lnTo>
                  <a:pt x="4874" y="13624"/>
                </a:lnTo>
                <a:lnTo>
                  <a:pt x="4874" y="13639"/>
                </a:lnTo>
                <a:lnTo>
                  <a:pt x="4893" y="13639"/>
                </a:lnTo>
                <a:lnTo>
                  <a:pt x="4888" y="14009"/>
                </a:lnTo>
                <a:lnTo>
                  <a:pt x="4912" y="14060"/>
                </a:lnTo>
                <a:lnTo>
                  <a:pt x="4912" y="14085"/>
                </a:lnTo>
                <a:lnTo>
                  <a:pt x="4913" y="14111"/>
                </a:lnTo>
                <a:lnTo>
                  <a:pt x="4915" y="14134"/>
                </a:lnTo>
                <a:lnTo>
                  <a:pt x="4918" y="14156"/>
                </a:lnTo>
                <a:lnTo>
                  <a:pt x="4921" y="14175"/>
                </a:lnTo>
                <a:lnTo>
                  <a:pt x="4925" y="14195"/>
                </a:lnTo>
                <a:lnTo>
                  <a:pt x="4929" y="14212"/>
                </a:lnTo>
                <a:lnTo>
                  <a:pt x="4934" y="14229"/>
                </a:lnTo>
                <a:lnTo>
                  <a:pt x="4943" y="14259"/>
                </a:lnTo>
                <a:lnTo>
                  <a:pt x="4949" y="14287"/>
                </a:lnTo>
                <a:lnTo>
                  <a:pt x="4952" y="14300"/>
                </a:lnTo>
                <a:lnTo>
                  <a:pt x="4954" y="14313"/>
                </a:lnTo>
                <a:lnTo>
                  <a:pt x="4955" y="14325"/>
                </a:lnTo>
                <a:lnTo>
                  <a:pt x="4954" y="14337"/>
                </a:lnTo>
                <a:lnTo>
                  <a:pt x="4950" y="14380"/>
                </a:lnTo>
                <a:lnTo>
                  <a:pt x="4946" y="14414"/>
                </a:lnTo>
                <a:lnTo>
                  <a:pt x="4942" y="14443"/>
                </a:lnTo>
                <a:lnTo>
                  <a:pt x="4936" y="14468"/>
                </a:lnTo>
                <a:lnTo>
                  <a:pt x="4933" y="14495"/>
                </a:lnTo>
                <a:lnTo>
                  <a:pt x="4929" y="14525"/>
                </a:lnTo>
                <a:lnTo>
                  <a:pt x="4927" y="14561"/>
                </a:lnTo>
                <a:lnTo>
                  <a:pt x="4927" y="14607"/>
                </a:lnTo>
                <a:lnTo>
                  <a:pt x="4926" y="14618"/>
                </a:lnTo>
                <a:lnTo>
                  <a:pt x="4925" y="14628"/>
                </a:lnTo>
                <a:lnTo>
                  <a:pt x="4924" y="14639"/>
                </a:lnTo>
                <a:lnTo>
                  <a:pt x="4922" y="14648"/>
                </a:lnTo>
                <a:lnTo>
                  <a:pt x="4917" y="14666"/>
                </a:lnTo>
                <a:lnTo>
                  <a:pt x="4912" y="14682"/>
                </a:lnTo>
                <a:lnTo>
                  <a:pt x="4905" y="14700"/>
                </a:lnTo>
                <a:lnTo>
                  <a:pt x="4899" y="14718"/>
                </a:lnTo>
                <a:lnTo>
                  <a:pt x="4897" y="14729"/>
                </a:lnTo>
                <a:lnTo>
                  <a:pt x="4895" y="14740"/>
                </a:lnTo>
                <a:lnTo>
                  <a:pt x="4893" y="14751"/>
                </a:lnTo>
                <a:lnTo>
                  <a:pt x="4892" y="14765"/>
                </a:lnTo>
                <a:lnTo>
                  <a:pt x="4898" y="14768"/>
                </a:lnTo>
                <a:lnTo>
                  <a:pt x="4905" y="14772"/>
                </a:lnTo>
                <a:lnTo>
                  <a:pt x="4911" y="14776"/>
                </a:lnTo>
                <a:lnTo>
                  <a:pt x="4917" y="14781"/>
                </a:lnTo>
                <a:lnTo>
                  <a:pt x="4922" y="14787"/>
                </a:lnTo>
                <a:lnTo>
                  <a:pt x="4926" y="14793"/>
                </a:lnTo>
                <a:lnTo>
                  <a:pt x="4931" y="14800"/>
                </a:lnTo>
                <a:lnTo>
                  <a:pt x="4934" y="14806"/>
                </a:lnTo>
                <a:lnTo>
                  <a:pt x="4942" y="14822"/>
                </a:lnTo>
                <a:lnTo>
                  <a:pt x="4948" y="14839"/>
                </a:lnTo>
                <a:lnTo>
                  <a:pt x="4952" y="14857"/>
                </a:lnTo>
                <a:lnTo>
                  <a:pt x="4955" y="14876"/>
                </a:lnTo>
                <a:lnTo>
                  <a:pt x="4958" y="14897"/>
                </a:lnTo>
                <a:lnTo>
                  <a:pt x="4960" y="14918"/>
                </a:lnTo>
                <a:lnTo>
                  <a:pt x="4961" y="14939"/>
                </a:lnTo>
                <a:lnTo>
                  <a:pt x="4961" y="14961"/>
                </a:lnTo>
                <a:lnTo>
                  <a:pt x="4962" y="15004"/>
                </a:lnTo>
                <a:lnTo>
                  <a:pt x="4962" y="15047"/>
                </a:lnTo>
                <a:lnTo>
                  <a:pt x="4997" y="15064"/>
                </a:lnTo>
                <a:lnTo>
                  <a:pt x="5051" y="15046"/>
                </a:lnTo>
                <a:lnTo>
                  <a:pt x="5084" y="15131"/>
                </a:lnTo>
                <a:lnTo>
                  <a:pt x="5050" y="15152"/>
                </a:lnTo>
                <a:lnTo>
                  <a:pt x="5079" y="15160"/>
                </a:lnTo>
                <a:lnTo>
                  <a:pt x="5116" y="15174"/>
                </a:lnTo>
                <a:lnTo>
                  <a:pt x="5160" y="15192"/>
                </a:lnTo>
                <a:lnTo>
                  <a:pt x="5212" y="15214"/>
                </a:lnTo>
                <a:lnTo>
                  <a:pt x="5268" y="15238"/>
                </a:lnTo>
                <a:lnTo>
                  <a:pt x="5327" y="15264"/>
                </a:lnTo>
                <a:lnTo>
                  <a:pt x="5388" y="15291"/>
                </a:lnTo>
                <a:lnTo>
                  <a:pt x="5450" y="15318"/>
                </a:lnTo>
                <a:lnTo>
                  <a:pt x="5511" y="15345"/>
                </a:lnTo>
                <a:lnTo>
                  <a:pt x="5570" y="15370"/>
                </a:lnTo>
                <a:lnTo>
                  <a:pt x="5626" y="15391"/>
                </a:lnTo>
                <a:lnTo>
                  <a:pt x="5677" y="15410"/>
                </a:lnTo>
                <a:lnTo>
                  <a:pt x="5700" y="15418"/>
                </a:lnTo>
                <a:lnTo>
                  <a:pt x="5722" y="15425"/>
                </a:lnTo>
                <a:lnTo>
                  <a:pt x="5742" y="15430"/>
                </a:lnTo>
                <a:lnTo>
                  <a:pt x="5759" y="15434"/>
                </a:lnTo>
                <a:lnTo>
                  <a:pt x="5775" y="15436"/>
                </a:lnTo>
                <a:lnTo>
                  <a:pt x="5788" y="15437"/>
                </a:lnTo>
                <a:lnTo>
                  <a:pt x="5799" y="15436"/>
                </a:lnTo>
                <a:lnTo>
                  <a:pt x="5807" y="15433"/>
                </a:lnTo>
                <a:lnTo>
                  <a:pt x="5684" y="15380"/>
                </a:lnTo>
                <a:lnTo>
                  <a:pt x="5695" y="15274"/>
                </a:lnTo>
                <a:lnTo>
                  <a:pt x="5663" y="15266"/>
                </a:lnTo>
                <a:lnTo>
                  <a:pt x="5720" y="15249"/>
                </a:lnTo>
                <a:lnTo>
                  <a:pt x="5621" y="15161"/>
                </a:lnTo>
                <a:lnTo>
                  <a:pt x="5634" y="15100"/>
                </a:lnTo>
                <a:lnTo>
                  <a:pt x="5651" y="15104"/>
                </a:lnTo>
                <a:lnTo>
                  <a:pt x="5667" y="15111"/>
                </a:lnTo>
                <a:lnTo>
                  <a:pt x="5683" y="15116"/>
                </a:lnTo>
                <a:lnTo>
                  <a:pt x="5697" y="15122"/>
                </a:lnTo>
                <a:lnTo>
                  <a:pt x="5724" y="15134"/>
                </a:lnTo>
                <a:lnTo>
                  <a:pt x="5747" y="15147"/>
                </a:lnTo>
                <a:lnTo>
                  <a:pt x="5767" y="15158"/>
                </a:lnTo>
                <a:lnTo>
                  <a:pt x="5783" y="15166"/>
                </a:lnTo>
                <a:lnTo>
                  <a:pt x="5790" y="15171"/>
                </a:lnTo>
                <a:lnTo>
                  <a:pt x="5796" y="15173"/>
                </a:lnTo>
                <a:lnTo>
                  <a:pt x="5802" y="15175"/>
                </a:lnTo>
                <a:lnTo>
                  <a:pt x="5807" y="15176"/>
                </a:lnTo>
                <a:lnTo>
                  <a:pt x="5810" y="15175"/>
                </a:lnTo>
                <a:lnTo>
                  <a:pt x="5813" y="15174"/>
                </a:lnTo>
                <a:lnTo>
                  <a:pt x="5815" y="15171"/>
                </a:lnTo>
                <a:lnTo>
                  <a:pt x="5817" y="15165"/>
                </a:lnTo>
                <a:lnTo>
                  <a:pt x="5817" y="15160"/>
                </a:lnTo>
                <a:lnTo>
                  <a:pt x="5817" y="15152"/>
                </a:lnTo>
                <a:lnTo>
                  <a:pt x="5816" y="15143"/>
                </a:lnTo>
                <a:lnTo>
                  <a:pt x="5814" y="15131"/>
                </a:lnTo>
                <a:lnTo>
                  <a:pt x="5808" y="15102"/>
                </a:lnTo>
                <a:lnTo>
                  <a:pt x="5799" y="15064"/>
                </a:lnTo>
                <a:lnTo>
                  <a:pt x="5786" y="15017"/>
                </a:lnTo>
                <a:lnTo>
                  <a:pt x="5772" y="14958"/>
                </a:lnTo>
                <a:lnTo>
                  <a:pt x="6158" y="14980"/>
                </a:lnTo>
                <a:lnTo>
                  <a:pt x="6149" y="14954"/>
                </a:lnTo>
                <a:lnTo>
                  <a:pt x="6207" y="14833"/>
                </a:lnTo>
                <a:lnTo>
                  <a:pt x="6127" y="14775"/>
                </a:lnTo>
                <a:lnTo>
                  <a:pt x="5983" y="14548"/>
                </a:lnTo>
                <a:lnTo>
                  <a:pt x="6000" y="14537"/>
                </a:lnTo>
                <a:lnTo>
                  <a:pt x="6035" y="14537"/>
                </a:lnTo>
                <a:lnTo>
                  <a:pt x="6038" y="14546"/>
                </a:lnTo>
                <a:lnTo>
                  <a:pt x="6042" y="14555"/>
                </a:lnTo>
                <a:lnTo>
                  <a:pt x="6046" y="14564"/>
                </a:lnTo>
                <a:lnTo>
                  <a:pt x="6051" y="14574"/>
                </a:lnTo>
                <a:lnTo>
                  <a:pt x="6057" y="14582"/>
                </a:lnTo>
                <a:lnTo>
                  <a:pt x="6063" y="14590"/>
                </a:lnTo>
                <a:lnTo>
                  <a:pt x="6070" y="14599"/>
                </a:lnTo>
                <a:lnTo>
                  <a:pt x="6077" y="14606"/>
                </a:lnTo>
                <a:lnTo>
                  <a:pt x="6086" y="14613"/>
                </a:lnTo>
                <a:lnTo>
                  <a:pt x="6094" y="14620"/>
                </a:lnTo>
                <a:lnTo>
                  <a:pt x="6103" y="14626"/>
                </a:lnTo>
                <a:lnTo>
                  <a:pt x="6112" y="14633"/>
                </a:lnTo>
                <a:lnTo>
                  <a:pt x="6133" y="14644"/>
                </a:lnTo>
                <a:lnTo>
                  <a:pt x="6154" y="14654"/>
                </a:lnTo>
                <a:lnTo>
                  <a:pt x="6176" y="14664"/>
                </a:lnTo>
                <a:lnTo>
                  <a:pt x="6200" y="14672"/>
                </a:lnTo>
                <a:lnTo>
                  <a:pt x="6225" y="14678"/>
                </a:lnTo>
                <a:lnTo>
                  <a:pt x="6250" y="14683"/>
                </a:lnTo>
                <a:lnTo>
                  <a:pt x="6276" y="14688"/>
                </a:lnTo>
                <a:lnTo>
                  <a:pt x="6301" y="14691"/>
                </a:lnTo>
                <a:lnTo>
                  <a:pt x="6326" y="14694"/>
                </a:lnTo>
                <a:lnTo>
                  <a:pt x="6352" y="14695"/>
                </a:lnTo>
                <a:lnTo>
                  <a:pt x="6470" y="14567"/>
                </a:lnTo>
                <a:lnTo>
                  <a:pt x="6564" y="14342"/>
                </a:lnTo>
                <a:lnTo>
                  <a:pt x="6651" y="14378"/>
                </a:lnTo>
                <a:lnTo>
                  <a:pt x="6632" y="14364"/>
                </a:lnTo>
                <a:lnTo>
                  <a:pt x="6765" y="14178"/>
                </a:lnTo>
                <a:lnTo>
                  <a:pt x="6727" y="13955"/>
                </a:lnTo>
                <a:lnTo>
                  <a:pt x="6709" y="13938"/>
                </a:lnTo>
                <a:lnTo>
                  <a:pt x="6938" y="13789"/>
                </a:lnTo>
                <a:lnTo>
                  <a:pt x="7073" y="13780"/>
                </a:lnTo>
                <a:lnTo>
                  <a:pt x="7074" y="13771"/>
                </a:lnTo>
                <a:lnTo>
                  <a:pt x="7076" y="13763"/>
                </a:lnTo>
                <a:lnTo>
                  <a:pt x="7079" y="13756"/>
                </a:lnTo>
                <a:lnTo>
                  <a:pt x="7082" y="13749"/>
                </a:lnTo>
                <a:lnTo>
                  <a:pt x="7085" y="13743"/>
                </a:lnTo>
                <a:lnTo>
                  <a:pt x="7089" y="13737"/>
                </a:lnTo>
                <a:lnTo>
                  <a:pt x="7094" y="13732"/>
                </a:lnTo>
                <a:lnTo>
                  <a:pt x="7099" y="13727"/>
                </a:lnTo>
                <a:lnTo>
                  <a:pt x="7106" y="13723"/>
                </a:lnTo>
                <a:lnTo>
                  <a:pt x="7112" y="13719"/>
                </a:lnTo>
                <a:lnTo>
                  <a:pt x="7118" y="13716"/>
                </a:lnTo>
                <a:lnTo>
                  <a:pt x="7125" y="13714"/>
                </a:lnTo>
                <a:lnTo>
                  <a:pt x="7141" y="13709"/>
                </a:lnTo>
                <a:lnTo>
                  <a:pt x="7157" y="13705"/>
                </a:lnTo>
                <a:lnTo>
                  <a:pt x="7175" y="13704"/>
                </a:lnTo>
                <a:lnTo>
                  <a:pt x="7192" y="13703"/>
                </a:lnTo>
                <a:lnTo>
                  <a:pt x="7211" y="13703"/>
                </a:lnTo>
                <a:lnTo>
                  <a:pt x="7230" y="13704"/>
                </a:lnTo>
                <a:lnTo>
                  <a:pt x="7267" y="13706"/>
                </a:lnTo>
                <a:lnTo>
                  <a:pt x="7302" y="13710"/>
                </a:lnTo>
                <a:lnTo>
                  <a:pt x="7345" y="13649"/>
                </a:lnTo>
                <a:lnTo>
                  <a:pt x="7348" y="13623"/>
                </a:lnTo>
                <a:lnTo>
                  <a:pt x="7351" y="13598"/>
                </a:lnTo>
                <a:lnTo>
                  <a:pt x="7357" y="13574"/>
                </a:lnTo>
                <a:lnTo>
                  <a:pt x="7363" y="13552"/>
                </a:lnTo>
                <a:lnTo>
                  <a:pt x="7370" y="13530"/>
                </a:lnTo>
                <a:lnTo>
                  <a:pt x="7379" y="13509"/>
                </a:lnTo>
                <a:lnTo>
                  <a:pt x="7389" y="13491"/>
                </a:lnTo>
                <a:lnTo>
                  <a:pt x="7399" y="13472"/>
                </a:lnTo>
                <a:lnTo>
                  <a:pt x="7410" y="13455"/>
                </a:lnTo>
                <a:lnTo>
                  <a:pt x="7423" y="13438"/>
                </a:lnTo>
                <a:lnTo>
                  <a:pt x="7436" y="13424"/>
                </a:lnTo>
                <a:lnTo>
                  <a:pt x="7451" y="13408"/>
                </a:lnTo>
                <a:lnTo>
                  <a:pt x="7465" y="13395"/>
                </a:lnTo>
                <a:lnTo>
                  <a:pt x="7480" y="13381"/>
                </a:lnTo>
                <a:lnTo>
                  <a:pt x="7496" y="13370"/>
                </a:lnTo>
                <a:lnTo>
                  <a:pt x="7512" y="13357"/>
                </a:lnTo>
                <a:lnTo>
                  <a:pt x="7512" y="13252"/>
                </a:lnTo>
                <a:lnTo>
                  <a:pt x="7564" y="13215"/>
                </a:lnTo>
                <a:lnTo>
                  <a:pt x="7558" y="13201"/>
                </a:lnTo>
                <a:lnTo>
                  <a:pt x="7554" y="13187"/>
                </a:lnTo>
                <a:lnTo>
                  <a:pt x="7552" y="13173"/>
                </a:lnTo>
                <a:lnTo>
                  <a:pt x="7552" y="13158"/>
                </a:lnTo>
                <a:lnTo>
                  <a:pt x="7552" y="13144"/>
                </a:lnTo>
                <a:lnTo>
                  <a:pt x="7553" y="13129"/>
                </a:lnTo>
                <a:lnTo>
                  <a:pt x="7555" y="13114"/>
                </a:lnTo>
                <a:lnTo>
                  <a:pt x="7558" y="13098"/>
                </a:lnTo>
                <a:lnTo>
                  <a:pt x="7563" y="13066"/>
                </a:lnTo>
                <a:lnTo>
                  <a:pt x="7567" y="13031"/>
                </a:lnTo>
                <a:lnTo>
                  <a:pt x="7569" y="13013"/>
                </a:lnTo>
                <a:lnTo>
                  <a:pt x="7569" y="12993"/>
                </a:lnTo>
                <a:lnTo>
                  <a:pt x="7569" y="12973"/>
                </a:lnTo>
                <a:lnTo>
                  <a:pt x="7567" y="12953"/>
                </a:lnTo>
                <a:lnTo>
                  <a:pt x="7564" y="12918"/>
                </a:lnTo>
                <a:lnTo>
                  <a:pt x="7562" y="12888"/>
                </a:lnTo>
                <a:lnTo>
                  <a:pt x="7561" y="12863"/>
                </a:lnTo>
                <a:lnTo>
                  <a:pt x="7562" y="12842"/>
                </a:lnTo>
                <a:lnTo>
                  <a:pt x="7563" y="12826"/>
                </a:lnTo>
                <a:lnTo>
                  <a:pt x="7565" y="12811"/>
                </a:lnTo>
                <a:lnTo>
                  <a:pt x="7568" y="12799"/>
                </a:lnTo>
                <a:lnTo>
                  <a:pt x="7572" y="12789"/>
                </a:lnTo>
                <a:lnTo>
                  <a:pt x="7580" y="12771"/>
                </a:lnTo>
                <a:lnTo>
                  <a:pt x="7588" y="12751"/>
                </a:lnTo>
                <a:lnTo>
                  <a:pt x="7592" y="12740"/>
                </a:lnTo>
                <a:lnTo>
                  <a:pt x="7596" y="12726"/>
                </a:lnTo>
                <a:lnTo>
                  <a:pt x="7598" y="12709"/>
                </a:lnTo>
                <a:lnTo>
                  <a:pt x="7601" y="12689"/>
                </a:lnTo>
                <a:lnTo>
                  <a:pt x="7670" y="12709"/>
                </a:lnTo>
                <a:lnTo>
                  <a:pt x="7678" y="12686"/>
                </a:lnTo>
                <a:lnTo>
                  <a:pt x="7685" y="12665"/>
                </a:lnTo>
                <a:lnTo>
                  <a:pt x="7693" y="12644"/>
                </a:lnTo>
                <a:lnTo>
                  <a:pt x="7703" y="12624"/>
                </a:lnTo>
                <a:lnTo>
                  <a:pt x="7713" y="12606"/>
                </a:lnTo>
                <a:lnTo>
                  <a:pt x="7723" y="12588"/>
                </a:lnTo>
                <a:lnTo>
                  <a:pt x="7734" y="12572"/>
                </a:lnTo>
                <a:lnTo>
                  <a:pt x="7746" y="12556"/>
                </a:lnTo>
                <a:lnTo>
                  <a:pt x="7758" y="12542"/>
                </a:lnTo>
                <a:lnTo>
                  <a:pt x="7771" y="12528"/>
                </a:lnTo>
                <a:lnTo>
                  <a:pt x="7783" y="12515"/>
                </a:lnTo>
                <a:lnTo>
                  <a:pt x="7795" y="12502"/>
                </a:lnTo>
                <a:lnTo>
                  <a:pt x="7821" y="12478"/>
                </a:lnTo>
                <a:lnTo>
                  <a:pt x="7846" y="12455"/>
                </a:lnTo>
                <a:lnTo>
                  <a:pt x="7871" y="12433"/>
                </a:lnTo>
                <a:lnTo>
                  <a:pt x="7893" y="12411"/>
                </a:lnTo>
                <a:lnTo>
                  <a:pt x="7904" y="12400"/>
                </a:lnTo>
                <a:lnTo>
                  <a:pt x="7914" y="12389"/>
                </a:lnTo>
                <a:lnTo>
                  <a:pt x="7924" y="12378"/>
                </a:lnTo>
                <a:lnTo>
                  <a:pt x="7933" y="12365"/>
                </a:lnTo>
                <a:lnTo>
                  <a:pt x="7941" y="12353"/>
                </a:lnTo>
                <a:lnTo>
                  <a:pt x="7948" y="12340"/>
                </a:lnTo>
                <a:lnTo>
                  <a:pt x="7954" y="12327"/>
                </a:lnTo>
                <a:lnTo>
                  <a:pt x="7961" y="12314"/>
                </a:lnTo>
                <a:lnTo>
                  <a:pt x="7965" y="12299"/>
                </a:lnTo>
                <a:lnTo>
                  <a:pt x="7968" y="12284"/>
                </a:lnTo>
                <a:lnTo>
                  <a:pt x="7970" y="12267"/>
                </a:lnTo>
                <a:lnTo>
                  <a:pt x="7971" y="12250"/>
                </a:lnTo>
                <a:lnTo>
                  <a:pt x="7971" y="12109"/>
                </a:lnTo>
                <a:lnTo>
                  <a:pt x="7969" y="12100"/>
                </a:lnTo>
                <a:lnTo>
                  <a:pt x="7967" y="12089"/>
                </a:lnTo>
                <a:lnTo>
                  <a:pt x="7962" y="12077"/>
                </a:lnTo>
                <a:lnTo>
                  <a:pt x="7956" y="12064"/>
                </a:lnTo>
                <a:lnTo>
                  <a:pt x="7949" y="12049"/>
                </a:lnTo>
                <a:lnTo>
                  <a:pt x="7941" y="12035"/>
                </a:lnTo>
                <a:lnTo>
                  <a:pt x="7932" y="12020"/>
                </a:lnTo>
                <a:lnTo>
                  <a:pt x="7922" y="12005"/>
                </a:lnTo>
                <a:lnTo>
                  <a:pt x="7912" y="11990"/>
                </a:lnTo>
                <a:lnTo>
                  <a:pt x="7901" y="11977"/>
                </a:lnTo>
                <a:lnTo>
                  <a:pt x="7890" y="11964"/>
                </a:lnTo>
                <a:lnTo>
                  <a:pt x="7880" y="11952"/>
                </a:lnTo>
                <a:lnTo>
                  <a:pt x="7870" y="11941"/>
                </a:lnTo>
                <a:lnTo>
                  <a:pt x="7859" y="11933"/>
                </a:lnTo>
                <a:lnTo>
                  <a:pt x="7851" y="11925"/>
                </a:lnTo>
                <a:lnTo>
                  <a:pt x="7843" y="11920"/>
                </a:lnTo>
                <a:lnTo>
                  <a:pt x="7794" y="11899"/>
                </a:lnTo>
                <a:lnTo>
                  <a:pt x="7764" y="11885"/>
                </a:lnTo>
                <a:lnTo>
                  <a:pt x="7746" y="11877"/>
                </a:lnTo>
                <a:lnTo>
                  <a:pt x="7734" y="11871"/>
                </a:lnTo>
                <a:lnTo>
                  <a:pt x="7724" y="11863"/>
                </a:lnTo>
                <a:lnTo>
                  <a:pt x="7711" y="11851"/>
                </a:lnTo>
                <a:lnTo>
                  <a:pt x="7687" y="11830"/>
                </a:lnTo>
                <a:lnTo>
                  <a:pt x="7649" y="11797"/>
                </a:lnTo>
                <a:lnTo>
                  <a:pt x="7635" y="11787"/>
                </a:lnTo>
                <a:lnTo>
                  <a:pt x="7617" y="11776"/>
                </a:lnTo>
                <a:lnTo>
                  <a:pt x="7593" y="11764"/>
                </a:lnTo>
                <a:lnTo>
                  <a:pt x="7566" y="11751"/>
                </a:lnTo>
                <a:lnTo>
                  <a:pt x="7536" y="11737"/>
                </a:lnTo>
                <a:lnTo>
                  <a:pt x="7503" y="11724"/>
                </a:lnTo>
                <a:lnTo>
                  <a:pt x="7469" y="11711"/>
                </a:lnTo>
                <a:lnTo>
                  <a:pt x="7434" y="11697"/>
                </a:lnTo>
                <a:lnTo>
                  <a:pt x="7399" y="11685"/>
                </a:lnTo>
                <a:lnTo>
                  <a:pt x="7363" y="11672"/>
                </a:lnTo>
                <a:lnTo>
                  <a:pt x="7329" y="11662"/>
                </a:lnTo>
                <a:lnTo>
                  <a:pt x="7297" y="11653"/>
                </a:lnTo>
                <a:lnTo>
                  <a:pt x="7266" y="11646"/>
                </a:lnTo>
                <a:lnTo>
                  <a:pt x="7239" y="11639"/>
                </a:lnTo>
                <a:lnTo>
                  <a:pt x="7215" y="11635"/>
                </a:lnTo>
                <a:lnTo>
                  <a:pt x="7197" y="11634"/>
                </a:lnTo>
                <a:lnTo>
                  <a:pt x="7190" y="11634"/>
                </a:lnTo>
                <a:lnTo>
                  <a:pt x="7186" y="11635"/>
                </a:lnTo>
                <a:lnTo>
                  <a:pt x="7182" y="11637"/>
                </a:lnTo>
                <a:lnTo>
                  <a:pt x="7178" y="11638"/>
                </a:lnTo>
                <a:lnTo>
                  <a:pt x="7176" y="11641"/>
                </a:lnTo>
                <a:lnTo>
                  <a:pt x="7173" y="11645"/>
                </a:lnTo>
                <a:lnTo>
                  <a:pt x="7171" y="11648"/>
                </a:lnTo>
                <a:lnTo>
                  <a:pt x="7170" y="11651"/>
                </a:lnTo>
                <a:lnTo>
                  <a:pt x="7165" y="11667"/>
                </a:lnTo>
                <a:lnTo>
                  <a:pt x="7161" y="11687"/>
                </a:lnTo>
                <a:lnTo>
                  <a:pt x="7126" y="11687"/>
                </a:lnTo>
                <a:lnTo>
                  <a:pt x="7070" y="11531"/>
                </a:lnTo>
                <a:lnTo>
                  <a:pt x="7048" y="11528"/>
                </a:lnTo>
                <a:lnTo>
                  <a:pt x="7027" y="11523"/>
                </a:lnTo>
                <a:lnTo>
                  <a:pt x="7009" y="11517"/>
                </a:lnTo>
                <a:lnTo>
                  <a:pt x="6990" y="11509"/>
                </a:lnTo>
                <a:lnTo>
                  <a:pt x="6972" y="11501"/>
                </a:lnTo>
                <a:lnTo>
                  <a:pt x="6956" y="11492"/>
                </a:lnTo>
                <a:lnTo>
                  <a:pt x="6941" y="11482"/>
                </a:lnTo>
                <a:lnTo>
                  <a:pt x="6927" y="11472"/>
                </a:lnTo>
                <a:lnTo>
                  <a:pt x="6903" y="11455"/>
                </a:lnTo>
                <a:lnTo>
                  <a:pt x="6884" y="11438"/>
                </a:lnTo>
                <a:lnTo>
                  <a:pt x="6876" y="11432"/>
                </a:lnTo>
                <a:lnTo>
                  <a:pt x="6870" y="11428"/>
                </a:lnTo>
                <a:lnTo>
                  <a:pt x="6865" y="11425"/>
                </a:lnTo>
                <a:lnTo>
                  <a:pt x="6862" y="11424"/>
                </a:lnTo>
                <a:lnTo>
                  <a:pt x="6854" y="11424"/>
                </a:lnTo>
                <a:lnTo>
                  <a:pt x="6847" y="11425"/>
                </a:lnTo>
                <a:lnTo>
                  <a:pt x="6839" y="11427"/>
                </a:lnTo>
                <a:lnTo>
                  <a:pt x="6832" y="11429"/>
                </a:lnTo>
                <a:lnTo>
                  <a:pt x="6818" y="11435"/>
                </a:lnTo>
                <a:lnTo>
                  <a:pt x="6804" y="11443"/>
                </a:lnTo>
                <a:lnTo>
                  <a:pt x="6778" y="11460"/>
                </a:lnTo>
                <a:lnTo>
                  <a:pt x="6757" y="11476"/>
                </a:lnTo>
                <a:lnTo>
                  <a:pt x="6735" y="11388"/>
                </a:lnTo>
                <a:lnTo>
                  <a:pt x="6662" y="11344"/>
                </a:lnTo>
                <a:lnTo>
                  <a:pt x="6639" y="11355"/>
                </a:lnTo>
                <a:lnTo>
                  <a:pt x="6618" y="11367"/>
                </a:lnTo>
                <a:lnTo>
                  <a:pt x="6600" y="11377"/>
                </a:lnTo>
                <a:lnTo>
                  <a:pt x="6584" y="11387"/>
                </a:lnTo>
                <a:lnTo>
                  <a:pt x="6569" y="11399"/>
                </a:lnTo>
                <a:lnTo>
                  <a:pt x="6555" y="11409"/>
                </a:lnTo>
                <a:lnTo>
                  <a:pt x="6543" y="11420"/>
                </a:lnTo>
                <a:lnTo>
                  <a:pt x="6532" y="11432"/>
                </a:lnTo>
                <a:lnTo>
                  <a:pt x="6520" y="11445"/>
                </a:lnTo>
                <a:lnTo>
                  <a:pt x="6510" y="11458"/>
                </a:lnTo>
                <a:lnTo>
                  <a:pt x="6500" y="11472"/>
                </a:lnTo>
                <a:lnTo>
                  <a:pt x="6488" y="11488"/>
                </a:lnTo>
                <a:lnTo>
                  <a:pt x="6466" y="11523"/>
                </a:lnTo>
                <a:lnTo>
                  <a:pt x="6440" y="11564"/>
                </a:lnTo>
                <a:lnTo>
                  <a:pt x="6424" y="11440"/>
                </a:lnTo>
                <a:lnTo>
                  <a:pt x="6491" y="11419"/>
                </a:lnTo>
                <a:lnTo>
                  <a:pt x="6504" y="11334"/>
                </a:lnTo>
                <a:lnTo>
                  <a:pt x="6577" y="11376"/>
                </a:lnTo>
                <a:lnTo>
                  <a:pt x="6623" y="11250"/>
                </a:lnTo>
                <a:lnTo>
                  <a:pt x="6580" y="11247"/>
                </a:lnTo>
                <a:lnTo>
                  <a:pt x="6602" y="11160"/>
                </a:lnTo>
                <a:lnTo>
                  <a:pt x="6589" y="11155"/>
                </a:lnTo>
                <a:lnTo>
                  <a:pt x="6578" y="11148"/>
                </a:lnTo>
                <a:lnTo>
                  <a:pt x="6569" y="11141"/>
                </a:lnTo>
                <a:lnTo>
                  <a:pt x="6561" y="11131"/>
                </a:lnTo>
                <a:lnTo>
                  <a:pt x="6553" y="11121"/>
                </a:lnTo>
                <a:lnTo>
                  <a:pt x="6548" y="11110"/>
                </a:lnTo>
                <a:lnTo>
                  <a:pt x="6543" y="11098"/>
                </a:lnTo>
                <a:lnTo>
                  <a:pt x="6539" y="11086"/>
                </a:lnTo>
                <a:lnTo>
                  <a:pt x="6531" y="11059"/>
                </a:lnTo>
                <a:lnTo>
                  <a:pt x="6523" y="11030"/>
                </a:lnTo>
                <a:lnTo>
                  <a:pt x="6515" y="11000"/>
                </a:lnTo>
                <a:lnTo>
                  <a:pt x="6506" y="10970"/>
                </a:lnTo>
                <a:lnTo>
                  <a:pt x="6498" y="10954"/>
                </a:lnTo>
                <a:lnTo>
                  <a:pt x="6491" y="10938"/>
                </a:lnTo>
                <a:lnTo>
                  <a:pt x="6485" y="10926"/>
                </a:lnTo>
                <a:lnTo>
                  <a:pt x="6479" y="10916"/>
                </a:lnTo>
                <a:lnTo>
                  <a:pt x="6474" y="10906"/>
                </a:lnTo>
                <a:lnTo>
                  <a:pt x="6468" y="10898"/>
                </a:lnTo>
                <a:lnTo>
                  <a:pt x="6462" y="10892"/>
                </a:lnTo>
                <a:lnTo>
                  <a:pt x="6457" y="10886"/>
                </a:lnTo>
                <a:lnTo>
                  <a:pt x="6445" y="10873"/>
                </a:lnTo>
                <a:lnTo>
                  <a:pt x="6430" y="10860"/>
                </a:lnTo>
                <a:lnTo>
                  <a:pt x="6414" y="10842"/>
                </a:lnTo>
                <a:lnTo>
                  <a:pt x="6394" y="10818"/>
                </a:lnTo>
                <a:lnTo>
                  <a:pt x="6385" y="10807"/>
                </a:lnTo>
                <a:lnTo>
                  <a:pt x="6377" y="10796"/>
                </a:lnTo>
                <a:lnTo>
                  <a:pt x="6367" y="10787"/>
                </a:lnTo>
                <a:lnTo>
                  <a:pt x="6358" y="10777"/>
                </a:lnTo>
                <a:lnTo>
                  <a:pt x="6348" y="10769"/>
                </a:lnTo>
                <a:lnTo>
                  <a:pt x="6339" y="10762"/>
                </a:lnTo>
                <a:lnTo>
                  <a:pt x="6328" y="10755"/>
                </a:lnTo>
                <a:lnTo>
                  <a:pt x="6318" y="10747"/>
                </a:lnTo>
                <a:lnTo>
                  <a:pt x="6308" y="10742"/>
                </a:lnTo>
                <a:lnTo>
                  <a:pt x="6297" y="10736"/>
                </a:lnTo>
                <a:lnTo>
                  <a:pt x="6287" y="10732"/>
                </a:lnTo>
                <a:lnTo>
                  <a:pt x="6276" y="10727"/>
                </a:lnTo>
                <a:lnTo>
                  <a:pt x="6254" y="10719"/>
                </a:lnTo>
                <a:lnTo>
                  <a:pt x="6230" y="10713"/>
                </a:lnTo>
                <a:lnTo>
                  <a:pt x="6205" y="10709"/>
                </a:lnTo>
                <a:lnTo>
                  <a:pt x="6180" y="10706"/>
                </a:lnTo>
                <a:lnTo>
                  <a:pt x="6153" y="10704"/>
                </a:lnTo>
                <a:lnTo>
                  <a:pt x="6125" y="10703"/>
                </a:lnTo>
                <a:lnTo>
                  <a:pt x="6065" y="10702"/>
                </a:lnTo>
                <a:lnTo>
                  <a:pt x="6000" y="10702"/>
                </a:lnTo>
                <a:lnTo>
                  <a:pt x="5846" y="10622"/>
                </a:lnTo>
                <a:lnTo>
                  <a:pt x="5850" y="10641"/>
                </a:lnTo>
                <a:lnTo>
                  <a:pt x="5797" y="10694"/>
                </a:lnTo>
                <a:lnTo>
                  <a:pt x="5800" y="10682"/>
                </a:lnTo>
                <a:lnTo>
                  <a:pt x="5803" y="10673"/>
                </a:lnTo>
                <a:lnTo>
                  <a:pt x="5806" y="10665"/>
                </a:lnTo>
                <a:lnTo>
                  <a:pt x="5809" y="10657"/>
                </a:lnTo>
                <a:lnTo>
                  <a:pt x="5816" y="10645"/>
                </a:lnTo>
                <a:lnTo>
                  <a:pt x="5823" y="10635"/>
                </a:lnTo>
                <a:lnTo>
                  <a:pt x="5831" y="10624"/>
                </a:lnTo>
                <a:lnTo>
                  <a:pt x="5837" y="10613"/>
                </a:lnTo>
                <a:lnTo>
                  <a:pt x="5839" y="10606"/>
                </a:lnTo>
                <a:lnTo>
                  <a:pt x="5840" y="10599"/>
                </a:lnTo>
                <a:lnTo>
                  <a:pt x="5841" y="10589"/>
                </a:lnTo>
                <a:lnTo>
                  <a:pt x="5842" y="10579"/>
                </a:lnTo>
                <a:lnTo>
                  <a:pt x="5841" y="10576"/>
                </a:lnTo>
                <a:lnTo>
                  <a:pt x="5840" y="10572"/>
                </a:lnTo>
                <a:lnTo>
                  <a:pt x="5839" y="10568"/>
                </a:lnTo>
                <a:lnTo>
                  <a:pt x="5836" y="10565"/>
                </a:lnTo>
                <a:lnTo>
                  <a:pt x="5829" y="10556"/>
                </a:lnTo>
                <a:lnTo>
                  <a:pt x="5821" y="10547"/>
                </a:lnTo>
                <a:lnTo>
                  <a:pt x="5800" y="10529"/>
                </a:lnTo>
                <a:lnTo>
                  <a:pt x="5774" y="10511"/>
                </a:lnTo>
                <a:lnTo>
                  <a:pt x="5747" y="10492"/>
                </a:lnTo>
                <a:lnTo>
                  <a:pt x="5721" y="10474"/>
                </a:lnTo>
                <a:lnTo>
                  <a:pt x="5710" y="10464"/>
                </a:lnTo>
                <a:lnTo>
                  <a:pt x="5699" y="10455"/>
                </a:lnTo>
                <a:lnTo>
                  <a:pt x="5690" y="10447"/>
                </a:lnTo>
                <a:lnTo>
                  <a:pt x="5683" y="10439"/>
                </a:lnTo>
                <a:lnTo>
                  <a:pt x="5596" y="10460"/>
                </a:lnTo>
                <a:lnTo>
                  <a:pt x="5633" y="10352"/>
                </a:lnTo>
                <a:lnTo>
                  <a:pt x="5465" y="10297"/>
                </a:lnTo>
                <a:lnTo>
                  <a:pt x="5472" y="10281"/>
                </a:lnTo>
                <a:lnTo>
                  <a:pt x="5525" y="10281"/>
                </a:lnTo>
                <a:lnTo>
                  <a:pt x="5525" y="10244"/>
                </a:lnTo>
                <a:lnTo>
                  <a:pt x="5349" y="10267"/>
                </a:lnTo>
                <a:lnTo>
                  <a:pt x="5331" y="10279"/>
                </a:lnTo>
                <a:lnTo>
                  <a:pt x="5316" y="10289"/>
                </a:lnTo>
                <a:lnTo>
                  <a:pt x="5310" y="10292"/>
                </a:lnTo>
                <a:lnTo>
                  <a:pt x="5302" y="10295"/>
                </a:lnTo>
                <a:lnTo>
                  <a:pt x="5292" y="10297"/>
                </a:lnTo>
                <a:lnTo>
                  <a:pt x="5278" y="10298"/>
                </a:lnTo>
                <a:lnTo>
                  <a:pt x="5173" y="10298"/>
                </a:lnTo>
                <a:lnTo>
                  <a:pt x="5173" y="10262"/>
                </a:lnTo>
                <a:lnTo>
                  <a:pt x="5120" y="10262"/>
                </a:lnTo>
                <a:lnTo>
                  <a:pt x="4980" y="10258"/>
                </a:lnTo>
                <a:lnTo>
                  <a:pt x="4979" y="10249"/>
                </a:lnTo>
                <a:lnTo>
                  <a:pt x="4977" y="10240"/>
                </a:lnTo>
                <a:lnTo>
                  <a:pt x="4974" y="10232"/>
                </a:lnTo>
                <a:lnTo>
                  <a:pt x="4969" y="10224"/>
                </a:lnTo>
                <a:lnTo>
                  <a:pt x="4965" y="10216"/>
                </a:lnTo>
                <a:lnTo>
                  <a:pt x="4960" y="10207"/>
                </a:lnTo>
                <a:lnTo>
                  <a:pt x="4955" y="10200"/>
                </a:lnTo>
                <a:lnTo>
                  <a:pt x="4949" y="10193"/>
                </a:lnTo>
                <a:lnTo>
                  <a:pt x="4935" y="10179"/>
                </a:lnTo>
                <a:lnTo>
                  <a:pt x="4920" y="10167"/>
                </a:lnTo>
                <a:lnTo>
                  <a:pt x="4904" y="10156"/>
                </a:lnTo>
                <a:lnTo>
                  <a:pt x="4887" y="10146"/>
                </a:lnTo>
                <a:lnTo>
                  <a:pt x="4869" y="10138"/>
                </a:lnTo>
                <a:lnTo>
                  <a:pt x="4852" y="10131"/>
                </a:lnTo>
                <a:lnTo>
                  <a:pt x="4834" y="10126"/>
                </a:lnTo>
                <a:lnTo>
                  <a:pt x="4819" y="10122"/>
                </a:lnTo>
                <a:lnTo>
                  <a:pt x="4803" y="10119"/>
                </a:lnTo>
                <a:lnTo>
                  <a:pt x="4790" y="10119"/>
                </a:lnTo>
                <a:lnTo>
                  <a:pt x="4784" y="10119"/>
                </a:lnTo>
                <a:lnTo>
                  <a:pt x="4777" y="10120"/>
                </a:lnTo>
                <a:lnTo>
                  <a:pt x="4772" y="10121"/>
                </a:lnTo>
                <a:lnTo>
                  <a:pt x="4768" y="10122"/>
                </a:lnTo>
                <a:lnTo>
                  <a:pt x="4824" y="10171"/>
                </a:lnTo>
                <a:lnTo>
                  <a:pt x="4699" y="10211"/>
                </a:lnTo>
                <a:lnTo>
                  <a:pt x="4690" y="10264"/>
                </a:lnTo>
                <a:lnTo>
                  <a:pt x="4697" y="10280"/>
                </a:lnTo>
                <a:lnTo>
                  <a:pt x="4707" y="10299"/>
                </a:lnTo>
                <a:lnTo>
                  <a:pt x="4713" y="10311"/>
                </a:lnTo>
                <a:lnTo>
                  <a:pt x="4719" y="10322"/>
                </a:lnTo>
                <a:lnTo>
                  <a:pt x="4723" y="10334"/>
                </a:lnTo>
                <a:lnTo>
                  <a:pt x="4727" y="10346"/>
                </a:lnTo>
                <a:lnTo>
                  <a:pt x="4730" y="10357"/>
                </a:lnTo>
                <a:lnTo>
                  <a:pt x="4730" y="10367"/>
                </a:lnTo>
                <a:lnTo>
                  <a:pt x="4730" y="10372"/>
                </a:lnTo>
                <a:lnTo>
                  <a:pt x="4729" y="10378"/>
                </a:lnTo>
                <a:lnTo>
                  <a:pt x="4728" y="10382"/>
                </a:lnTo>
                <a:lnTo>
                  <a:pt x="4726" y="10386"/>
                </a:lnTo>
                <a:lnTo>
                  <a:pt x="4723" y="10390"/>
                </a:lnTo>
                <a:lnTo>
                  <a:pt x="4720" y="10393"/>
                </a:lnTo>
                <a:lnTo>
                  <a:pt x="4714" y="10396"/>
                </a:lnTo>
                <a:lnTo>
                  <a:pt x="4710" y="10398"/>
                </a:lnTo>
                <a:lnTo>
                  <a:pt x="4704" y="10400"/>
                </a:lnTo>
                <a:lnTo>
                  <a:pt x="4697" y="10402"/>
                </a:lnTo>
                <a:lnTo>
                  <a:pt x="4690" y="10402"/>
                </a:lnTo>
                <a:lnTo>
                  <a:pt x="4680" y="10403"/>
                </a:lnTo>
                <a:lnTo>
                  <a:pt x="4675" y="10402"/>
                </a:lnTo>
                <a:lnTo>
                  <a:pt x="4670" y="10400"/>
                </a:lnTo>
                <a:lnTo>
                  <a:pt x="4666" y="10397"/>
                </a:lnTo>
                <a:lnTo>
                  <a:pt x="4661" y="10393"/>
                </a:lnTo>
                <a:lnTo>
                  <a:pt x="4656" y="10389"/>
                </a:lnTo>
                <a:lnTo>
                  <a:pt x="4651" y="10383"/>
                </a:lnTo>
                <a:lnTo>
                  <a:pt x="4647" y="10377"/>
                </a:lnTo>
                <a:lnTo>
                  <a:pt x="4644" y="10370"/>
                </a:lnTo>
                <a:lnTo>
                  <a:pt x="4637" y="10356"/>
                </a:lnTo>
                <a:lnTo>
                  <a:pt x="4632" y="10342"/>
                </a:lnTo>
                <a:lnTo>
                  <a:pt x="4629" y="10327"/>
                </a:lnTo>
                <a:lnTo>
                  <a:pt x="4628" y="10316"/>
                </a:lnTo>
                <a:lnTo>
                  <a:pt x="4628" y="10310"/>
                </a:lnTo>
                <a:lnTo>
                  <a:pt x="4629" y="10305"/>
                </a:lnTo>
                <a:lnTo>
                  <a:pt x="4631" y="10301"/>
                </a:lnTo>
                <a:lnTo>
                  <a:pt x="4633" y="10298"/>
                </a:lnTo>
                <a:lnTo>
                  <a:pt x="4639" y="10294"/>
                </a:lnTo>
                <a:lnTo>
                  <a:pt x="4645" y="10290"/>
                </a:lnTo>
                <a:lnTo>
                  <a:pt x="4648" y="10287"/>
                </a:lnTo>
                <a:lnTo>
                  <a:pt x="4651" y="10284"/>
                </a:lnTo>
                <a:lnTo>
                  <a:pt x="4655" y="10281"/>
                </a:lnTo>
                <a:lnTo>
                  <a:pt x="4658" y="10275"/>
                </a:lnTo>
                <a:lnTo>
                  <a:pt x="4660" y="10270"/>
                </a:lnTo>
                <a:lnTo>
                  <a:pt x="4662" y="10263"/>
                </a:lnTo>
                <a:lnTo>
                  <a:pt x="4663" y="10255"/>
                </a:lnTo>
                <a:lnTo>
                  <a:pt x="4663" y="10244"/>
                </a:lnTo>
                <a:lnTo>
                  <a:pt x="4663" y="10229"/>
                </a:lnTo>
                <a:lnTo>
                  <a:pt x="4662" y="10217"/>
                </a:lnTo>
                <a:lnTo>
                  <a:pt x="4660" y="10206"/>
                </a:lnTo>
                <a:lnTo>
                  <a:pt x="4658" y="10198"/>
                </a:lnTo>
                <a:lnTo>
                  <a:pt x="4651" y="10180"/>
                </a:lnTo>
                <a:lnTo>
                  <a:pt x="4645" y="10157"/>
                </a:lnTo>
                <a:lnTo>
                  <a:pt x="4721" y="10111"/>
                </a:lnTo>
                <a:lnTo>
                  <a:pt x="4712" y="10106"/>
                </a:lnTo>
                <a:lnTo>
                  <a:pt x="4706" y="10101"/>
                </a:lnTo>
                <a:lnTo>
                  <a:pt x="4702" y="10098"/>
                </a:lnTo>
                <a:lnTo>
                  <a:pt x="4699" y="10095"/>
                </a:lnTo>
                <a:lnTo>
                  <a:pt x="4698" y="10091"/>
                </a:lnTo>
                <a:lnTo>
                  <a:pt x="4698" y="10088"/>
                </a:lnTo>
                <a:lnTo>
                  <a:pt x="4697" y="10086"/>
                </a:lnTo>
                <a:lnTo>
                  <a:pt x="4693" y="10086"/>
                </a:lnTo>
                <a:lnTo>
                  <a:pt x="4682" y="10086"/>
                </a:lnTo>
                <a:lnTo>
                  <a:pt x="4663" y="10086"/>
                </a:lnTo>
                <a:lnTo>
                  <a:pt x="4655" y="10092"/>
                </a:lnTo>
                <a:lnTo>
                  <a:pt x="4632" y="10104"/>
                </a:lnTo>
                <a:lnTo>
                  <a:pt x="4601" y="10122"/>
                </a:lnTo>
                <a:lnTo>
                  <a:pt x="4564" y="10142"/>
                </a:lnTo>
                <a:lnTo>
                  <a:pt x="4524" y="10164"/>
                </a:lnTo>
                <a:lnTo>
                  <a:pt x="4488" y="10185"/>
                </a:lnTo>
                <a:lnTo>
                  <a:pt x="4456" y="10200"/>
                </a:lnTo>
                <a:lnTo>
                  <a:pt x="4435" y="10210"/>
                </a:lnTo>
                <a:lnTo>
                  <a:pt x="4397" y="10225"/>
                </a:lnTo>
                <a:lnTo>
                  <a:pt x="4369" y="10238"/>
                </a:lnTo>
                <a:lnTo>
                  <a:pt x="4356" y="10245"/>
                </a:lnTo>
                <a:lnTo>
                  <a:pt x="4345" y="10253"/>
                </a:lnTo>
                <a:lnTo>
                  <a:pt x="4335" y="10261"/>
                </a:lnTo>
                <a:lnTo>
                  <a:pt x="4327" y="10270"/>
                </a:lnTo>
                <a:lnTo>
                  <a:pt x="4320" y="10280"/>
                </a:lnTo>
                <a:lnTo>
                  <a:pt x="4315" y="10292"/>
                </a:lnTo>
                <a:lnTo>
                  <a:pt x="4310" y="10304"/>
                </a:lnTo>
                <a:lnTo>
                  <a:pt x="4304" y="10320"/>
                </a:lnTo>
                <a:lnTo>
                  <a:pt x="4301" y="10336"/>
                </a:lnTo>
                <a:lnTo>
                  <a:pt x="4298" y="10356"/>
                </a:lnTo>
                <a:lnTo>
                  <a:pt x="4295" y="10379"/>
                </a:lnTo>
                <a:lnTo>
                  <a:pt x="4293" y="10403"/>
                </a:lnTo>
                <a:lnTo>
                  <a:pt x="4278" y="10405"/>
                </a:lnTo>
                <a:lnTo>
                  <a:pt x="4264" y="10407"/>
                </a:lnTo>
                <a:lnTo>
                  <a:pt x="4253" y="10410"/>
                </a:lnTo>
                <a:lnTo>
                  <a:pt x="4244" y="10413"/>
                </a:lnTo>
                <a:lnTo>
                  <a:pt x="4236" y="10417"/>
                </a:lnTo>
                <a:lnTo>
                  <a:pt x="4231" y="10421"/>
                </a:lnTo>
                <a:lnTo>
                  <a:pt x="4226" y="10426"/>
                </a:lnTo>
                <a:lnTo>
                  <a:pt x="4223" y="10433"/>
                </a:lnTo>
                <a:lnTo>
                  <a:pt x="4216" y="10470"/>
                </a:lnTo>
                <a:lnTo>
                  <a:pt x="4205" y="10526"/>
                </a:lnTo>
                <a:lnTo>
                  <a:pt x="4033" y="10365"/>
                </a:lnTo>
                <a:lnTo>
                  <a:pt x="3959" y="10337"/>
                </a:lnTo>
                <a:lnTo>
                  <a:pt x="3698" y="10403"/>
                </a:lnTo>
                <a:lnTo>
                  <a:pt x="3695" y="10386"/>
                </a:lnTo>
                <a:lnTo>
                  <a:pt x="3694" y="10375"/>
                </a:lnTo>
                <a:lnTo>
                  <a:pt x="3692" y="10363"/>
                </a:lnTo>
                <a:lnTo>
                  <a:pt x="3689" y="10354"/>
                </a:lnTo>
                <a:lnTo>
                  <a:pt x="3687" y="10345"/>
                </a:lnTo>
                <a:lnTo>
                  <a:pt x="3683" y="10337"/>
                </a:lnTo>
                <a:lnTo>
                  <a:pt x="3680" y="10329"/>
                </a:lnTo>
                <a:lnTo>
                  <a:pt x="3676" y="10323"/>
                </a:lnTo>
                <a:lnTo>
                  <a:pt x="3672" y="10317"/>
                </a:lnTo>
                <a:lnTo>
                  <a:pt x="3661" y="10305"/>
                </a:lnTo>
                <a:lnTo>
                  <a:pt x="3651" y="10295"/>
                </a:lnTo>
                <a:lnTo>
                  <a:pt x="3641" y="10286"/>
                </a:lnTo>
                <a:lnTo>
                  <a:pt x="3629" y="10276"/>
                </a:lnTo>
                <a:lnTo>
                  <a:pt x="3619" y="10266"/>
                </a:lnTo>
                <a:lnTo>
                  <a:pt x="3609" y="10255"/>
                </a:lnTo>
                <a:lnTo>
                  <a:pt x="3603" y="10249"/>
                </a:lnTo>
                <a:lnTo>
                  <a:pt x="3598" y="10241"/>
                </a:lnTo>
                <a:lnTo>
                  <a:pt x="3594" y="10234"/>
                </a:lnTo>
                <a:lnTo>
                  <a:pt x="3590" y="10225"/>
                </a:lnTo>
                <a:lnTo>
                  <a:pt x="3586" y="10217"/>
                </a:lnTo>
                <a:lnTo>
                  <a:pt x="3583" y="10206"/>
                </a:lnTo>
                <a:lnTo>
                  <a:pt x="3580" y="10195"/>
                </a:lnTo>
                <a:lnTo>
                  <a:pt x="3577" y="10183"/>
                </a:lnTo>
                <a:lnTo>
                  <a:pt x="3575" y="10169"/>
                </a:lnTo>
                <a:lnTo>
                  <a:pt x="3573" y="10155"/>
                </a:lnTo>
                <a:lnTo>
                  <a:pt x="3572" y="10139"/>
                </a:lnTo>
                <a:lnTo>
                  <a:pt x="3572" y="10122"/>
                </a:lnTo>
                <a:lnTo>
                  <a:pt x="3572" y="10099"/>
                </a:lnTo>
                <a:lnTo>
                  <a:pt x="3576" y="10075"/>
                </a:lnTo>
                <a:lnTo>
                  <a:pt x="3579" y="10051"/>
                </a:lnTo>
                <a:lnTo>
                  <a:pt x="3583" y="10029"/>
                </a:lnTo>
                <a:lnTo>
                  <a:pt x="3588" y="10006"/>
                </a:lnTo>
                <a:lnTo>
                  <a:pt x="3594" y="9984"/>
                </a:lnTo>
                <a:lnTo>
                  <a:pt x="3600" y="9963"/>
                </a:lnTo>
                <a:lnTo>
                  <a:pt x="3608" y="9942"/>
                </a:lnTo>
                <a:lnTo>
                  <a:pt x="3620" y="9906"/>
                </a:lnTo>
                <a:lnTo>
                  <a:pt x="3631" y="9876"/>
                </a:lnTo>
                <a:lnTo>
                  <a:pt x="3640" y="9853"/>
                </a:lnTo>
                <a:lnTo>
                  <a:pt x="3643" y="9841"/>
                </a:lnTo>
                <a:lnTo>
                  <a:pt x="3643" y="9823"/>
                </a:lnTo>
                <a:lnTo>
                  <a:pt x="3643" y="9814"/>
                </a:lnTo>
                <a:lnTo>
                  <a:pt x="3642" y="9806"/>
                </a:lnTo>
                <a:lnTo>
                  <a:pt x="3641" y="9798"/>
                </a:lnTo>
                <a:lnTo>
                  <a:pt x="3639" y="9793"/>
                </a:lnTo>
                <a:lnTo>
                  <a:pt x="3636" y="9788"/>
                </a:lnTo>
                <a:lnTo>
                  <a:pt x="3633" y="9784"/>
                </a:lnTo>
                <a:lnTo>
                  <a:pt x="3630" y="9781"/>
                </a:lnTo>
                <a:lnTo>
                  <a:pt x="3626" y="9778"/>
                </a:lnTo>
                <a:lnTo>
                  <a:pt x="3616" y="9775"/>
                </a:lnTo>
                <a:lnTo>
                  <a:pt x="3604" y="9773"/>
                </a:lnTo>
                <a:lnTo>
                  <a:pt x="3589" y="9772"/>
                </a:lnTo>
                <a:lnTo>
                  <a:pt x="3572" y="9771"/>
                </a:lnTo>
                <a:lnTo>
                  <a:pt x="3572" y="9717"/>
                </a:lnTo>
                <a:lnTo>
                  <a:pt x="3571" y="9699"/>
                </a:lnTo>
                <a:lnTo>
                  <a:pt x="3150" y="9716"/>
                </a:lnTo>
                <a:lnTo>
                  <a:pt x="3159" y="9701"/>
                </a:lnTo>
                <a:lnTo>
                  <a:pt x="3169" y="9687"/>
                </a:lnTo>
                <a:lnTo>
                  <a:pt x="3177" y="9671"/>
                </a:lnTo>
                <a:lnTo>
                  <a:pt x="3185" y="9655"/>
                </a:lnTo>
                <a:lnTo>
                  <a:pt x="3194" y="9638"/>
                </a:lnTo>
                <a:lnTo>
                  <a:pt x="3201" y="9621"/>
                </a:lnTo>
                <a:lnTo>
                  <a:pt x="3207" y="9603"/>
                </a:lnTo>
                <a:lnTo>
                  <a:pt x="3213" y="9585"/>
                </a:lnTo>
                <a:lnTo>
                  <a:pt x="3217" y="9567"/>
                </a:lnTo>
                <a:lnTo>
                  <a:pt x="3221" y="9549"/>
                </a:lnTo>
                <a:lnTo>
                  <a:pt x="3224" y="9530"/>
                </a:lnTo>
                <a:lnTo>
                  <a:pt x="3226" y="9511"/>
                </a:lnTo>
                <a:lnTo>
                  <a:pt x="3227" y="9492"/>
                </a:lnTo>
                <a:lnTo>
                  <a:pt x="3226" y="9473"/>
                </a:lnTo>
                <a:lnTo>
                  <a:pt x="3223" y="9455"/>
                </a:lnTo>
                <a:lnTo>
                  <a:pt x="3220" y="9436"/>
                </a:lnTo>
                <a:lnTo>
                  <a:pt x="3271" y="9473"/>
                </a:lnTo>
                <a:lnTo>
                  <a:pt x="3369" y="9105"/>
                </a:lnTo>
                <a:lnTo>
                  <a:pt x="3350" y="9099"/>
                </a:lnTo>
                <a:lnTo>
                  <a:pt x="3338" y="9095"/>
                </a:lnTo>
                <a:lnTo>
                  <a:pt x="3330" y="9092"/>
                </a:lnTo>
                <a:lnTo>
                  <a:pt x="3324" y="9089"/>
                </a:lnTo>
                <a:lnTo>
                  <a:pt x="3317" y="9087"/>
                </a:lnTo>
                <a:lnTo>
                  <a:pt x="3311" y="9085"/>
                </a:lnTo>
                <a:lnTo>
                  <a:pt x="3303" y="9085"/>
                </a:lnTo>
                <a:lnTo>
                  <a:pt x="3291" y="9084"/>
                </a:lnTo>
                <a:lnTo>
                  <a:pt x="3280" y="9085"/>
                </a:lnTo>
                <a:lnTo>
                  <a:pt x="3269" y="9088"/>
                </a:lnTo>
                <a:lnTo>
                  <a:pt x="3254" y="9092"/>
                </a:lnTo>
                <a:lnTo>
                  <a:pt x="3239" y="9097"/>
                </a:lnTo>
                <a:lnTo>
                  <a:pt x="3222" y="9105"/>
                </a:lnTo>
                <a:lnTo>
                  <a:pt x="3205" y="9112"/>
                </a:lnTo>
                <a:lnTo>
                  <a:pt x="3186" y="9121"/>
                </a:lnTo>
                <a:lnTo>
                  <a:pt x="3169" y="9130"/>
                </a:lnTo>
                <a:lnTo>
                  <a:pt x="3151" y="9141"/>
                </a:lnTo>
                <a:lnTo>
                  <a:pt x="3134" y="9151"/>
                </a:lnTo>
                <a:lnTo>
                  <a:pt x="3118" y="9162"/>
                </a:lnTo>
                <a:lnTo>
                  <a:pt x="3104" y="9173"/>
                </a:lnTo>
                <a:lnTo>
                  <a:pt x="3091" y="9184"/>
                </a:lnTo>
                <a:lnTo>
                  <a:pt x="3081" y="9194"/>
                </a:lnTo>
                <a:lnTo>
                  <a:pt x="3077" y="9200"/>
                </a:lnTo>
                <a:lnTo>
                  <a:pt x="3073" y="9204"/>
                </a:lnTo>
                <a:lnTo>
                  <a:pt x="3071" y="9209"/>
                </a:lnTo>
                <a:lnTo>
                  <a:pt x="3069" y="9214"/>
                </a:lnTo>
                <a:lnTo>
                  <a:pt x="3060" y="9235"/>
                </a:lnTo>
                <a:lnTo>
                  <a:pt x="3053" y="9253"/>
                </a:lnTo>
                <a:lnTo>
                  <a:pt x="3045" y="9273"/>
                </a:lnTo>
                <a:lnTo>
                  <a:pt x="3037" y="9289"/>
                </a:lnTo>
                <a:lnTo>
                  <a:pt x="3019" y="9322"/>
                </a:lnTo>
                <a:lnTo>
                  <a:pt x="3003" y="9351"/>
                </a:lnTo>
                <a:lnTo>
                  <a:pt x="2987" y="9376"/>
                </a:lnTo>
                <a:lnTo>
                  <a:pt x="2974" y="9399"/>
                </a:lnTo>
                <a:lnTo>
                  <a:pt x="2967" y="9409"/>
                </a:lnTo>
                <a:lnTo>
                  <a:pt x="2963" y="9418"/>
                </a:lnTo>
                <a:lnTo>
                  <a:pt x="2959" y="9428"/>
                </a:lnTo>
                <a:lnTo>
                  <a:pt x="2956" y="9436"/>
                </a:lnTo>
                <a:lnTo>
                  <a:pt x="2933" y="9434"/>
                </a:lnTo>
                <a:lnTo>
                  <a:pt x="2919" y="9431"/>
                </a:lnTo>
                <a:lnTo>
                  <a:pt x="2909" y="9428"/>
                </a:lnTo>
                <a:lnTo>
                  <a:pt x="2901" y="9425"/>
                </a:lnTo>
                <a:lnTo>
                  <a:pt x="2894" y="9423"/>
                </a:lnTo>
                <a:lnTo>
                  <a:pt x="2885" y="9421"/>
                </a:lnTo>
                <a:lnTo>
                  <a:pt x="2871" y="9418"/>
                </a:lnTo>
                <a:lnTo>
                  <a:pt x="2851" y="9418"/>
                </a:lnTo>
                <a:lnTo>
                  <a:pt x="2846" y="9422"/>
                </a:lnTo>
                <a:lnTo>
                  <a:pt x="2833" y="9429"/>
                </a:lnTo>
                <a:lnTo>
                  <a:pt x="2815" y="9440"/>
                </a:lnTo>
                <a:lnTo>
                  <a:pt x="2790" y="9453"/>
                </a:lnTo>
                <a:lnTo>
                  <a:pt x="2775" y="9460"/>
                </a:lnTo>
                <a:lnTo>
                  <a:pt x="2760" y="9466"/>
                </a:lnTo>
                <a:lnTo>
                  <a:pt x="2744" y="9471"/>
                </a:lnTo>
                <a:lnTo>
                  <a:pt x="2728" y="9477"/>
                </a:lnTo>
                <a:lnTo>
                  <a:pt x="2710" y="9481"/>
                </a:lnTo>
                <a:lnTo>
                  <a:pt x="2693" y="9486"/>
                </a:lnTo>
                <a:lnTo>
                  <a:pt x="2675" y="9488"/>
                </a:lnTo>
                <a:lnTo>
                  <a:pt x="2658" y="9489"/>
                </a:lnTo>
                <a:lnTo>
                  <a:pt x="2654" y="9475"/>
                </a:lnTo>
                <a:lnTo>
                  <a:pt x="2651" y="9464"/>
                </a:lnTo>
                <a:lnTo>
                  <a:pt x="2648" y="9455"/>
                </a:lnTo>
                <a:lnTo>
                  <a:pt x="2645" y="9447"/>
                </a:lnTo>
                <a:lnTo>
                  <a:pt x="2642" y="9445"/>
                </a:lnTo>
                <a:lnTo>
                  <a:pt x="2640" y="9442"/>
                </a:lnTo>
                <a:lnTo>
                  <a:pt x="2636" y="9440"/>
                </a:lnTo>
                <a:lnTo>
                  <a:pt x="2632" y="9439"/>
                </a:lnTo>
                <a:lnTo>
                  <a:pt x="2620" y="9437"/>
                </a:lnTo>
                <a:lnTo>
                  <a:pt x="2604" y="9436"/>
                </a:lnTo>
                <a:lnTo>
                  <a:pt x="2551" y="9436"/>
                </a:lnTo>
                <a:lnTo>
                  <a:pt x="2550" y="9424"/>
                </a:lnTo>
                <a:lnTo>
                  <a:pt x="2548" y="9412"/>
                </a:lnTo>
                <a:lnTo>
                  <a:pt x="2546" y="9402"/>
                </a:lnTo>
                <a:lnTo>
                  <a:pt x="2543" y="9392"/>
                </a:lnTo>
                <a:lnTo>
                  <a:pt x="2536" y="9372"/>
                </a:lnTo>
                <a:lnTo>
                  <a:pt x="2527" y="9353"/>
                </a:lnTo>
                <a:lnTo>
                  <a:pt x="2517" y="9337"/>
                </a:lnTo>
                <a:lnTo>
                  <a:pt x="2506" y="9321"/>
                </a:lnTo>
                <a:lnTo>
                  <a:pt x="2495" y="9307"/>
                </a:lnTo>
                <a:lnTo>
                  <a:pt x="2482" y="9291"/>
                </a:lnTo>
                <a:lnTo>
                  <a:pt x="2470" y="9277"/>
                </a:lnTo>
                <a:lnTo>
                  <a:pt x="2458" y="9263"/>
                </a:lnTo>
                <a:lnTo>
                  <a:pt x="2447" y="9247"/>
                </a:lnTo>
                <a:lnTo>
                  <a:pt x="2437" y="9232"/>
                </a:lnTo>
                <a:lnTo>
                  <a:pt x="2433" y="9223"/>
                </a:lnTo>
                <a:lnTo>
                  <a:pt x="2427" y="9214"/>
                </a:lnTo>
                <a:lnTo>
                  <a:pt x="2424" y="9206"/>
                </a:lnTo>
                <a:lnTo>
                  <a:pt x="2420" y="9195"/>
                </a:lnTo>
                <a:lnTo>
                  <a:pt x="2417" y="9186"/>
                </a:lnTo>
                <a:lnTo>
                  <a:pt x="2414" y="9176"/>
                </a:lnTo>
                <a:lnTo>
                  <a:pt x="2412" y="9164"/>
                </a:lnTo>
                <a:lnTo>
                  <a:pt x="2411" y="9153"/>
                </a:lnTo>
                <a:lnTo>
                  <a:pt x="2410" y="9139"/>
                </a:lnTo>
                <a:lnTo>
                  <a:pt x="2410" y="9121"/>
                </a:lnTo>
                <a:lnTo>
                  <a:pt x="2411" y="9101"/>
                </a:lnTo>
                <a:lnTo>
                  <a:pt x="2413" y="9079"/>
                </a:lnTo>
                <a:lnTo>
                  <a:pt x="2418" y="9029"/>
                </a:lnTo>
                <a:lnTo>
                  <a:pt x="2425" y="8977"/>
                </a:lnTo>
                <a:lnTo>
                  <a:pt x="2433" y="8922"/>
                </a:lnTo>
                <a:lnTo>
                  <a:pt x="2440" y="8870"/>
                </a:lnTo>
                <a:lnTo>
                  <a:pt x="2442" y="8846"/>
                </a:lnTo>
                <a:lnTo>
                  <a:pt x="2444" y="8824"/>
                </a:lnTo>
                <a:lnTo>
                  <a:pt x="2446" y="8803"/>
                </a:lnTo>
                <a:lnTo>
                  <a:pt x="2446" y="8786"/>
                </a:lnTo>
                <a:lnTo>
                  <a:pt x="2520" y="8718"/>
                </a:lnTo>
                <a:lnTo>
                  <a:pt x="2495" y="8505"/>
                </a:lnTo>
                <a:lnTo>
                  <a:pt x="2506" y="8499"/>
                </a:lnTo>
                <a:lnTo>
                  <a:pt x="2522" y="8486"/>
                </a:lnTo>
                <a:lnTo>
                  <a:pt x="2543" y="8470"/>
                </a:lnTo>
                <a:lnTo>
                  <a:pt x="2566" y="8450"/>
                </a:lnTo>
                <a:lnTo>
                  <a:pt x="2611" y="8412"/>
                </a:lnTo>
                <a:lnTo>
                  <a:pt x="2644" y="8385"/>
                </a:lnTo>
                <a:lnTo>
                  <a:pt x="2657" y="8376"/>
                </a:lnTo>
                <a:lnTo>
                  <a:pt x="2669" y="8368"/>
                </a:lnTo>
                <a:lnTo>
                  <a:pt x="2680" y="8362"/>
                </a:lnTo>
                <a:lnTo>
                  <a:pt x="2692" y="8358"/>
                </a:lnTo>
                <a:lnTo>
                  <a:pt x="2711" y="8350"/>
                </a:lnTo>
                <a:lnTo>
                  <a:pt x="2728" y="8343"/>
                </a:lnTo>
                <a:lnTo>
                  <a:pt x="2736" y="8337"/>
                </a:lnTo>
                <a:lnTo>
                  <a:pt x="2743" y="8332"/>
                </a:lnTo>
                <a:lnTo>
                  <a:pt x="2751" y="8325"/>
                </a:lnTo>
                <a:lnTo>
                  <a:pt x="2757" y="8316"/>
                </a:lnTo>
                <a:lnTo>
                  <a:pt x="2763" y="8305"/>
                </a:lnTo>
                <a:lnTo>
                  <a:pt x="2769" y="8292"/>
                </a:lnTo>
                <a:lnTo>
                  <a:pt x="2774" y="8277"/>
                </a:lnTo>
                <a:lnTo>
                  <a:pt x="2781" y="8258"/>
                </a:lnTo>
                <a:lnTo>
                  <a:pt x="3044" y="8230"/>
                </a:lnTo>
                <a:lnTo>
                  <a:pt x="3038" y="8262"/>
                </a:lnTo>
                <a:lnTo>
                  <a:pt x="3164" y="8303"/>
                </a:lnTo>
                <a:lnTo>
                  <a:pt x="3168" y="8240"/>
                </a:lnTo>
                <a:lnTo>
                  <a:pt x="3238" y="8240"/>
                </a:lnTo>
                <a:lnTo>
                  <a:pt x="3303" y="8300"/>
                </a:lnTo>
                <a:lnTo>
                  <a:pt x="3308" y="8258"/>
                </a:lnTo>
                <a:lnTo>
                  <a:pt x="3273" y="8258"/>
                </a:lnTo>
                <a:lnTo>
                  <a:pt x="3311" y="8207"/>
                </a:lnTo>
                <a:lnTo>
                  <a:pt x="3217" y="8177"/>
                </a:lnTo>
                <a:lnTo>
                  <a:pt x="3448" y="8146"/>
                </a:lnTo>
                <a:lnTo>
                  <a:pt x="3449" y="8170"/>
                </a:lnTo>
                <a:lnTo>
                  <a:pt x="3459" y="8162"/>
                </a:lnTo>
                <a:lnTo>
                  <a:pt x="3468" y="8155"/>
                </a:lnTo>
                <a:lnTo>
                  <a:pt x="3478" y="8150"/>
                </a:lnTo>
                <a:lnTo>
                  <a:pt x="3488" y="8144"/>
                </a:lnTo>
                <a:lnTo>
                  <a:pt x="3496" y="8141"/>
                </a:lnTo>
                <a:lnTo>
                  <a:pt x="3505" y="8139"/>
                </a:lnTo>
                <a:lnTo>
                  <a:pt x="3514" y="8138"/>
                </a:lnTo>
                <a:lnTo>
                  <a:pt x="3522" y="8138"/>
                </a:lnTo>
                <a:lnTo>
                  <a:pt x="3530" y="8139"/>
                </a:lnTo>
                <a:lnTo>
                  <a:pt x="3537" y="8140"/>
                </a:lnTo>
                <a:lnTo>
                  <a:pt x="3546" y="8142"/>
                </a:lnTo>
                <a:lnTo>
                  <a:pt x="3553" y="8145"/>
                </a:lnTo>
                <a:lnTo>
                  <a:pt x="3568" y="8152"/>
                </a:lnTo>
                <a:lnTo>
                  <a:pt x="3583" y="8161"/>
                </a:lnTo>
                <a:lnTo>
                  <a:pt x="3611" y="8180"/>
                </a:lnTo>
                <a:lnTo>
                  <a:pt x="3637" y="8201"/>
                </a:lnTo>
                <a:lnTo>
                  <a:pt x="3652" y="8209"/>
                </a:lnTo>
                <a:lnTo>
                  <a:pt x="3665" y="8217"/>
                </a:lnTo>
                <a:lnTo>
                  <a:pt x="3673" y="8219"/>
                </a:lnTo>
                <a:lnTo>
                  <a:pt x="3680" y="8221"/>
                </a:lnTo>
                <a:lnTo>
                  <a:pt x="3688" y="8222"/>
                </a:lnTo>
                <a:lnTo>
                  <a:pt x="3695" y="8223"/>
                </a:lnTo>
                <a:lnTo>
                  <a:pt x="3699" y="8222"/>
                </a:lnTo>
                <a:lnTo>
                  <a:pt x="3704" y="8221"/>
                </a:lnTo>
                <a:lnTo>
                  <a:pt x="3708" y="8219"/>
                </a:lnTo>
                <a:lnTo>
                  <a:pt x="3711" y="8217"/>
                </a:lnTo>
                <a:lnTo>
                  <a:pt x="3717" y="8210"/>
                </a:lnTo>
                <a:lnTo>
                  <a:pt x="3723" y="8203"/>
                </a:lnTo>
                <a:lnTo>
                  <a:pt x="3732" y="8194"/>
                </a:lnTo>
                <a:lnTo>
                  <a:pt x="3745" y="8186"/>
                </a:lnTo>
                <a:lnTo>
                  <a:pt x="3752" y="8182"/>
                </a:lnTo>
                <a:lnTo>
                  <a:pt x="3760" y="8177"/>
                </a:lnTo>
                <a:lnTo>
                  <a:pt x="3771" y="8173"/>
                </a:lnTo>
                <a:lnTo>
                  <a:pt x="3783" y="8170"/>
                </a:lnTo>
                <a:lnTo>
                  <a:pt x="3783" y="8240"/>
                </a:lnTo>
                <a:lnTo>
                  <a:pt x="3835" y="8261"/>
                </a:lnTo>
                <a:lnTo>
                  <a:pt x="3815" y="8433"/>
                </a:lnTo>
                <a:lnTo>
                  <a:pt x="3869" y="8395"/>
                </a:lnTo>
                <a:lnTo>
                  <a:pt x="3866" y="8409"/>
                </a:lnTo>
                <a:lnTo>
                  <a:pt x="3863" y="8420"/>
                </a:lnTo>
                <a:lnTo>
                  <a:pt x="3859" y="8428"/>
                </a:lnTo>
                <a:lnTo>
                  <a:pt x="3856" y="8434"/>
                </a:lnTo>
                <a:lnTo>
                  <a:pt x="3850" y="8444"/>
                </a:lnTo>
                <a:lnTo>
                  <a:pt x="3846" y="8449"/>
                </a:lnTo>
                <a:lnTo>
                  <a:pt x="3842" y="8453"/>
                </a:lnTo>
                <a:lnTo>
                  <a:pt x="3839" y="8459"/>
                </a:lnTo>
                <a:lnTo>
                  <a:pt x="3837" y="8470"/>
                </a:lnTo>
                <a:lnTo>
                  <a:pt x="3836" y="8486"/>
                </a:lnTo>
                <a:lnTo>
                  <a:pt x="3837" y="8492"/>
                </a:lnTo>
                <a:lnTo>
                  <a:pt x="3838" y="8497"/>
                </a:lnTo>
                <a:lnTo>
                  <a:pt x="3841" y="8502"/>
                </a:lnTo>
                <a:lnTo>
                  <a:pt x="3844" y="8506"/>
                </a:lnTo>
                <a:lnTo>
                  <a:pt x="3852" y="8513"/>
                </a:lnTo>
                <a:lnTo>
                  <a:pt x="3863" y="8520"/>
                </a:lnTo>
                <a:lnTo>
                  <a:pt x="3867" y="8524"/>
                </a:lnTo>
                <a:lnTo>
                  <a:pt x="3872" y="8528"/>
                </a:lnTo>
                <a:lnTo>
                  <a:pt x="3876" y="8534"/>
                </a:lnTo>
                <a:lnTo>
                  <a:pt x="3880" y="8539"/>
                </a:lnTo>
                <a:lnTo>
                  <a:pt x="3884" y="8546"/>
                </a:lnTo>
                <a:lnTo>
                  <a:pt x="3886" y="8554"/>
                </a:lnTo>
                <a:lnTo>
                  <a:pt x="3888" y="8564"/>
                </a:lnTo>
                <a:lnTo>
                  <a:pt x="3888" y="8574"/>
                </a:lnTo>
                <a:lnTo>
                  <a:pt x="3888" y="8627"/>
                </a:lnTo>
                <a:lnTo>
                  <a:pt x="3985" y="8706"/>
                </a:lnTo>
                <a:lnTo>
                  <a:pt x="3990" y="8687"/>
                </a:lnTo>
                <a:lnTo>
                  <a:pt x="3993" y="8672"/>
                </a:lnTo>
                <a:lnTo>
                  <a:pt x="3996" y="8660"/>
                </a:lnTo>
                <a:lnTo>
                  <a:pt x="4000" y="8650"/>
                </a:lnTo>
                <a:lnTo>
                  <a:pt x="4003" y="8644"/>
                </a:lnTo>
                <a:lnTo>
                  <a:pt x="4007" y="8639"/>
                </a:lnTo>
                <a:lnTo>
                  <a:pt x="4010" y="8635"/>
                </a:lnTo>
                <a:lnTo>
                  <a:pt x="4014" y="8633"/>
                </a:lnTo>
                <a:lnTo>
                  <a:pt x="4017" y="8631"/>
                </a:lnTo>
                <a:lnTo>
                  <a:pt x="4021" y="8629"/>
                </a:lnTo>
                <a:lnTo>
                  <a:pt x="4023" y="8627"/>
                </a:lnTo>
                <a:lnTo>
                  <a:pt x="4025" y="8623"/>
                </a:lnTo>
                <a:lnTo>
                  <a:pt x="4027" y="8618"/>
                </a:lnTo>
                <a:lnTo>
                  <a:pt x="4028" y="8612"/>
                </a:lnTo>
                <a:lnTo>
                  <a:pt x="4029" y="8603"/>
                </a:lnTo>
                <a:lnTo>
                  <a:pt x="4030" y="8591"/>
                </a:lnTo>
                <a:lnTo>
                  <a:pt x="4030" y="8486"/>
                </a:lnTo>
                <a:lnTo>
                  <a:pt x="3985" y="8171"/>
                </a:lnTo>
                <a:lnTo>
                  <a:pt x="3957" y="8119"/>
                </a:lnTo>
                <a:lnTo>
                  <a:pt x="3967" y="8110"/>
                </a:lnTo>
                <a:lnTo>
                  <a:pt x="3975" y="8102"/>
                </a:lnTo>
                <a:lnTo>
                  <a:pt x="3982" y="8093"/>
                </a:lnTo>
                <a:lnTo>
                  <a:pt x="3989" y="8082"/>
                </a:lnTo>
                <a:lnTo>
                  <a:pt x="3995" y="8072"/>
                </a:lnTo>
                <a:lnTo>
                  <a:pt x="3999" y="8061"/>
                </a:lnTo>
                <a:lnTo>
                  <a:pt x="4004" y="8049"/>
                </a:lnTo>
                <a:lnTo>
                  <a:pt x="4008" y="8038"/>
                </a:lnTo>
                <a:lnTo>
                  <a:pt x="4016" y="8013"/>
                </a:lnTo>
                <a:lnTo>
                  <a:pt x="4027" y="7987"/>
                </a:lnTo>
                <a:lnTo>
                  <a:pt x="4032" y="7975"/>
                </a:lnTo>
                <a:lnTo>
                  <a:pt x="4039" y="7962"/>
                </a:lnTo>
                <a:lnTo>
                  <a:pt x="4047" y="7947"/>
                </a:lnTo>
                <a:lnTo>
                  <a:pt x="4058" y="7934"/>
                </a:lnTo>
                <a:lnTo>
                  <a:pt x="4068" y="7920"/>
                </a:lnTo>
                <a:lnTo>
                  <a:pt x="4078" y="7909"/>
                </a:lnTo>
                <a:lnTo>
                  <a:pt x="4089" y="7900"/>
                </a:lnTo>
                <a:lnTo>
                  <a:pt x="4097" y="7891"/>
                </a:lnTo>
                <a:lnTo>
                  <a:pt x="4113" y="7880"/>
                </a:lnTo>
                <a:lnTo>
                  <a:pt x="4129" y="7872"/>
                </a:lnTo>
                <a:lnTo>
                  <a:pt x="4143" y="7862"/>
                </a:lnTo>
                <a:lnTo>
                  <a:pt x="4160" y="7852"/>
                </a:lnTo>
                <a:lnTo>
                  <a:pt x="4168" y="7845"/>
                </a:lnTo>
                <a:lnTo>
                  <a:pt x="4177" y="7836"/>
                </a:lnTo>
                <a:lnTo>
                  <a:pt x="4188" y="7824"/>
                </a:lnTo>
                <a:lnTo>
                  <a:pt x="4198" y="7811"/>
                </a:lnTo>
                <a:lnTo>
                  <a:pt x="4204" y="7803"/>
                </a:lnTo>
                <a:lnTo>
                  <a:pt x="4212" y="7794"/>
                </a:lnTo>
                <a:lnTo>
                  <a:pt x="4220" y="7787"/>
                </a:lnTo>
                <a:lnTo>
                  <a:pt x="4227" y="7780"/>
                </a:lnTo>
                <a:lnTo>
                  <a:pt x="4245" y="7766"/>
                </a:lnTo>
                <a:lnTo>
                  <a:pt x="4263" y="7753"/>
                </a:lnTo>
                <a:lnTo>
                  <a:pt x="4303" y="7728"/>
                </a:lnTo>
                <a:lnTo>
                  <a:pt x="4344" y="7701"/>
                </a:lnTo>
                <a:lnTo>
                  <a:pt x="4362" y="7687"/>
                </a:lnTo>
                <a:lnTo>
                  <a:pt x="4381" y="7671"/>
                </a:lnTo>
                <a:lnTo>
                  <a:pt x="4390" y="7663"/>
                </a:lnTo>
                <a:lnTo>
                  <a:pt x="4398" y="7655"/>
                </a:lnTo>
                <a:lnTo>
                  <a:pt x="4407" y="7646"/>
                </a:lnTo>
                <a:lnTo>
                  <a:pt x="4414" y="7636"/>
                </a:lnTo>
                <a:lnTo>
                  <a:pt x="4421" y="7626"/>
                </a:lnTo>
                <a:lnTo>
                  <a:pt x="4427" y="7615"/>
                </a:lnTo>
                <a:lnTo>
                  <a:pt x="4434" y="7604"/>
                </a:lnTo>
                <a:lnTo>
                  <a:pt x="4439" y="7592"/>
                </a:lnTo>
                <a:lnTo>
                  <a:pt x="4443" y="7580"/>
                </a:lnTo>
                <a:lnTo>
                  <a:pt x="4447" y="7566"/>
                </a:lnTo>
                <a:lnTo>
                  <a:pt x="4449" y="7552"/>
                </a:lnTo>
                <a:lnTo>
                  <a:pt x="4452" y="7536"/>
                </a:lnTo>
                <a:lnTo>
                  <a:pt x="4472" y="7541"/>
                </a:lnTo>
                <a:lnTo>
                  <a:pt x="4487" y="7546"/>
                </a:lnTo>
                <a:lnTo>
                  <a:pt x="4493" y="7547"/>
                </a:lnTo>
                <a:lnTo>
                  <a:pt x="4499" y="7547"/>
                </a:lnTo>
                <a:lnTo>
                  <a:pt x="4504" y="7547"/>
                </a:lnTo>
                <a:lnTo>
                  <a:pt x="4507" y="7546"/>
                </a:lnTo>
                <a:lnTo>
                  <a:pt x="4510" y="7542"/>
                </a:lnTo>
                <a:lnTo>
                  <a:pt x="4513" y="7539"/>
                </a:lnTo>
                <a:lnTo>
                  <a:pt x="4515" y="7534"/>
                </a:lnTo>
                <a:lnTo>
                  <a:pt x="4517" y="7528"/>
                </a:lnTo>
                <a:lnTo>
                  <a:pt x="4519" y="7509"/>
                </a:lnTo>
                <a:lnTo>
                  <a:pt x="4522" y="7484"/>
                </a:lnTo>
                <a:lnTo>
                  <a:pt x="4468" y="7475"/>
                </a:lnTo>
                <a:lnTo>
                  <a:pt x="4488" y="7475"/>
                </a:lnTo>
                <a:lnTo>
                  <a:pt x="4534" y="7383"/>
                </a:lnTo>
                <a:lnTo>
                  <a:pt x="4470" y="7378"/>
                </a:lnTo>
                <a:lnTo>
                  <a:pt x="4470" y="7326"/>
                </a:lnTo>
                <a:lnTo>
                  <a:pt x="4505" y="7326"/>
                </a:lnTo>
                <a:lnTo>
                  <a:pt x="4475" y="7218"/>
                </a:lnTo>
                <a:lnTo>
                  <a:pt x="4529" y="7046"/>
                </a:lnTo>
                <a:lnTo>
                  <a:pt x="4610" y="7010"/>
                </a:lnTo>
                <a:lnTo>
                  <a:pt x="4606" y="7022"/>
                </a:lnTo>
                <a:lnTo>
                  <a:pt x="4601" y="7033"/>
                </a:lnTo>
                <a:lnTo>
                  <a:pt x="4596" y="7044"/>
                </a:lnTo>
                <a:lnTo>
                  <a:pt x="4589" y="7054"/>
                </a:lnTo>
                <a:lnTo>
                  <a:pt x="4574" y="7075"/>
                </a:lnTo>
                <a:lnTo>
                  <a:pt x="4560" y="7093"/>
                </a:lnTo>
                <a:lnTo>
                  <a:pt x="4545" y="7112"/>
                </a:lnTo>
                <a:lnTo>
                  <a:pt x="4534" y="7129"/>
                </a:lnTo>
                <a:lnTo>
                  <a:pt x="4529" y="7139"/>
                </a:lnTo>
                <a:lnTo>
                  <a:pt x="4525" y="7148"/>
                </a:lnTo>
                <a:lnTo>
                  <a:pt x="4523" y="7157"/>
                </a:lnTo>
                <a:lnTo>
                  <a:pt x="4522" y="7168"/>
                </a:lnTo>
                <a:lnTo>
                  <a:pt x="4522" y="7220"/>
                </a:lnTo>
                <a:lnTo>
                  <a:pt x="4575" y="7220"/>
                </a:lnTo>
                <a:lnTo>
                  <a:pt x="4575" y="7273"/>
                </a:lnTo>
                <a:lnTo>
                  <a:pt x="4610" y="7273"/>
                </a:lnTo>
                <a:lnTo>
                  <a:pt x="4620" y="7237"/>
                </a:lnTo>
                <a:lnTo>
                  <a:pt x="4632" y="7203"/>
                </a:lnTo>
                <a:lnTo>
                  <a:pt x="4637" y="7186"/>
                </a:lnTo>
                <a:lnTo>
                  <a:pt x="4641" y="7169"/>
                </a:lnTo>
                <a:lnTo>
                  <a:pt x="4644" y="7151"/>
                </a:lnTo>
                <a:lnTo>
                  <a:pt x="4645" y="7133"/>
                </a:lnTo>
                <a:lnTo>
                  <a:pt x="4645" y="7120"/>
                </a:lnTo>
                <a:lnTo>
                  <a:pt x="4644" y="7112"/>
                </a:lnTo>
                <a:lnTo>
                  <a:pt x="4642" y="7106"/>
                </a:lnTo>
                <a:lnTo>
                  <a:pt x="4641" y="7101"/>
                </a:lnTo>
                <a:lnTo>
                  <a:pt x="4638" y="7095"/>
                </a:lnTo>
                <a:lnTo>
                  <a:pt x="4635" y="7087"/>
                </a:lnTo>
                <a:lnTo>
                  <a:pt x="4632" y="7077"/>
                </a:lnTo>
                <a:lnTo>
                  <a:pt x="4628" y="7061"/>
                </a:lnTo>
                <a:lnTo>
                  <a:pt x="4733" y="7061"/>
                </a:lnTo>
                <a:lnTo>
                  <a:pt x="4737" y="7046"/>
                </a:lnTo>
                <a:lnTo>
                  <a:pt x="4742" y="7031"/>
                </a:lnTo>
                <a:lnTo>
                  <a:pt x="4747" y="7020"/>
                </a:lnTo>
                <a:lnTo>
                  <a:pt x="4754" y="7011"/>
                </a:lnTo>
                <a:lnTo>
                  <a:pt x="4759" y="7002"/>
                </a:lnTo>
                <a:lnTo>
                  <a:pt x="4765" y="6995"/>
                </a:lnTo>
                <a:lnTo>
                  <a:pt x="4771" y="6989"/>
                </a:lnTo>
                <a:lnTo>
                  <a:pt x="4776" y="6984"/>
                </a:lnTo>
                <a:lnTo>
                  <a:pt x="4782" y="6979"/>
                </a:lnTo>
                <a:lnTo>
                  <a:pt x="4787" y="6972"/>
                </a:lnTo>
                <a:lnTo>
                  <a:pt x="4792" y="6967"/>
                </a:lnTo>
                <a:lnTo>
                  <a:pt x="4796" y="6960"/>
                </a:lnTo>
                <a:lnTo>
                  <a:pt x="4799" y="6953"/>
                </a:lnTo>
                <a:lnTo>
                  <a:pt x="4801" y="6944"/>
                </a:lnTo>
                <a:lnTo>
                  <a:pt x="4803" y="6933"/>
                </a:lnTo>
                <a:lnTo>
                  <a:pt x="4803" y="6921"/>
                </a:lnTo>
                <a:lnTo>
                  <a:pt x="4801" y="6914"/>
                </a:lnTo>
                <a:lnTo>
                  <a:pt x="4797" y="6900"/>
                </a:lnTo>
                <a:lnTo>
                  <a:pt x="4791" y="6885"/>
                </a:lnTo>
                <a:lnTo>
                  <a:pt x="4786" y="6868"/>
                </a:lnTo>
                <a:lnTo>
                  <a:pt x="4815" y="6848"/>
                </a:lnTo>
                <a:lnTo>
                  <a:pt x="4842" y="6826"/>
                </a:lnTo>
                <a:lnTo>
                  <a:pt x="4856" y="6816"/>
                </a:lnTo>
                <a:lnTo>
                  <a:pt x="4870" y="6805"/>
                </a:lnTo>
                <a:lnTo>
                  <a:pt x="4884" y="6796"/>
                </a:lnTo>
                <a:lnTo>
                  <a:pt x="4898" y="6787"/>
                </a:lnTo>
                <a:lnTo>
                  <a:pt x="4912" y="6778"/>
                </a:lnTo>
                <a:lnTo>
                  <a:pt x="4927" y="6772"/>
                </a:lnTo>
                <a:lnTo>
                  <a:pt x="4943" y="6766"/>
                </a:lnTo>
                <a:lnTo>
                  <a:pt x="4958" y="6762"/>
                </a:lnTo>
                <a:lnTo>
                  <a:pt x="4976" y="6760"/>
                </a:lnTo>
                <a:lnTo>
                  <a:pt x="4993" y="6759"/>
                </a:lnTo>
                <a:lnTo>
                  <a:pt x="5012" y="6760"/>
                </a:lnTo>
                <a:lnTo>
                  <a:pt x="5032" y="6763"/>
                </a:lnTo>
                <a:lnTo>
                  <a:pt x="5032" y="6710"/>
                </a:lnTo>
                <a:lnTo>
                  <a:pt x="5120" y="6720"/>
                </a:lnTo>
                <a:lnTo>
                  <a:pt x="5083" y="6660"/>
                </a:lnTo>
                <a:lnTo>
                  <a:pt x="5093" y="6643"/>
                </a:lnTo>
                <a:lnTo>
                  <a:pt x="5105" y="6621"/>
                </a:lnTo>
                <a:lnTo>
                  <a:pt x="5117" y="6598"/>
                </a:lnTo>
                <a:lnTo>
                  <a:pt x="5128" y="6573"/>
                </a:lnTo>
                <a:lnTo>
                  <a:pt x="5140" y="6550"/>
                </a:lnTo>
                <a:lnTo>
                  <a:pt x="5150" y="6530"/>
                </a:lnTo>
                <a:lnTo>
                  <a:pt x="5157" y="6514"/>
                </a:lnTo>
                <a:lnTo>
                  <a:pt x="5163" y="6506"/>
                </a:lnTo>
                <a:lnTo>
                  <a:pt x="5167" y="6501"/>
                </a:lnTo>
                <a:lnTo>
                  <a:pt x="5172" y="6496"/>
                </a:lnTo>
                <a:lnTo>
                  <a:pt x="5176" y="6492"/>
                </a:lnTo>
                <a:lnTo>
                  <a:pt x="5181" y="6488"/>
                </a:lnTo>
                <a:lnTo>
                  <a:pt x="5190" y="6484"/>
                </a:lnTo>
                <a:lnTo>
                  <a:pt x="5200" y="6480"/>
                </a:lnTo>
                <a:lnTo>
                  <a:pt x="5218" y="6478"/>
                </a:lnTo>
                <a:lnTo>
                  <a:pt x="5236" y="6476"/>
                </a:lnTo>
                <a:lnTo>
                  <a:pt x="5245" y="6475"/>
                </a:lnTo>
                <a:lnTo>
                  <a:pt x="5253" y="6473"/>
                </a:lnTo>
                <a:lnTo>
                  <a:pt x="5262" y="6469"/>
                </a:lnTo>
                <a:lnTo>
                  <a:pt x="5270" y="6462"/>
                </a:lnTo>
                <a:lnTo>
                  <a:pt x="5273" y="6459"/>
                </a:lnTo>
                <a:lnTo>
                  <a:pt x="5277" y="6454"/>
                </a:lnTo>
                <a:lnTo>
                  <a:pt x="5280" y="6449"/>
                </a:lnTo>
                <a:lnTo>
                  <a:pt x="5284" y="6444"/>
                </a:lnTo>
                <a:lnTo>
                  <a:pt x="5291" y="6429"/>
                </a:lnTo>
                <a:lnTo>
                  <a:pt x="5297" y="6411"/>
                </a:lnTo>
                <a:lnTo>
                  <a:pt x="5438" y="6380"/>
                </a:lnTo>
                <a:lnTo>
                  <a:pt x="5437" y="6288"/>
                </a:lnTo>
                <a:lnTo>
                  <a:pt x="5506" y="6310"/>
                </a:lnTo>
                <a:lnTo>
                  <a:pt x="5677" y="6158"/>
                </a:lnTo>
                <a:lnTo>
                  <a:pt x="5630" y="6252"/>
                </a:lnTo>
                <a:lnTo>
                  <a:pt x="5736" y="6231"/>
                </a:lnTo>
                <a:lnTo>
                  <a:pt x="5731" y="6253"/>
                </a:lnTo>
                <a:lnTo>
                  <a:pt x="5727" y="6270"/>
                </a:lnTo>
                <a:lnTo>
                  <a:pt x="5726" y="6275"/>
                </a:lnTo>
                <a:lnTo>
                  <a:pt x="5724" y="6278"/>
                </a:lnTo>
                <a:lnTo>
                  <a:pt x="5722" y="6281"/>
                </a:lnTo>
                <a:lnTo>
                  <a:pt x="5719" y="6283"/>
                </a:lnTo>
                <a:lnTo>
                  <a:pt x="5715" y="6285"/>
                </a:lnTo>
                <a:lnTo>
                  <a:pt x="5711" y="6287"/>
                </a:lnTo>
                <a:lnTo>
                  <a:pt x="5707" y="6288"/>
                </a:lnTo>
                <a:lnTo>
                  <a:pt x="5700" y="6288"/>
                </a:lnTo>
                <a:lnTo>
                  <a:pt x="5689" y="6288"/>
                </a:lnTo>
                <a:lnTo>
                  <a:pt x="5681" y="6287"/>
                </a:lnTo>
                <a:lnTo>
                  <a:pt x="5675" y="6286"/>
                </a:lnTo>
                <a:lnTo>
                  <a:pt x="5669" y="6284"/>
                </a:lnTo>
                <a:lnTo>
                  <a:pt x="5656" y="6278"/>
                </a:lnTo>
                <a:lnTo>
                  <a:pt x="5630" y="6270"/>
                </a:lnTo>
                <a:lnTo>
                  <a:pt x="5618" y="6287"/>
                </a:lnTo>
                <a:lnTo>
                  <a:pt x="5605" y="6301"/>
                </a:lnTo>
                <a:lnTo>
                  <a:pt x="5593" y="6314"/>
                </a:lnTo>
                <a:lnTo>
                  <a:pt x="5581" y="6323"/>
                </a:lnTo>
                <a:lnTo>
                  <a:pt x="5558" y="6340"/>
                </a:lnTo>
                <a:lnTo>
                  <a:pt x="5536" y="6354"/>
                </a:lnTo>
                <a:lnTo>
                  <a:pt x="5527" y="6362"/>
                </a:lnTo>
                <a:lnTo>
                  <a:pt x="5518" y="6371"/>
                </a:lnTo>
                <a:lnTo>
                  <a:pt x="5510" y="6380"/>
                </a:lnTo>
                <a:lnTo>
                  <a:pt x="5503" y="6391"/>
                </a:lnTo>
                <a:lnTo>
                  <a:pt x="5500" y="6398"/>
                </a:lnTo>
                <a:lnTo>
                  <a:pt x="5498" y="6406"/>
                </a:lnTo>
                <a:lnTo>
                  <a:pt x="5496" y="6413"/>
                </a:lnTo>
                <a:lnTo>
                  <a:pt x="5494" y="6421"/>
                </a:lnTo>
                <a:lnTo>
                  <a:pt x="5491" y="6441"/>
                </a:lnTo>
                <a:lnTo>
                  <a:pt x="5490" y="6463"/>
                </a:lnTo>
                <a:lnTo>
                  <a:pt x="5507" y="6466"/>
                </a:lnTo>
                <a:lnTo>
                  <a:pt x="5521" y="6468"/>
                </a:lnTo>
                <a:lnTo>
                  <a:pt x="5532" y="6471"/>
                </a:lnTo>
                <a:lnTo>
                  <a:pt x="5540" y="6473"/>
                </a:lnTo>
                <a:lnTo>
                  <a:pt x="5547" y="6476"/>
                </a:lnTo>
                <a:lnTo>
                  <a:pt x="5551" y="6479"/>
                </a:lnTo>
                <a:lnTo>
                  <a:pt x="5554" y="6482"/>
                </a:lnTo>
                <a:lnTo>
                  <a:pt x="5556" y="6484"/>
                </a:lnTo>
                <a:lnTo>
                  <a:pt x="5557" y="6487"/>
                </a:lnTo>
                <a:lnTo>
                  <a:pt x="5559" y="6490"/>
                </a:lnTo>
                <a:lnTo>
                  <a:pt x="5561" y="6492"/>
                </a:lnTo>
                <a:lnTo>
                  <a:pt x="5564" y="6494"/>
                </a:lnTo>
                <a:lnTo>
                  <a:pt x="5568" y="6496"/>
                </a:lnTo>
                <a:lnTo>
                  <a:pt x="5576" y="6498"/>
                </a:lnTo>
                <a:lnTo>
                  <a:pt x="5584" y="6499"/>
                </a:lnTo>
                <a:lnTo>
                  <a:pt x="5595" y="6499"/>
                </a:lnTo>
                <a:lnTo>
                  <a:pt x="5602" y="6498"/>
                </a:lnTo>
                <a:lnTo>
                  <a:pt x="5610" y="6495"/>
                </a:lnTo>
                <a:lnTo>
                  <a:pt x="5618" y="6491"/>
                </a:lnTo>
                <a:lnTo>
                  <a:pt x="5624" y="6485"/>
                </a:lnTo>
                <a:lnTo>
                  <a:pt x="5631" y="6479"/>
                </a:lnTo>
                <a:lnTo>
                  <a:pt x="5638" y="6471"/>
                </a:lnTo>
                <a:lnTo>
                  <a:pt x="5645" y="6461"/>
                </a:lnTo>
                <a:lnTo>
                  <a:pt x="5651" y="6452"/>
                </a:lnTo>
                <a:lnTo>
                  <a:pt x="5662" y="6432"/>
                </a:lnTo>
                <a:lnTo>
                  <a:pt x="5672" y="6412"/>
                </a:lnTo>
                <a:lnTo>
                  <a:pt x="5679" y="6392"/>
                </a:lnTo>
                <a:lnTo>
                  <a:pt x="5683" y="6376"/>
                </a:lnTo>
                <a:lnTo>
                  <a:pt x="5737" y="6392"/>
                </a:lnTo>
                <a:lnTo>
                  <a:pt x="5740" y="6384"/>
                </a:lnTo>
                <a:lnTo>
                  <a:pt x="5744" y="6377"/>
                </a:lnTo>
                <a:lnTo>
                  <a:pt x="5748" y="6371"/>
                </a:lnTo>
                <a:lnTo>
                  <a:pt x="5752" y="6365"/>
                </a:lnTo>
                <a:lnTo>
                  <a:pt x="5757" y="6360"/>
                </a:lnTo>
                <a:lnTo>
                  <a:pt x="5763" y="6356"/>
                </a:lnTo>
                <a:lnTo>
                  <a:pt x="5769" y="6353"/>
                </a:lnTo>
                <a:lnTo>
                  <a:pt x="5775" y="6349"/>
                </a:lnTo>
                <a:lnTo>
                  <a:pt x="5801" y="6340"/>
                </a:lnTo>
                <a:lnTo>
                  <a:pt x="5829" y="6331"/>
                </a:lnTo>
                <a:lnTo>
                  <a:pt x="5844" y="6325"/>
                </a:lnTo>
                <a:lnTo>
                  <a:pt x="5858" y="6318"/>
                </a:lnTo>
                <a:lnTo>
                  <a:pt x="5866" y="6314"/>
                </a:lnTo>
                <a:lnTo>
                  <a:pt x="5872" y="6309"/>
                </a:lnTo>
                <a:lnTo>
                  <a:pt x="5879" y="6302"/>
                </a:lnTo>
                <a:lnTo>
                  <a:pt x="5886" y="6295"/>
                </a:lnTo>
                <a:lnTo>
                  <a:pt x="5892" y="6288"/>
                </a:lnTo>
                <a:lnTo>
                  <a:pt x="5899" y="6279"/>
                </a:lnTo>
                <a:lnTo>
                  <a:pt x="5905" y="6269"/>
                </a:lnTo>
                <a:lnTo>
                  <a:pt x="5910" y="6258"/>
                </a:lnTo>
                <a:lnTo>
                  <a:pt x="5915" y="6246"/>
                </a:lnTo>
                <a:lnTo>
                  <a:pt x="5920" y="6232"/>
                </a:lnTo>
                <a:lnTo>
                  <a:pt x="5926" y="6217"/>
                </a:lnTo>
                <a:lnTo>
                  <a:pt x="5930" y="6200"/>
                </a:lnTo>
                <a:lnTo>
                  <a:pt x="5981" y="6221"/>
                </a:lnTo>
                <a:lnTo>
                  <a:pt x="6025" y="6124"/>
                </a:lnTo>
                <a:lnTo>
                  <a:pt x="6015" y="6199"/>
                </a:lnTo>
                <a:lnTo>
                  <a:pt x="6035" y="6216"/>
                </a:lnTo>
                <a:lnTo>
                  <a:pt x="6136" y="6107"/>
                </a:lnTo>
                <a:lnTo>
                  <a:pt x="6123" y="6094"/>
                </a:lnTo>
                <a:lnTo>
                  <a:pt x="6036" y="6115"/>
                </a:lnTo>
                <a:lnTo>
                  <a:pt x="6035" y="6041"/>
                </a:lnTo>
                <a:lnTo>
                  <a:pt x="6104" y="6021"/>
                </a:lnTo>
                <a:lnTo>
                  <a:pt x="6105" y="5989"/>
                </a:lnTo>
                <a:lnTo>
                  <a:pt x="6086" y="5994"/>
                </a:lnTo>
                <a:lnTo>
                  <a:pt x="6067" y="6000"/>
                </a:lnTo>
                <a:lnTo>
                  <a:pt x="6051" y="6005"/>
                </a:lnTo>
                <a:lnTo>
                  <a:pt x="6037" y="6012"/>
                </a:lnTo>
                <a:lnTo>
                  <a:pt x="6024" y="6019"/>
                </a:lnTo>
                <a:lnTo>
                  <a:pt x="6012" y="6027"/>
                </a:lnTo>
                <a:lnTo>
                  <a:pt x="6002" y="6036"/>
                </a:lnTo>
                <a:lnTo>
                  <a:pt x="5994" y="6045"/>
                </a:lnTo>
                <a:lnTo>
                  <a:pt x="5985" y="6056"/>
                </a:lnTo>
                <a:lnTo>
                  <a:pt x="5979" y="6067"/>
                </a:lnTo>
                <a:lnTo>
                  <a:pt x="5972" y="6080"/>
                </a:lnTo>
                <a:lnTo>
                  <a:pt x="5967" y="6094"/>
                </a:lnTo>
                <a:lnTo>
                  <a:pt x="5962" y="6109"/>
                </a:lnTo>
                <a:lnTo>
                  <a:pt x="5956" y="6127"/>
                </a:lnTo>
                <a:lnTo>
                  <a:pt x="5952" y="6144"/>
                </a:lnTo>
                <a:lnTo>
                  <a:pt x="5947" y="6165"/>
                </a:lnTo>
                <a:lnTo>
                  <a:pt x="5835" y="6203"/>
                </a:lnTo>
                <a:lnTo>
                  <a:pt x="5740" y="6173"/>
                </a:lnTo>
                <a:lnTo>
                  <a:pt x="5836" y="6102"/>
                </a:lnTo>
                <a:lnTo>
                  <a:pt x="5842" y="6148"/>
                </a:lnTo>
                <a:lnTo>
                  <a:pt x="5877" y="6148"/>
                </a:lnTo>
                <a:lnTo>
                  <a:pt x="5872" y="6132"/>
                </a:lnTo>
                <a:lnTo>
                  <a:pt x="5867" y="6120"/>
                </a:lnTo>
                <a:lnTo>
                  <a:pt x="5860" y="6109"/>
                </a:lnTo>
                <a:lnTo>
                  <a:pt x="5854" y="6102"/>
                </a:lnTo>
                <a:lnTo>
                  <a:pt x="5847" y="6096"/>
                </a:lnTo>
                <a:lnTo>
                  <a:pt x="5840" y="6092"/>
                </a:lnTo>
                <a:lnTo>
                  <a:pt x="5832" y="6089"/>
                </a:lnTo>
                <a:lnTo>
                  <a:pt x="5823" y="6087"/>
                </a:lnTo>
                <a:lnTo>
                  <a:pt x="5807" y="6086"/>
                </a:lnTo>
                <a:lnTo>
                  <a:pt x="5789" y="6085"/>
                </a:lnTo>
                <a:lnTo>
                  <a:pt x="5780" y="6083"/>
                </a:lnTo>
                <a:lnTo>
                  <a:pt x="5772" y="6082"/>
                </a:lnTo>
                <a:lnTo>
                  <a:pt x="5762" y="6080"/>
                </a:lnTo>
                <a:lnTo>
                  <a:pt x="5754" y="6076"/>
                </a:lnTo>
                <a:lnTo>
                  <a:pt x="5755" y="6025"/>
                </a:lnTo>
                <a:lnTo>
                  <a:pt x="5743" y="6030"/>
                </a:lnTo>
                <a:lnTo>
                  <a:pt x="5731" y="6036"/>
                </a:lnTo>
                <a:lnTo>
                  <a:pt x="5726" y="6039"/>
                </a:lnTo>
                <a:lnTo>
                  <a:pt x="5722" y="6044"/>
                </a:lnTo>
                <a:lnTo>
                  <a:pt x="5720" y="6047"/>
                </a:lnTo>
                <a:lnTo>
                  <a:pt x="5719" y="6050"/>
                </a:lnTo>
                <a:lnTo>
                  <a:pt x="5719" y="6055"/>
                </a:lnTo>
                <a:lnTo>
                  <a:pt x="5718" y="6059"/>
                </a:lnTo>
                <a:lnTo>
                  <a:pt x="5719" y="6071"/>
                </a:lnTo>
                <a:lnTo>
                  <a:pt x="5719" y="6079"/>
                </a:lnTo>
                <a:lnTo>
                  <a:pt x="5721" y="6086"/>
                </a:lnTo>
                <a:lnTo>
                  <a:pt x="5723" y="6091"/>
                </a:lnTo>
                <a:lnTo>
                  <a:pt x="5728" y="6104"/>
                </a:lnTo>
                <a:lnTo>
                  <a:pt x="5736" y="6130"/>
                </a:lnTo>
                <a:lnTo>
                  <a:pt x="5728" y="6127"/>
                </a:lnTo>
                <a:lnTo>
                  <a:pt x="5721" y="6124"/>
                </a:lnTo>
                <a:lnTo>
                  <a:pt x="5715" y="6121"/>
                </a:lnTo>
                <a:lnTo>
                  <a:pt x="5710" y="6117"/>
                </a:lnTo>
                <a:lnTo>
                  <a:pt x="5706" y="6111"/>
                </a:lnTo>
                <a:lnTo>
                  <a:pt x="5701" y="6106"/>
                </a:lnTo>
                <a:lnTo>
                  <a:pt x="5698" y="6100"/>
                </a:lnTo>
                <a:lnTo>
                  <a:pt x="5695" y="6094"/>
                </a:lnTo>
                <a:lnTo>
                  <a:pt x="5693" y="6088"/>
                </a:lnTo>
                <a:lnTo>
                  <a:pt x="5691" y="6080"/>
                </a:lnTo>
                <a:lnTo>
                  <a:pt x="5689" y="6073"/>
                </a:lnTo>
                <a:lnTo>
                  <a:pt x="5688" y="6065"/>
                </a:lnTo>
                <a:lnTo>
                  <a:pt x="5687" y="6047"/>
                </a:lnTo>
                <a:lnTo>
                  <a:pt x="5687" y="6030"/>
                </a:lnTo>
                <a:lnTo>
                  <a:pt x="5688" y="5991"/>
                </a:lnTo>
                <a:lnTo>
                  <a:pt x="5690" y="5949"/>
                </a:lnTo>
                <a:lnTo>
                  <a:pt x="5690" y="5929"/>
                </a:lnTo>
                <a:lnTo>
                  <a:pt x="5689" y="5907"/>
                </a:lnTo>
                <a:lnTo>
                  <a:pt x="5687" y="5886"/>
                </a:lnTo>
                <a:lnTo>
                  <a:pt x="5683" y="5866"/>
                </a:lnTo>
                <a:lnTo>
                  <a:pt x="5781" y="5731"/>
                </a:lnTo>
                <a:lnTo>
                  <a:pt x="5736" y="5725"/>
                </a:lnTo>
                <a:lnTo>
                  <a:pt x="5736" y="5690"/>
                </a:lnTo>
                <a:lnTo>
                  <a:pt x="5665" y="5690"/>
                </a:lnTo>
                <a:lnTo>
                  <a:pt x="5651" y="5690"/>
                </a:lnTo>
                <a:lnTo>
                  <a:pt x="5636" y="5692"/>
                </a:lnTo>
                <a:lnTo>
                  <a:pt x="5622" y="5695"/>
                </a:lnTo>
                <a:lnTo>
                  <a:pt x="5609" y="5699"/>
                </a:lnTo>
                <a:lnTo>
                  <a:pt x="5594" y="5705"/>
                </a:lnTo>
                <a:lnTo>
                  <a:pt x="5580" y="5711"/>
                </a:lnTo>
                <a:lnTo>
                  <a:pt x="5566" y="5717"/>
                </a:lnTo>
                <a:lnTo>
                  <a:pt x="5553" y="5724"/>
                </a:lnTo>
                <a:lnTo>
                  <a:pt x="5525" y="5742"/>
                </a:lnTo>
                <a:lnTo>
                  <a:pt x="5499" y="5760"/>
                </a:lnTo>
                <a:lnTo>
                  <a:pt x="5473" y="5781"/>
                </a:lnTo>
                <a:lnTo>
                  <a:pt x="5447" y="5802"/>
                </a:lnTo>
                <a:lnTo>
                  <a:pt x="5400" y="5843"/>
                </a:lnTo>
                <a:lnTo>
                  <a:pt x="5356" y="5880"/>
                </a:lnTo>
                <a:lnTo>
                  <a:pt x="5345" y="5887"/>
                </a:lnTo>
                <a:lnTo>
                  <a:pt x="5335" y="5895"/>
                </a:lnTo>
                <a:lnTo>
                  <a:pt x="5325" y="5901"/>
                </a:lnTo>
                <a:lnTo>
                  <a:pt x="5315" y="5907"/>
                </a:lnTo>
                <a:lnTo>
                  <a:pt x="5305" y="5911"/>
                </a:lnTo>
                <a:lnTo>
                  <a:pt x="5296" y="5915"/>
                </a:lnTo>
                <a:lnTo>
                  <a:pt x="5287" y="5917"/>
                </a:lnTo>
                <a:lnTo>
                  <a:pt x="5278" y="5918"/>
                </a:lnTo>
                <a:lnTo>
                  <a:pt x="5282" y="5908"/>
                </a:lnTo>
                <a:lnTo>
                  <a:pt x="5287" y="5897"/>
                </a:lnTo>
                <a:lnTo>
                  <a:pt x="5293" y="5886"/>
                </a:lnTo>
                <a:lnTo>
                  <a:pt x="5300" y="5876"/>
                </a:lnTo>
                <a:lnTo>
                  <a:pt x="5307" y="5867"/>
                </a:lnTo>
                <a:lnTo>
                  <a:pt x="5316" y="5856"/>
                </a:lnTo>
                <a:lnTo>
                  <a:pt x="5325" y="5847"/>
                </a:lnTo>
                <a:lnTo>
                  <a:pt x="5335" y="5838"/>
                </a:lnTo>
                <a:lnTo>
                  <a:pt x="5375" y="5804"/>
                </a:lnTo>
                <a:lnTo>
                  <a:pt x="5412" y="5771"/>
                </a:lnTo>
                <a:lnTo>
                  <a:pt x="5451" y="5733"/>
                </a:lnTo>
                <a:lnTo>
                  <a:pt x="5485" y="5697"/>
                </a:lnTo>
                <a:lnTo>
                  <a:pt x="5518" y="5662"/>
                </a:lnTo>
                <a:lnTo>
                  <a:pt x="5552" y="5628"/>
                </a:lnTo>
                <a:lnTo>
                  <a:pt x="5559" y="5622"/>
                </a:lnTo>
                <a:lnTo>
                  <a:pt x="5567" y="5616"/>
                </a:lnTo>
                <a:lnTo>
                  <a:pt x="5578" y="5611"/>
                </a:lnTo>
                <a:lnTo>
                  <a:pt x="5588" y="5605"/>
                </a:lnTo>
                <a:lnTo>
                  <a:pt x="5599" y="5601"/>
                </a:lnTo>
                <a:lnTo>
                  <a:pt x="5612" y="5597"/>
                </a:lnTo>
                <a:lnTo>
                  <a:pt x="5625" y="5594"/>
                </a:lnTo>
                <a:lnTo>
                  <a:pt x="5638" y="5590"/>
                </a:lnTo>
                <a:lnTo>
                  <a:pt x="5667" y="5585"/>
                </a:lnTo>
                <a:lnTo>
                  <a:pt x="5697" y="5580"/>
                </a:lnTo>
                <a:lnTo>
                  <a:pt x="5729" y="5577"/>
                </a:lnTo>
                <a:lnTo>
                  <a:pt x="5761" y="5573"/>
                </a:lnTo>
                <a:lnTo>
                  <a:pt x="5824" y="5569"/>
                </a:lnTo>
                <a:lnTo>
                  <a:pt x="5882" y="5564"/>
                </a:lnTo>
                <a:lnTo>
                  <a:pt x="5908" y="5562"/>
                </a:lnTo>
                <a:lnTo>
                  <a:pt x="5931" y="5559"/>
                </a:lnTo>
                <a:lnTo>
                  <a:pt x="5941" y="5557"/>
                </a:lnTo>
                <a:lnTo>
                  <a:pt x="5949" y="5555"/>
                </a:lnTo>
                <a:lnTo>
                  <a:pt x="5958" y="5552"/>
                </a:lnTo>
                <a:lnTo>
                  <a:pt x="5965" y="5549"/>
                </a:lnTo>
                <a:lnTo>
                  <a:pt x="6015" y="5587"/>
                </a:lnTo>
                <a:lnTo>
                  <a:pt x="6049" y="5546"/>
                </a:lnTo>
                <a:lnTo>
                  <a:pt x="6104" y="5570"/>
                </a:lnTo>
                <a:lnTo>
                  <a:pt x="6110" y="5562"/>
                </a:lnTo>
                <a:lnTo>
                  <a:pt x="6117" y="5555"/>
                </a:lnTo>
                <a:lnTo>
                  <a:pt x="6123" y="5549"/>
                </a:lnTo>
                <a:lnTo>
                  <a:pt x="6130" y="5542"/>
                </a:lnTo>
                <a:lnTo>
                  <a:pt x="6142" y="5533"/>
                </a:lnTo>
                <a:lnTo>
                  <a:pt x="6156" y="5526"/>
                </a:lnTo>
                <a:lnTo>
                  <a:pt x="6169" y="5518"/>
                </a:lnTo>
                <a:lnTo>
                  <a:pt x="6184" y="5509"/>
                </a:lnTo>
                <a:lnTo>
                  <a:pt x="6199" y="5498"/>
                </a:lnTo>
                <a:lnTo>
                  <a:pt x="6216" y="5483"/>
                </a:lnTo>
                <a:lnTo>
                  <a:pt x="6225" y="5473"/>
                </a:lnTo>
                <a:lnTo>
                  <a:pt x="6232" y="5463"/>
                </a:lnTo>
                <a:lnTo>
                  <a:pt x="6237" y="5455"/>
                </a:lnTo>
                <a:lnTo>
                  <a:pt x="6242" y="5446"/>
                </a:lnTo>
                <a:lnTo>
                  <a:pt x="6248" y="5431"/>
                </a:lnTo>
                <a:lnTo>
                  <a:pt x="6251" y="5418"/>
                </a:lnTo>
                <a:lnTo>
                  <a:pt x="6253" y="5411"/>
                </a:lnTo>
                <a:lnTo>
                  <a:pt x="6255" y="5405"/>
                </a:lnTo>
                <a:lnTo>
                  <a:pt x="6257" y="5399"/>
                </a:lnTo>
                <a:lnTo>
                  <a:pt x="6261" y="5393"/>
                </a:lnTo>
                <a:lnTo>
                  <a:pt x="6266" y="5387"/>
                </a:lnTo>
                <a:lnTo>
                  <a:pt x="6273" y="5380"/>
                </a:lnTo>
                <a:lnTo>
                  <a:pt x="6282" y="5374"/>
                </a:lnTo>
                <a:lnTo>
                  <a:pt x="6292" y="5367"/>
                </a:lnTo>
                <a:lnTo>
                  <a:pt x="6310" y="5359"/>
                </a:lnTo>
                <a:lnTo>
                  <a:pt x="6325" y="5352"/>
                </a:lnTo>
                <a:lnTo>
                  <a:pt x="6341" y="5347"/>
                </a:lnTo>
                <a:lnTo>
                  <a:pt x="6356" y="5343"/>
                </a:lnTo>
                <a:lnTo>
                  <a:pt x="6373" y="5339"/>
                </a:lnTo>
                <a:lnTo>
                  <a:pt x="6390" y="5332"/>
                </a:lnTo>
                <a:lnTo>
                  <a:pt x="6398" y="5328"/>
                </a:lnTo>
                <a:lnTo>
                  <a:pt x="6409" y="5324"/>
                </a:lnTo>
                <a:lnTo>
                  <a:pt x="6419" y="5317"/>
                </a:lnTo>
                <a:lnTo>
                  <a:pt x="6430" y="5311"/>
                </a:lnTo>
                <a:lnTo>
                  <a:pt x="6447" y="5300"/>
                </a:lnTo>
                <a:lnTo>
                  <a:pt x="6460" y="5289"/>
                </a:lnTo>
                <a:lnTo>
                  <a:pt x="6471" y="5279"/>
                </a:lnTo>
                <a:lnTo>
                  <a:pt x="6481" y="5271"/>
                </a:lnTo>
                <a:lnTo>
                  <a:pt x="6490" y="5262"/>
                </a:lnTo>
                <a:lnTo>
                  <a:pt x="6501" y="5252"/>
                </a:lnTo>
                <a:lnTo>
                  <a:pt x="6513" y="5243"/>
                </a:lnTo>
                <a:lnTo>
                  <a:pt x="6527" y="5233"/>
                </a:lnTo>
                <a:lnTo>
                  <a:pt x="6524" y="5110"/>
                </a:lnTo>
                <a:lnTo>
                  <a:pt x="6391" y="5032"/>
                </a:lnTo>
                <a:lnTo>
                  <a:pt x="6424" y="4988"/>
                </a:lnTo>
                <a:lnTo>
                  <a:pt x="6387" y="4986"/>
                </a:lnTo>
                <a:lnTo>
                  <a:pt x="6387" y="4933"/>
                </a:lnTo>
                <a:lnTo>
                  <a:pt x="6302" y="4977"/>
                </a:lnTo>
                <a:lnTo>
                  <a:pt x="6299" y="4916"/>
                </a:lnTo>
                <a:lnTo>
                  <a:pt x="6194" y="4916"/>
                </a:lnTo>
                <a:lnTo>
                  <a:pt x="6192" y="4888"/>
                </a:lnTo>
                <a:lnTo>
                  <a:pt x="6190" y="4865"/>
                </a:lnTo>
                <a:lnTo>
                  <a:pt x="6189" y="4856"/>
                </a:lnTo>
                <a:lnTo>
                  <a:pt x="6186" y="4848"/>
                </a:lnTo>
                <a:lnTo>
                  <a:pt x="6183" y="4840"/>
                </a:lnTo>
                <a:lnTo>
                  <a:pt x="6178" y="4834"/>
                </a:lnTo>
                <a:lnTo>
                  <a:pt x="6174" y="4829"/>
                </a:lnTo>
                <a:lnTo>
                  <a:pt x="6168" y="4825"/>
                </a:lnTo>
                <a:lnTo>
                  <a:pt x="6161" y="4821"/>
                </a:lnTo>
                <a:lnTo>
                  <a:pt x="6153" y="4818"/>
                </a:lnTo>
                <a:lnTo>
                  <a:pt x="6143" y="4816"/>
                </a:lnTo>
                <a:lnTo>
                  <a:pt x="6132" y="4814"/>
                </a:lnTo>
                <a:lnTo>
                  <a:pt x="6120" y="4812"/>
                </a:lnTo>
                <a:lnTo>
                  <a:pt x="6105" y="4810"/>
                </a:lnTo>
                <a:lnTo>
                  <a:pt x="6068" y="4706"/>
                </a:lnTo>
                <a:lnTo>
                  <a:pt x="6140" y="4670"/>
                </a:lnTo>
                <a:lnTo>
                  <a:pt x="6092" y="4613"/>
                </a:lnTo>
                <a:lnTo>
                  <a:pt x="6048" y="4443"/>
                </a:lnTo>
                <a:lnTo>
                  <a:pt x="6000" y="4441"/>
                </a:lnTo>
                <a:lnTo>
                  <a:pt x="6034" y="4421"/>
                </a:lnTo>
                <a:lnTo>
                  <a:pt x="5982" y="4308"/>
                </a:lnTo>
                <a:lnTo>
                  <a:pt x="5965" y="4318"/>
                </a:lnTo>
                <a:lnTo>
                  <a:pt x="5965" y="4125"/>
                </a:lnTo>
                <a:lnTo>
                  <a:pt x="5951" y="4129"/>
                </a:lnTo>
                <a:lnTo>
                  <a:pt x="5940" y="4134"/>
                </a:lnTo>
                <a:lnTo>
                  <a:pt x="5929" y="4141"/>
                </a:lnTo>
                <a:lnTo>
                  <a:pt x="5918" y="4150"/>
                </a:lnTo>
                <a:lnTo>
                  <a:pt x="5909" y="4159"/>
                </a:lnTo>
                <a:lnTo>
                  <a:pt x="5900" y="4169"/>
                </a:lnTo>
                <a:lnTo>
                  <a:pt x="5892" y="4181"/>
                </a:lnTo>
                <a:lnTo>
                  <a:pt x="5885" y="4193"/>
                </a:lnTo>
                <a:lnTo>
                  <a:pt x="5879" y="4206"/>
                </a:lnTo>
                <a:lnTo>
                  <a:pt x="5874" y="4221"/>
                </a:lnTo>
                <a:lnTo>
                  <a:pt x="5870" y="4235"/>
                </a:lnTo>
                <a:lnTo>
                  <a:pt x="5866" y="4251"/>
                </a:lnTo>
                <a:lnTo>
                  <a:pt x="5863" y="4267"/>
                </a:lnTo>
                <a:lnTo>
                  <a:pt x="5860" y="4284"/>
                </a:lnTo>
                <a:lnTo>
                  <a:pt x="5859" y="4300"/>
                </a:lnTo>
                <a:lnTo>
                  <a:pt x="5859" y="4318"/>
                </a:lnTo>
                <a:lnTo>
                  <a:pt x="5723" y="4462"/>
                </a:lnTo>
                <a:lnTo>
                  <a:pt x="5677" y="4410"/>
                </a:lnTo>
                <a:lnTo>
                  <a:pt x="5630" y="4422"/>
                </a:lnTo>
                <a:lnTo>
                  <a:pt x="5630" y="4371"/>
                </a:lnTo>
                <a:lnTo>
                  <a:pt x="5524" y="4339"/>
                </a:lnTo>
                <a:lnTo>
                  <a:pt x="5596" y="4085"/>
                </a:lnTo>
                <a:lnTo>
                  <a:pt x="5613" y="4092"/>
                </a:lnTo>
                <a:lnTo>
                  <a:pt x="5543" y="4097"/>
                </a:lnTo>
                <a:lnTo>
                  <a:pt x="5528" y="4036"/>
                </a:lnTo>
                <a:lnTo>
                  <a:pt x="5438" y="4058"/>
                </a:lnTo>
                <a:lnTo>
                  <a:pt x="5433" y="4039"/>
                </a:lnTo>
                <a:lnTo>
                  <a:pt x="5428" y="4022"/>
                </a:lnTo>
                <a:lnTo>
                  <a:pt x="5423" y="4006"/>
                </a:lnTo>
                <a:lnTo>
                  <a:pt x="5418" y="3993"/>
                </a:lnTo>
                <a:lnTo>
                  <a:pt x="5411" y="3981"/>
                </a:lnTo>
                <a:lnTo>
                  <a:pt x="5404" y="3970"/>
                </a:lnTo>
                <a:lnTo>
                  <a:pt x="5397" y="3961"/>
                </a:lnTo>
                <a:lnTo>
                  <a:pt x="5390" y="3952"/>
                </a:lnTo>
                <a:lnTo>
                  <a:pt x="5381" y="3944"/>
                </a:lnTo>
                <a:lnTo>
                  <a:pt x="5372" y="3937"/>
                </a:lnTo>
                <a:lnTo>
                  <a:pt x="5362" y="3930"/>
                </a:lnTo>
                <a:lnTo>
                  <a:pt x="5350" y="3924"/>
                </a:lnTo>
                <a:lnTo>
                  <a:pt x="5326" y="3910"/>
                </a:lnTo>
                <a:lnTo>
                  <a:pt x="5297" y="3896"/>
                </a:lnTo>
                <a:lnTo>
                  <a:pt x="5240" y="3945"/>
                </a:lnTo>
                <a:lnTo>
                  <a:pt x="4961" y="3980"/>
                </a:lnTo>
                <a:lnTo>
                  <a:pt x="4963" y="4004"/>
                </a:lnTo>
                <a:lnTo>
                  <a:pt x="4963" y="4025"/>
                </a:lnTo>
                <a:lnTo>
                  <a:pt x="4962" y="4043"/>
                </a:lnTo>
                <a:lnTo>
                  <a:pt x="4961" y="4060"/>
                </a:lnTo>
                <a:lnTo>
                  <a:pt x="4958" y="4075"/>
                </a:lnTo>
                <a:lnTo>
                  <a:pt x="4955" y="4090"/>
                </a:lnTo>
                <a:lnTo>
                  <a:pt x="4952" y="4103"/>
                </a:lnTo>
                <a:lnTo>
                  <a:pt x="4949" y="4116"/>
                </a:lnTo>
                <a:lnTo>
                  <a:pt x="4941" y="4143"/>
                </a:lnTo>
                <a:lnTo>
                  <a:pt x="4933" y="4175"/>
                </a:lnTo>
                <a:lnTo>
                  <a:pt x="4931" y="4194"/>
                </a:lnTo>
                <a:lnTo>
                  <a:pt x="4929" y="4215"/>
                </a:lnTo>
                <a:lnTo>
                  <a:pt x="4927" y="4238"/>
                </a:lnTo>
                <a:lnTo>
                  <a:pt x="4927" y="4265"/>
                </a:lnTo>
                <a:lnTo>
                  <a:pt x="4927" y="4335"/>
                </a:lnTo>
                <a:lnTo>
                  <a:pt x="4921" y="4339"/>
                </a:lnTo>
                <a:lnTo>
                  <a:pt x="4914" y="4343"/>
                </a:lnTo>
                <a:lnTo>
                  <a:pt x="4906" y="4349"/>
                </a:lnTo>
                <a:lnTo>
                  <a:pt x="4897" y="4357"/>
                </a:lnTo>
                <a:lnTo>
                  <a:pt x="4876" y="4375"/>
                </a:lnTo>
                <a:lnTo>
                  <a:pt x="4856" y="4396"/>
                </a:lnTo>
                <a:lnTo>
                  <a:pt x="4846" y="4408"/>
                </a:lnTo>
                <a:lnTo>
                  <a:pt x="4836" y="4418"/>
                </a:lnTo>
                <a:lnTo>
                  <a:pt x="4827" y="4429"/>
                </a:lnTo>
                <a:lnTo>
                  <a:pt x="4820" y="4441"/>
                </a:lnTo>
                <a:lnTo>
                  <a:pt x="4812" y="4451"/>
                </a:lnTo>
                <a:lnTo>
                  <a:pt x="4807" y="4460"/>
                </a:lnTo>
                <a:lnTo>
                  <a:pt x="4804" y="4469"/>
                </a:lnTo>
                <a:lnTo>
                  <a:pt x="4803" y="4476"/>
                </a:lnTo>
                <a:lnTo>
                  <a:pt x="4804" y="4486"/>
                </a:lnTo>
                <a:lnTo>
                  <a:pt x="4805" y="4494"/>
                </a:lnTo>
                <a:lnTo>
                  <a:pt x="4806" y="4502"/>
                </a:lnTo>
                <a:lnTo>
                  <a:pt x="4809" y="4509"/>
                </a:lnTo>
                <a:lnTo>
                  <a:pt x="4811" y="4514"/>
                </a:lnTo>
                <a:lnTo>
                  <a:pt x="4816" y="4519"/>
                </a:lnTo>
                <a:lnTo>
                  <a:pt x="4820" y="4523"/>
                </a:lnTo>
                <a:lnTo>
                  <a:pt x="4824" y="4528"/>
                </a:lnTo>
                <a:lnTo>
                  <a:pt x="4829" y="4531"/>
                </a:lnTo>
                <a:lnTo>
                  <a:pt x="4834" y="4534"/>
                </a:lnTo>
                <a:lnTo>
                  <a:pt x="4839" y="4537"/>
                </a:lnTo>
                <a:lnTo>
                  <a:pt x="4847" y="4539"/>
                </a:lnTo>
                <a:lnTo>
                  <a:pt x="4859" y="4543"/>
                </a:lnTo>
                <a:lnTo>
                  <a:pt x="4874" y="4547"/>
                </a:lnTo>
                <a:lnTo>
                  <a:pt x="4919" y="4742"/>
                </a:lnTo>
                <a:lnTo>
                  <a:pt x="4906" y="4751"/>
                </a:lnTo>
                <a:lnTo>
                  <a:pt x="4898" y="4756"/>
                </a:lnTo>
                <a:lnTo>
                  <a:pt x="4895" y="4760"/>
                </a:lnTo>
                <a:lnTo>
                  <a:pt x="4893" y="4767"/>
                </a:lnTo>
                <a:lnTo>
                  <a:pt x="4892" y="4777"/>
                </a:lnTo>
                <a:lnTo>
                  <a:pt x="4892" y="4793"/>
                </a:lnTo>
                <a:lnTo>
                  <a:pt x="4892" y="4805"/>
                </a:lnTo>
                <a:lnTo>
                  <a:pt x="4893" y="4814"/>
                </a:lnTo>
                <a:lnTo>
                  <a:pt x="4894" y="4820"/>
                </a:lnTo>
                <a:lnTo>
                  <a:pt x="4896" y="4825"/>
                </a:lnTo>
                <a:lnTo>
                  <a:pt x="4901" y="4837"/>
                </a:lnTo>
                <a:lnTo>
                  <a:pt x="4910" y="4863"/>
                </a:lnTo>
                <a:lnTo>
                  <a:pt x="4641" y="5107"/>
                </a:lnTo>
                <a:lnTo>
                  <a:pt x="4611" y="5198"/>
                </a:lnTo>
                <a:lnTo>
                  <a:pt x="4645" y="5198"/>
                </a:lnTo>
                <a:lnTo>
                  <a:pt x="4623" y="5426"/>
                </a:lnTo>
                <a:lnTo>
                  <a:pt x="4584" y="5510"/>
                </a:lnTo>
                <a:lnTo>
                  <a:pt x="4540" y="5514"/>
                </a:lnTo>
                <a:lnTo>
                  <a:pt x="4540" y="5549"/>
                </a:lnTo>
                <a:lnTo>
                  <a:pt x="4470" y="5549"/>
                </a:lnTo>
                <a:lnTo>
                  <a:pt x="4466" y="5536"/>
                </a:lnTo>
                <a:lnTo>
                  <a:pt x="4461" y="5526"/>
                </a:lnTo>
                <a:lnTo>
                  <a:pt x="4458" y="5516"/>
                </a:lnTo>
                <a:lnTo>
                  <a:pt x="4454" y="5507"/>
                </a:lnTo>
                <a:lnTo>
                  <a:pt x="4446" y="5492"/>
                </a:lnTo>
                <a:lnTo>
                  <a:pt x="4438" y="5481"/>
                </a:lnTo>
                <a:lnTo>
                  <a:pt x="4421" y="5462"/>
                </a:lnTo>
                <a:lnTo>
                  <a:pt x="4408" y="5444"/>
                </a:lnTo>
                <a:lnTo>
                  <a:pt x="4405" y="5439"/>
                </a:lnTo>
                <a:lnTo>
                  <a:pt x="4402" y="5433"/>
                </a:lnTo>
                <a:lnTo>
                  <a:pt x="4398" y="5427"/>
                </a:lnTo>
                <a:lnTo>
                  <a:pt x="4396" y="5420"/>
                </a:lnTo>
                <a:lnTo>
                  <a:pt x="4394" y="5411"/>
                </a:lnTo>
                <a:lnTo>
                  <a:pt x="4392" y="5403"/>
                </a:lnTo>
                <a:lnTo>
                  <a:pt x="4391" y="5393"/>
                </a:lnTo>
                <a:lnTo>
                  <a:pt x="4390" y="5381"/>
                </a:lnTo>
                <a:lnTo>
                  <a:pt x="4389" y="5355"/>
                </a:lnTo>
                <a:lnTo>
                  <a:pt x="4390" y="5322"/>
                </a:lnTo>
                <a:lnTo>
                  <a:pt x="4393" y="5280"/>
                </a:lnTo>
                <a:lnTo>
                  <a:pt x="4398" y="5232"/>
                </a:lnTo>
                <a:lnTo>
                  <a:pt x="4404" y="5197"/>
                </a:lnTo>
                <a:lnTo>
                  <a:pt x="4409" y="5167"/>
                </a:lnTo>
                <a:lnTo>
                  <a:pt x="4415" y="5141"/>
                </a:lnTo>
                <a:lnTo>
                  <a:pt x="4420" y="5119"/>
                </a:lnTo>
                <a:lnTo>
                  <a:pt x="4425" y="5103"/>
                </a:lnTo>
                <a:lnTo>
                  <a:pt x="4427" y="5088"/>
                </a:lnTo>
                <a:lnTo>
                  <a:pt x="4428" y="5082"/>
                </a:lnTo>
                <a:lnTo>
                  <a:pt x="4428" y="5077"/>
                </a:lnTo>
                <a:lnTo>
                  <a:pt x="4427" y="5073"/>
                </a:lnTo>
                <a:lnTo>
                  <a:pt x="4425" y="5069"/>
                </a:lnTo>
                <a:lnTo>
                  <a:pt x="4422" y="5065"/>
                </a:lnTo>
                <a:lnTo>
                  <a:pt x="4419" y="5063"/>
                </a:lnTo>
                <a:lnTo>
                  <a:pt x="4414" y="5061"/>
                </a:lnTo>
                <a:lnTo>
                  <a:pt x="4409" y="5059"/>
                </a:lnTo>
                <a:lnTo>
                  <a:pt x="4393" y="5057"/>
                </a:lnTo>
                <a:lnTo>
                  <a:pt x="4373" y="5056"/>
                </a:lnTo>
                <a:lnTo>
                  <a:pt x="4313" y="5056"/>
                </a:lnTo>
                <a:lnTo>
                  <a:pt x="4223" y="5057"/>
                </a:lnTo>
                <a:lnTo>
                  <a:pt x="4166" y="5008"/>
                </a:lnTo>
                <a:lnTo>
                  <a:pt x="4101" y="5024"/>
                </a:lnTo>
                <a:lnTo>
                  <a:pt x="4033" y="4980"/>
                </a:lnTo>
                <a:lnTo>
                  <a:pt x="4030" y="4953"/>
                </a:lnTo>
                <a:lnTo>
                  <a:pt x="4028" y="4931"/>
                </a:lnTo>
                <a:lnTo>
                  <a:pt x="4026" y="4923"/>
                </a:lnTo>
                <a:lnTo>
                  <a:pt x="4024" y="4915"/>
                </a:lnTo>
                <a:lnTo>
                  <a:pt x="4021" y="4907"/>
                </a:lnTo>
                <a:lnTo>
                  <a:pt x="4017" y="4901"/>
                </a:lnTo>
                <a:lnTo>
                  <a:pt x="4012" y="4896"/>
                </a:lnTo>
                <a:lnTo>
                  <a:pt x="4008" y="4891"/>
                </a:lnTo>
                <a:lnTo>
                  <a:pt x="4002" y="4886"/>
                </a:lnTo>
                <a:lnTo>
                  <a:pt x="3996" y="4882"/>
                </a:lnTo>
                <a:lnTo>
                  <a:pt x="3979" y="4873"/>
                </a:lnTo>
                <a:lnTo>
                  <a:pt x="3958" y="4865"/>
                </a:lnTo>
                <a:lnTo>
                  <a:pt x="3929" y="4853"/>
                </a:lnTo>
                <a:lnTo>
                  <a:pt x="3889" y="4834"/>
                </a:lnTo>
                <a:lnTo>
                  <a:pt x="3852" y="4818"/>
                </a:lnTo>
                <a:lnTo>
                  <a:pt x="3836" y="4810"/>
                </a:lnTo>
                <a:lnTo>
                  <a:pt x="3824" y="4811"/>
                </a:lnTo>
                <a:lnTo>
                  <a:pt x="3813" y="4815"/>
                </a:lnTo>
                <a:lnTo>
                  <a:pt x="3801" y="4819"/>
                </a:lnTo>
                <a:lnTo>
                  <a:pt x="3789" y="4824"/>
                </a:lnTo>
                <a:lnTo>
                  <a:pt x="3767" y="4835"/>
                </a:lnTo>
                <a:lnTo>
                  <a:pt x="3748" y="4846"/>
                </a:lnTo>
                <a:lnTo>
                  <a:pt x="3741" y="4830"/>
                </a:lnTo>
                <a:lnTo>
                  <a:pt x="3736" y="4812"/>
                </a:lnTo>
                <a:lnTo>
                  <a:pt x="3731" y="4796"/>
                </a:lnTo>
                <a:lnTo>
                  <a:pt x="3728" y="4777"/>
                </a:lnTo>
                <a:lnTo>
                  <a:pt x="3722" y="4742"/>
                </a:lnTo>
                <a:lnTo>
                  <a:pt x="3717" y="4709"/>
                </a:lnTo>
                <a:lnTo>
                  <a:pt x="3714" y="4694"/>
                </a:lnTo>
                <a:lnTo>
                  <a:pt x="3710" y="4679"/>
                </a:lnTo>
                <a:lnTo>
                  <a:pt x="3706" y="4667"/>
                </a:lnTo>
                <a:lnTo>
                  <a:pt x="3699" y="4656"/>
                </a:lnTo>
                <a:lnTo>
                  <a:pt x="3696" y="4651"/>
                </a:lnTo>
                <a:lnTo>
                  <a:pt x="3692" y="4647"/>
                </a:lnTo>
                <a:lnTo>
                  <a:pt x="3688" y="4643"/>
                </a:lnTo>
                <a:lnTo>
                  <a:pt x="3683" y="4640"/>
                </a:lnTo>
                <a:lnTo>
                  <a:pt x="3678" y="4638"/>
                </a:lnTo>
                <a:lnTo>
                  <a:pt x="3673" y="4636"/>
                </a:lnTo>
                <a:lnTo>
                  <a:pt x="3666" y="4635"/>
                </a:lnTo>
                <a:lnTo>
                  <a:pt x="3660" y="4635"/>
                </a:lnTo>
                <a:lnTo>
                  <a:pt x="3590" y="4635"/>
                </a:lnTo>
                <a:lnTo>
                  <a:pt x="3663" y="4372"/>
                </a:lnTo>
                <a:lnTo>
                  <a:pt x="3949" y="4079"/>
                </a:lnTo>
                <a:lnTo>
                  <a:pt x="3962" y="4077"/>
                </a:lnTo>
                <a:lnTo>
                  <a:pt x="3976" y="4074"/>
                </a:lnTo>
                <a:lnTo>
                  <a:pt x="3991" y="4070"/>
                </a:lnTo>
                <a:lnTo>
                  <a:pt x="4005" y="4065"/>
                </a:lnTo>
                <a:lnTo>
                  <a:pt x="4020" y="4060"/>
                </a:lnTo>
                <a:lnTo>
                  <a:pt x="4033" y="4054"/>
                </a:lnTo>
                <a:lnTo>
                  <a:pt x="4046" y="4046"/>
                </a:lnTo>
                <a:lnTo>
                  <a:pt x="4058" y="4040"/>
                </a:lnTo>
                <a:lnTo>
                  <a:pt x="4067" y="4033"/>
                </a:lnTo>
                <a:lnTo>
                  <a:pt x="4074" y="4026"/>
                </a:lnTo>
                <a:lnTo>
                  <a:pt x="4077" y="4022"/>
                </a:lnTo>
                <a:lnTo>
                  <a:pt x="4078" y="4018"/>
                </a:lnTo>
                <a:lnTo>
                  <a:pt x="4080" y="4014"/>
                </a:lnTo>
                <a:lnTo>
                  <a:pt x="4080" y="4010"/>
                </a:lnTo>
                <a:lnTo>
                  <a:pt x="4079" y="4007"/>
                </a:lnTo>
                <a:lnTo>
                  <a:pt x="4078" y="4004"/>
                </a:lnTo>
                <a:lnTo>
                  <a:pt x="4076" y="4000"/>
                </a:lnTo>
                <a:lnTo>
                  <a:pt x="4072" y="3997"/>
                </a:lnTo>
                <a:lnTo>
                  <a:pt x="4068" y="3994"/>
                </a:lnTo>
                <a:lnTo>
                  <a:pt x="4062" y="3991"/>
                </a:lnTo>
                <a:lnTo>
                  <a:pt x="4056" y="3988"/>
                </a:lnTo>
                <a:lnTo>
                  <a:pt x="4047" y="3983"/>
                </a:lnTo>
                <a:lnTo>
                  <a:pt x="4047" y="3948"/>
                </a:lnTo>
                <a:lnTo>
                  <a:pt x="4072" y="3946"/>
                </a:lnTo>
                <a:lnTo>
                  <a:pt x="4090" y="3943"/>
                </a:lnTo>
                <a:lnTo>
                  <a:pt x="4097" y="3941"/>
                </a:lnTo>
                <a:lnTo>
                  <a:pt x="4102" y="3939"/>
                </a:lnTo>
                <a:lnTo>
                  <a:pt x="4106" y="3936"/>
                </a:lnTo>
                <a:lnTo>
                  <a:pt x="4110" y="3932"/>
                </a:lnTo>
                <a:lnTo>
                  <a:pt x="4112" y="3927"/>
                </a:lnTo>
                <a:lnTo>
                  <a:pt x="4115" y="3921"/>
                </a:lnTo>
                <a:lnTo>
                  <a:pt x="4116" y="3914"/>
                </a:lnTo>
                <a:lnTo>
                  <a:pt x="4117" y="3907"/>
                </a:lnTo>
                <a:lnTo>
                  <a:pt x="4117" y="3886"/>
                </a:lnTo>
                <a:lnTo>
                  <a:pt x="4118" y="3861"/>
                </a:lnTo>
                <a:lnTo>
                  <a:pt x="4177" y="3817"/>
                </a:lnTo>
                <a:lnTo>
                  <a:pt x="4258" y="3826"/>
                </a:lnTo>
                <a:lnTo>
                  <a:pt x="4275" y="3837"/>
                </a:lnTo>
                <a:lnTo>
                  <a:pt x="4386" y="3671"/>
                </a:lnTo>
                <a:lnTo>
                  <a:pt x="4350" y="3667"/>
                </a:lnTo>
                <a:lnTo>
                  <a:pt x="4319" y="3667"/>
                </a:lnTo>
                <a:lnTo>
                  <a:pt x="4292" y="3666"/>
                </a:lnTo>
                <a:lnTo>
                  <a:pt x="4269" y="3665"/>
                </a:lnTo>
                <a:lnTo>
                  <a:pt x="4260" y="3663"/>
                </a:lnTo>
                <a:lnTo>
                  <a:pt x="4252" y="3661"/>
                </a:lnTo>
                <a:lnTo>
                  <a:pt x="4244" y="3657"/>
                </a:lnTo>
                <a:lnTo>
                  <a:pt x="4237" y="3652"/>
                </a:lnTo>
                <a:lnTo>
                  <a:pt x="4232" y="3646"/>
                </a:lnTo>
                <a:lnTo>
                  <a:pt x="4228" y="3637"/>
                </a:lnTo>
                <a:lnTo>
                  <a:pt x="4225" y="3627"/>
                </a:lnTo>
                <a:lnTo>
                  <a:pt x="4223" y="3615"/>
                </a:lnTo>
                <a:lnTo>
                  <a:pt x="4328" y="3615"/>
                </a:lnTo>
                <a:lnTo>
                  <a:pt x="4342" y="3616"/>
                </a:lnTo>
                <a:lnTo>
                  <a:pt x="4352" y="3617"/>
                </a:lnTo>
                <a:lnTo>
                  <a:pt x="4359" y="3620"/>
                </a:lnTo>
                <a:lnTo>
                  <a:pt x="4366" y="3624"/>
                </a:lnTo>
                <a:lnTo>
                  <a:pt x="4380" y="3635"/>
                </a:lnTo>
                <a:lnTo>
                  <a:pt x="4398" y="3650"/>
                </a:lnTo>
                <a:lnTo>
                  <a:pt x="4482" y="3516"/>
                </a:lnTo>
                <a:lnTo>
                  <a:pt x="4522" y="3493"/>
                </a:lnTo>
                <a:lnTo>
                  <a:pt x="4541" y="3506"/>
                </a:lnTo>
                <a:lnTo>
                  <a:pt x="4554" y="3518"/>
                </a:lnTo>
                <a:lnTo>
                  <a:pt x="4562" y="3521"/>
                </a:lnTo>
                <a:lnTo>
                  <a:pt x="4569" y="3524"/>
                </a:lnTo>
                <a:lnTo>
                  <a:pt x="4579" y="3526"/>
                </a:lnTo>
                <a:lnTo>
                  <a:pt x="4593" y="3527"/>
                </a:lnTo>
                <a:lnTo>
                  <a:pt x="4599" y="3526"/>
                </a:lnTo>
                <a:lnTo>
                  <a:pt x="4606" y="3524"/>
                </a:lnTo>
                <a:lnTo>
                  <a:pt x="4611" y="3521"/>
                </a:lnTo>
                <a:lnTo>
                  <a:pt x="4616" y="3517"/>
                </a:lnTo>
                <a:lnTo>
                  <a:pt x="4620" y="3512"/>
                </a:lnTo>
                <a:lnTo>
                  <a:pt x="4624" y="3506"/>
                </a:lnTo>
                <a:lnTo>
                  <a:pt x="4626" y="3500"/>
                </a:lnTo>
                <a:lnTo>
                  <a:pt x="4627" y="3493"/>
                </a:lnTo>
                <a:lnTo>
                  <a:pt x="4627" y="3487"/>
                </a:lnTo>
                <a:lnTo>
                  <a:pt x="4625" y="3480"/>
                </a:lnTo>
                <a:lnTo>
                  <a:pt x="4620" y="3471"/>
                </a:lnTo>
                <a:lnTo>
                  <a:pt x="4615" y="3464"/>
                </a:lnTo>
                <a:lnTo>
                  <a:pt x="4608" y="3458"/>
                </a:lnTo>
                <a:lnTo>
                  <a:pt x="4600" y="3451"/>
                </a:lnTo>
                <a:lnTo>
                  <a:pt x="4588" y="3444"/>
                </a:lnTo>
                <a:lnTo>
                  <a:pt x="4575" y="3438"/>
                </a:lnTo>
                <a:lnTo>
                  <a:pt x="4582" y="3428"/>
                </a:lnTo>
                <a:lnTo>
                  <a:pt x="4589" y="3420"/>
                </a:lnTo>
                <a:lnTo>
                  <a:pt x="4595" y="3413"/>
                </a:lnTo>
                <a:lnTo>
                  <a:pt x="4599" y="3409"/>
                </a:lnTo>
                <a:lnTo>
                  <a:pt x="4603" y="3407"/>
                </a:lnTo>
                <a:lnTo>
                  <a:pt x="4606" y="3407"/>
                </a:lnTo>
                <a:lnTo>
                  <a:pt x="4609" y="3408"/>
                </a:lnTo>
                <a:lnTo>
                  <a:pt x="4612" y="3410"/>
                </a:lnTo>
                <a:lnTo>
                  <a:pt x="4619" y="3421"/>
                </a:lnTo>
                <a:lnTo>
                  <a:pt x="4629" y="3434"/>
                </a:lnTo>
                <a:lnTo>
                  <a:pt x="4635" y="3443"/>
                </a:lnTo>
                <a:lnTo>
                  <a:pt x="4643" y="3453"/>
                </a:lnTo>
                <a:lnTo>
                  <a:pt x="4651" y="3463"/>
                </a:lnTo>
                <a:lnTo>
                  <a:pt x="4663" y="3474"/>
                </a:lnTo>
                <a:lnTo>
                  <a:pt x="4683" y="3460"/>
                </a:lnTo>
                <a:lnTo>
                  <a:pt x="4716" y="3438"/>
                </a:lnTo>
                <a:lnTo>
                  <a:pt x="4756" y="3411"/>
                </a:lnTo>
                <a:lnTo>
                  <a:pt x="4799" y="3381"/>
                </a:lnTo>
                <a:lnTo>
                  <a:pt x="4820" y="3366"/>
                </a:lnTo>
                <a:lnTo>
                  <a:pt x="4840" y="3350"/>
                </a:lnTo>
                <a:lnTo>
                  <a:pt x="4859" y="3336"/>
                </a:lnTo>
                <a:lnTo>
                  <a:pt x="4875" y="3322"/>
                </a:lnTo>
                <a:lnTo>
                  <a:pt x="4889" y="3309"/>
                </a:lnTo>
                <a:lnTo>
                  <a:pt x="4900" y="3298"/>
                </a:lnTo>
                <a:lnTo>
                  <a:pt x="4903" y="3293"/>
                </a:lnTo>
                <a:lnTo>
                  <a:pt x="4906" y="3287"/>
                </a:lnTo>
                <a:lnTo>
                  <a:pt x="4909" y="3284"/>
                </a:lnTo>
                <a:lnTo>
                  <a:pt x="4910" y="3280"/>
                </a:lnTo>
                <a:lnTo>
                  <a:pt x="4910" y="3210"/>
                </a:lnTo>
                <a:lnTo>
                  <a:pt x="4895" y="3207"/>
                </a:lnTo>
                <a:lnTo>
                  <a:pt x="4885" y="3205"/>
                </a:lnTo>
                <a:lnTo>
                  <a:pt x="4875" y="3202"/>
                </a:lnTo>
                <a:lnTo>
                  <a:pt x="4868" y="3198"/>
                </a:lnTo>
                <a:lnTo>
                  <a:pt x="4865" y="3196"/>
                </a:lnTo>
                <a:lnTo>
                  <a:pt x="4863" y="3192"/>
                </a:lnTo>
                <a:lnTo>
                  <a:pt x="4861" y="3189"/>
                </a:lnTo>
                <a:lnTo>
                  <a:pt x="4859" y="3184"/>
                </a:lnTo>
                <a:lnTo>
                  <a:pt x="4857" y="3173"/>
                </a:lnTo>
                <a:lnTo>
                  <a:pt x="4857" y="3157"/>
                </a:lnTo>
                <a:lnTo>
                  <a:pt x="4857" y="3140"/>
                </a:lnTo>
                <a:lnTo>
                  <a:pt x="4857" y="3124"/>
                </a:lnTo>
                <a:lnTo>
                  <a:pt x="4859" y="3113"/>
                </a:lnTo>
                <a:lnTo>
                  <a:pt x="4861" y="3108"/>
                </a:lnTo>
                <a:lnTo>
                  <a:pt x="4863" y="3105"/>
                </a:lnTo>
                <a:lnTo>
                  <a:pt x="4865" y="3102"/>
                </a:lnTo>
                <a:lnTo>
                  <a:pt x="4868" y="3100"/>
                </a:lnTo>
                <a:lnTo>
                  <a:pt x="4875" y="3095"/>
                </a:lnTo>
                <a:lnTo>
                  <a:pt x="4885" y="3092"/>
                </a:lnTo>
                <a:lnTo>
                  <a:pt x="4895" y="3090"/>
                </a:lnTo>
                <a:lnTo>
                  <a:pt x="4910" y="3087"/>
                </a:lnTo>
                <a:lnTo>
                  <a:pt x="4946" y="2947"/>
                </a:lnTo>
                <a:lnTo>
                  <a:pt x="4874" y="2966"/>
                </a:lnTo>
                <a:lnTo>
                  <a:pt x="4873" y="2949"/>
                </a:lnTo>
                <a:lnTo>
                  <a:pt x="4872" y="2933"/>
                </a:lnTo>
                <a:lnTo>
                  <a:pt x="4871" y="2920"/>
                </a:lnTo>
                <a:lnTo>
                  <a:pt x="4868" y="2910"/>
                </a:lnTo>
                <a:lnTo>
                  <a:pt x="4865" y="2900"/>
                </a:lnTo>
                <a:lnTo>
                  <a:pt x="4861" y="2893"/>
                </a:lnTo>
                <a:lnTo>
                  <a:pt x="4857" y="2888"/>
                </a:lnTo>
                <a:lnTo>
                  <a:pt x="4851" y="2883"/>
                </a:lnTo>
                <a:lnTo>
                  <a:pt x="4843" y="2880"/>
                </a:lnTo>
                <a:lnTo>
                  <a:pt x="4835" y="2878"/>
                </a:lnTo>
                <a:lnTo>
                  <a:pt x="4825" y="2877"/>
                </a:lnTo>
                <a:lnTo>
                  <a:pt x="4814" y="2876"/>
                </a:lnTo>
                <a:lnTo>
                  <a:pt x="4786" y="2876"/>
                </a:lnTo>
                <a:lnTo>
                  <a:pt x="4751" y="2876"/>
                </a:lnTo>
                <a:lnTo>
                  <a:pt x="4746" y="2878"/>
                </a:lnTo>
                <a:lnTo>
                  <a:pt x="4740" y="2880"/>
                </a:lnTo>
                <a:lnTo>
                  <a:pt x="4734" y="2885"/>
                </a:lnTo>
                <a:lnTo>
                  <a:pt x="4726" y="2890"/>
                </a:lnTo>
                <a:lnTo>
                  <a:pt x="4711" y="2901"/>
                </a:lnTo>
                <a:lnTo>
                  <a:pt x="4698" y="2911"/>
                </a:lnTo>
                <a:lnTo>
                  <a:pt x="4698" y="3070"/>
                </a:lnTo>
                <a:lnTo>
                  <a:pt x="4469" y="3379"/>
                </a:lnTo>
                <a:lnTo>
                  <a:pt x="4452" y="3368"/>
                </a:lnTo>
                <a:lnTo>
                  <a:pt x="4442" y="3361"/>
                </a:lnTo>
                <a:lnTo>
                  <a:pt x="4430" y="3349"/>
                </a:lnTo>
                <a:lnTo>
                  <a:pt x="4419" y="3337"/>
                </a:lnTo>
                <a:lnTo>
                  <a:pt x="4408" y="3324"/>
                </a:lnTo>
                <a:lnTo>
                  <a:pt x="4397" y="3308"/>
                </a:lnTo>
                <a:lnTo>
                  <a:pt x="4389" y="3293"/>
                </a:lnTo>
                <a:lnTo>
                  <a:pt x="4386" y="3285"/>
                </a:lnTo>
                <a:lnTo>
                  <a:pt x="4383" y="3277"/>
                </a:lnTo>
                <a:lnTo>
                  <a:pt x="4382" y="3270"/>
                </a:lnTo>
                <a:lnTo>
                  <a:pt x="4381" y="3263"/>
                </a:lnTo>
                <a:lnTo>
                  <a:pt x="4382" y="3257"/>
                </a:lnTo>
                <a:lnTo>
                  <a:pt x="4382" y="3251"/>
                </a:lnTo>
                <a:lnTo>
                  <a:pt x="4384" y="3245"/>
                </a:lnTo>
                <a:lnTo>
                  <a:pt x="4386" y="3240"/>
                </a:lnTo>
                <a:lnTo>
                  <a:pt x="4391" y="3230"/>
                </a:lnTo>
                <a:lnTo>
                  <a:pt x="4397" y="3219"/>
                </a:lnTo>
                <a:lnTo>
                  <a:pt x="4415" y="3199"/>
                </a:lnTo>
                <a:lnTo>
                  <a:pt x="4435" y="3177"/>
                </a:lnTo>
                <a:lnTo>
                  <a:pt x="4444" y="3165"/>
                </a:lnTo>
                <a:lnTo>
                  <a:pt x="4453" y="3150"/>
                </a:lnTo>
                <a:lnTo>
                  <a:pt x="4462" y="3134"/>
                </a:lnTo>
                <a:lnTo>
                  <a:pt x="4471" y="3116"/>
                </a:lnTo>
                <a:lnTo>
                  <a:pt x="4474" y="3106"/>
                </a:lnTo>
                <a:lnTo>
                  <a:pt x="4477" y="3095"/>
                </a:lnTo>
                <a:lnTo>
                  <a:pt x="4480" y="3084"/>
                </a:lnTo>
                <a:lnTo>
                  <a:pt x="4482" y="3073"/>
                </a:lnTo>
                <a:lnTo>
                  <a:pt x="4484" y="3059"/>
                </a:lnTo>
                <a:lnTo>
                  <a:pt x="4486" y="3046"/>
                </a:lnTo>
                <a:lnTo>
                  <a:pt x="4486" y="3031"/>
                </a:lnTo>
                <a:lnTo>
                  <a:pt x="4487" y="3017"/>
                </a:lnTo>
                <a:lnTo>
                  <a:pt x="4473" y="3020"/>
                </a:lnTo>
                <a:lnTo>
                  <a:pt x="4460" y="3024"/>
                </a:lnTo>
                <a:lnTo>
                  <a:pt x="4449" y="3028"/>
                </a:lnTo>
                <a:lnTo>
                  <a:pt x="4440" y="3032"/>
                </a:lnTo>
                <a:lnTo>
                  <a:pt x="4430" y="3038"/>
                </a:lnTo>
                <a:lnTo>
                  <a:pt x="4422" y="3043"/>
                </a:lnTo>
                <a:lnTo>
                  <a:pt x="4414" y="3048"/>
                </a:lnTo>
                <a:lnTo>
                  <a:pt x="4408" y="3053"/>
                </a:lnTo>
                <a:lnTo>
                  <a:pt x="4402" y="3059"/>
                </a:lnTo>
                <a:lnTo>
                  <a:pt x="4396" y="3064"/>
                </a:lnTo>
                <a:lnTo>
                  <a:pt x="4392" y="3072"/>
                </a:lnTo>
                <a:lnTo>
                  <a:pt x="4388" y="3078"/>
                </a:lnTo>
                <a:lnTo>
                  <a:pt x="4381" y="3091"/>
                </a:lnTo>
                <a:lnTo>
                  <a:pt x="4375" y="3105"/>
                </a:lnTo>
                <a:lnTo>
                  <a:pt x="4363" y="3135"/>
                </a:lnTo>
                <a:lnTo>
                  <a:pt x="4349" y="3166"/>
                </a:lnTo>
                <a:lnTo>
                  <a:pt x="4345" y="3173"/>
                </a:lnTo>
                <a:lnTo>
                  <a:pt x="4340" y="3181"/>
                </a:lnTo>
                <a:lnTo>
                  <a:pt x="4333" y="3189"/>
                </a:lnTo>
                <a:lnTo>
                  <a:pt x="4327" y="3197"/>
                </a:lnTo>
                <a:lnTo>
                  <a:pt x="4320" y="3205"/>
                </a:lnTo>
                <a:lnTo>
                  <a:pt x="4312" y="3212"/>
                </a:lnTo>
                <a:lnTo>
                  <a:pt x="4303" y="3220"/>
                </a:lnTo>
                <a:lnTo>
                  <a:pt x="4293" y="3228"/>
                </a:lnTo>
                <a:lnTo>
                  <a:pt x="4293" y="3052"/>
                </a:lnTo>
                <a:lnTo>
                  <a:pt x="4223" y="3052"/>
                </a:lnTo>
                <a:lnTo>
                  <a:pt x="4206" y="2998"/>
                </a:lnTo>
                <a:lnTo>
                  <a:pt x="4278" y="2887"/>
                </a:lnTo>
                <a:lnTo>
                  <a:pt x="4258" y="2876"/>
                </a:lnTo>
                <a:lnTo>
                  <a:pt x="4328" y="2876"/>
                </a:lnTo>
                <a:lnTo>
                  <a:pt x="4342" y="2858"/>
                </a:lnTo>
                <a:lnTo>
                  <a:pt x="4147" y="2708"/>
                </a:lnTo>
                <a:lnTo>
                  <a:pt x="4216" y="2607"/>
                </a:lnTo>
                <a:lnTo>
                  <a:pt x="4202" y="2561"/>
                </a:lnTo>
                <a:lnTo>
                  <a:pt x="4153" y="2565"/>
                </a:lnTo>
                <a:lnTo>
                  <a:pt x="4073" y="2784"/>
                </a:lnTo>
                <a:lnTo>
                  <a:pt x="4062" y="2786"/>
                </a:lnTo>
                <a:lnTo>
                  <a:pt x="4050" y="2788"/>
                </a:lnTo>
                <a:lnTo>
                  <a:pt x="4042" y="2791"/>
                </a:lnTo>
                <a:lnTo>
                  <a:pt x="4034" y="2793"/>
                </a:lnTo>
                <a:lnTo>
                  <a:pt x="4027" y="2797"/>
                </a:lnTo>
                <a:lnTo>
                  <a:pt x="4022" y="2800"/>
                </a:lnTo>
                <a:lnTo>
                  <a:pt x="4016" y="2804"/>
                </a:lnTo>
                <a:lnTo>
                  <a:pt x="4013" y="2808"/>
                </a:lnTo>
                <a:lnTo>
                  <a:pt x="4009" y="2813"/>
                </a:lnTo>
                <a:lnTo>
                  <a:pt x="4007" y="2817"/>
                </a:lnTo>
                <a:lnTo>
                  <a:pt x="4005" y="2822"/>
                </a:lnTo>
                <a:lnTo>
                  <a:pt x="4004" y="2827"/>
                </a:lnTo>
                <a:lnTo>
                  <a:pt x="4003" y="2837"/>
                </a:lnTo>
                <a:lnTo>
                  <a:pt x="4003" y="2848"/>
                </a:lnTo>
                <a:lnTo>
                  <a:pt x="4003" y="2859"/>
                </a:lnTo>
                <a:lnTo>
                  <a:pt x="4003" y="2870"/>
                </a:lnTo>
                <a:lnTo>
                  <a:pt x="4002" y="2881"/>
                </a:lnTo>
                <a:lnTo>
                  <a:pt x="3999" y="2892"/>
                </a:lnTo>
                <a:lnTo>
                  <a:pt x="3997" y="2897"/>
                </a:lnTo>
                <a:lnTo>
                  <a:pt x="3994" y="2902"/>
                </a:lnTo>
                <a:lnTo>
                  <a:pt x="3991" y="2908"/>
                </a:lnTo>
                <a:lnTo>
                  <a:pt x="3986" y="2912"/>
                </a:lnTo>
                <a:lnTo>
                  <a:pt x="3981" y="2917"/>
                </a:lnTo>
                <a:lnTo>
                  <a:pt x="3975" y="2921"/>
                </a:lnTo>
                <a:lnTo>
                  <a:pt x="3968" y="2925"/>
                </a:lnTo>
                <a:lnTo>
                  <a:pt x="3960" y="2928"/>
                </a:lnTo>
                <a:lnTo>
                  <a:pt x="3976" y="3035"/>
                </a:lnTo>
                <a:lnTo>
                  <a:pt x="4043" y="2993"/>
                </a:lnTo>
                <a:lnTo>
                  <a:pt x="4047" y="3070"/>
                </a:lnTo>
                <a:lnTo>
                  <a:pt x="4118" y="3033"/>
                </a:lnTo>
                <a:lnTo>
                  <a:pt x="4115" y="3058"/>
                </a:lnTo>
                <a:lnTo>
                  <a:pt x="4111" y="3076"/>
                </a:lnTo>
                <a:lnTo>
                  <a:pt x="4109" y="3083"/>
                </a:lnTo>
                <a:lnTo>
                  <a:pt x="4107" y="3088"/>
                </a:lnTo>
                <a:lnTo>
                  <a:pt x="4104" y="3092"/>
                </a:lnTo>
                <a:lnTo>
                  <a:pt x="4102" y="3095"/>
                </a:lnTo>
                <a:lnTo>
                  <a:pt x="4099" y="3099"/>
                </a:lnTo>
                <a:lnTo>
                  <a:pt x="4097" y="3101"/>
                </a:lnTo>
                <a:lnTo>
                  <a:pt x="4094" y="3102"/>
                </a:lnTo>
                <a:lnTo>
                  <a:pt x="4091" y="3103"/>
                </a:lnTo>
                <a:lnTo>
                  <a:pt x="4085" y="3103"/>
                </a:lnTo>
                <a:lnTo>
                  <a:pt x="4077" y="3103"/>
                </a:lnTo>
                <a:lnTo>
                  <a:pt x="4070" y="3104"/>
                </a:lnTo>
                <a:lnTo>
                  <a:pt x="4062" y="3106"/>
                </a:lnTo>
                <a:lnTo>
                  <a:pt x="4058" y="3109"/>
                </a:lnTo>
                <a:lnTo>
                  <a:pt x="4055" y="3111"/>
                </a:lnTo>
                <a:lnTo>
                  <a:pt x="4050" y="3115"/>
                </a:lnTo>
                <a:lnTo>
                  <a:pt x="4046" y="3120"/>
                </a:lnTo>
                <a:lnTo>
                  <a:pt x="4042" y="3126"/>
                </a:lnTo>
                <a:lnTo>
                  <a:pt x="4037" y="3133"/>
                </a:lnTo>
                <a:lnTo>
                  <a:pt x="4033" y="3142"/>
                </a:lnTo>
                <a:lnTo>
                  <a:pt x="4029" y="3152"/>
                </a:lnTo>
                <a:lnTo>
                  <a:pt x="4025" y="3164"/>
                </a:lnTo>
                <a:lnTo>
                  <a:pt x="4021" y="3177"/>
                </a:lnTo>
                <a:lnTo>
                  <a:pt x="4016" y="3192"/>
                </a:lnTo>
                <a:lnTo>
                  <a:pt x="4012" y="3210"/>
                </a:lnTo>
                <a:lnTo>
                  <a:pt x="4047" y="3210"/>
                </a:lnTo>
                <a:lnTo>
                  <a:pt x="4037" y="3223"/>
                </a:lnTo>
                <a:lnTo>
                  <a:pt x="4025" y="3237"/>
                </a:lnTo>
                <a:lnTo>
                  <a:pt x="4011" y="3250"/>
                </a:lnTo>
                <a:lnTo>
                  <a:pt x="3996" y="3263"/>
                </a:lnTo>
                <a:lnTo>
                  <a:pt x="3964" y="3290"/>
                </a:lnTo>
                <a:lnTo>
                  <a:pt x="3932" y="3317"/>
                </a:lnTo>
                <a:lnTo>
                  <a:pt x="3916" y="3332"/>
                </a:lnTo>
                <a:lnTo>
                  <a:pt x="3902" y="3347"/>
                </a:lnTo>
                <a:lnTo>
                  <a:pt x="3888" y="3363"/>
                </a:lnTo>
                <a:lnTo>
                  <a:pt x="3877" y="3379"/>
                </a:lnTo>
                <a:lnTo>
                  <a:pt x="3872" y="3388"/>
                </a:lnTo>
                <a:lnTo>
                  <a:pt x="3867" y="3397"/>
                </a:lnTo>
                <a:lnTo>
                  <a:pt x="3863" y="3406"/>
                </a:lnTo>
                <a:lnTo>
                  <a:pt x="3859" y="3416"/>
                </a:lnTo>
                <a:lnTo>
                  <a:pt x="3857" y="3426"/>
                </a:lnTo>
                <a:lnTo>
                  <a:pt x="3855" y="3435"/>
                </a:lnTo>
                <a:lnTo>
                  <a:pt x="3854" y="3445"/>
                </a:lnTo>
                <a:lnTo>
                  <a:pt x="3853" y="3456"/>
                </a:lnTo>
                <a:lnTo>
                  <a:pt x="3853" y="3509"/>
                </a:lnTo>
                <a:lnTo>
                  <a:pt x="3776" y="3465"/>
                </a:lnTo>
                <a:lnTo>
                  <a:pt x="3787" y="3436"/>
                </a:lnTo>
                <a:lnTo>
                  <a:pt x="3794" y="3417"/>
                </a:lnTo>
                <a:lnTo>
                  <a:pt x="3798" y="3407"/>
                </a:lnTo>
                <a:lnTo>
                  <a:pt x="3800" y="3397"/>
                </a:lnTo>
                <a:lnTo>
                  <a:pt x="3801" y="3385"/>
                </a:lnTo>
                <a:lnTo>
                  <a:pt x="3801" y="3368"/>
                </a:lnTo>
                <a:lnTo>
                  <a:pt x="3800" y="3362"/>
                </a:lnTo>
                <a:lnTo>
                  <a:pt x="3799" y="3356"/>
                </a:lnTo>
                <a:lnTo>
                  <a:pt x="3795" y="3349"/>
                </a:lnTo>
                <a:lnTo>
                  <a:pt x="3791" y="3343"/>
                </a:lnTo>
                <a:lnTo>
                  <a:pt x="3787" y="3338"/>
                </a:lnTo>
                <a:lnTo>
                  <a:pt x="3782" y="3333"/>
                </a:lnTo>
                <a:lnTo>
                  <a:pt x="3776" y="3328"/>
                </a:lnTo>
                <a:lnTo>
                  <a:pt x="3770" y="3324"/>
                </a:lnTo>
                <a:lnTo>
                  <a:pt x="3755" y="3315"/>
                </a:lnTo>
                <a:lnTo>
                  <a:pt x="3741" y="3308"/>
                </a:lnTo>
                <a:lnTo>
                  <a:pt x="3726" y="3302"/>
                </a:lnTo>
                <a:lnTo>
                  <a:pt x="3713" y="3298"/>
                </a:lnTo>
                <a:lnTo>
                  <a:pt x="3691" y="3403"/>
                </a:lnTo>
                <a:lnTo>
                  <a:pt x="3625" y="3439"/>
                </a:lnTo>
                <a:lnTo>
                  <a:pt x="3536" y="3426"/>
                </a:lnTo>
                <a:lnTo>
                  <a:pt x="3462" y="3486"/>
                </a:lnTo>
                <a:lnTo>
                  <a:pt x="3303" y="3435"/>
                </a:lnTo>
                <a:lnTo>
                  <a:pt x="3304" y="3416"/>
                </a:lnTo>
                <a:lnTo>
                  <a:pt x="3238" y="3457"/>
                </a:lnTo>
                <a:lnTo>
                  <a:pt x="3254" y="3350"/>
                </a:lnTo>
                <a:lnTo>
                  <a:pt x="3063" y="3394"/>
                </a:lnTo>
                <a:lnTo>
                  <a:pt x="3042" y="3456"/>
                </a:lnTo>
                <a:lnTo>
                  <a:pt x="3149" y="3436"/>
                </a:lnTo>
                <a:lnTo>
                  <a:pt x="2998" y="3570"/>
                </a:lnTo>
                <a:lnTo>
                  <a:pt x="2991" y="3703"/>
                </a:lnTo>
                <a:lnTo>
                  <a:pt x="2940" y="3739"/>
                </a:lnTo>
                <a:lnTo>
                  <a:pt x="2938" y="3667"/>
                </a:lnTo>
                <a:lnTo>
                  <a:pt x="2903" y="3667"/>
                </a:lnTo>
                <a:lnTo>
                  <a:pt x="2925" y="3581"/>
                </a:lnTo>
                <a:lnTo>
                  <a:pt x="2868" y="3563"/>
                </a:lnTo>
                <a:lnTo>
                  <a:pt x="2593" y="3684"/>
                </a:lnTo>
                <a:lnTo>
                  <a:pt x="2573" y="3654"/>
                </a:lnTo>
                <a:lnTo>
                  <a:pt x="2661" y="3566"/>
                </a:lnTo>
                <a:lnTo>
                  <a:pt x="2675" y="3580"/>
                </a:lnTo>
                <a:lnTo>
                  <a:pt x="2675" y="3509"/>
                </a:lnTo>
                <a:lnTo>
                  <a:pt x="2637" y="3499"/>
                </a:lnTo>
                <a:lnTo>
                  <a:pt x="2599" y="3540"/>
                </a:lnTo>
                <a:lnTo>
                  <a:pt x="2445" y="3516"/>
                </a:lnTo>
                <a:lnTo>
                  <a:pt x="2446" y="3456"/>
                </a:lnTo>
                <a:close/>
                <a:moveTo>
                  <a:pt x="13935" y="12549"/>
                </a:moveTo>
                <a:lnTo>
                  <a:pt x="13940" y="12566"/>
                </a:lnTo>
                <a:lnTo>
                  <a:pt x="13945" y="12581"/>
                </a:lnTo>
                <a:lnTo>
                  <a:pt x="13950" y="12594"/>
                </a:lnTo>
                <a:lnTo>
                  <a:pt x="13952" y="12602"/>
                </a:lnTo>
                <a:lnTo>
                  <a:pt x="13951" y="12625"/>
                </a:lnTo>
                <a:lnTo>
                  <a:pt x="13950" y="12647"/>
                </a:lnTo>
                <a:lnTo>
                  <a:pt x="13947" y="12668"/>
                </a:lnTo>
                <a:lnTo>
                  <a:pt x="13944" y="12688"/>
                </a:lnTo>
                <a:lnTo>
                  <a:pt x="13936" y="12726"/>
                </a:lnTo>
                <a:lnTo>
                  <a:pt x="13925" y="12762"/>
                </a:lnTo>
                <a:lnTo>
                  <a:pt x="13916" y="12796"/>
                </a:lnTo>
                <a:lnTo>
                  <a:pt x="13908" y="12830"/>
                </a:lnTo>
                <a:lnTo>
                  <a:pt x="13904" y="12846"/>
                </a:lnTo>
                <a:lnTo>
                  <a:pt x="13902" y="12864"/>
                </a:lnTo>
                <a:lnTo>
                  <a:pt x="13900" y="12883"/>
                </a:lnTo>
                <a:lnTo>
                  <a:pt x="13900" y="12900"/>
                </a:lnTo>
                <a:lnTo>
                  <a:pt x="13900" y="13024"/>
                </a:lnTo>
                <a:lnTo>
                  <a:pt x="13847" y="13024"/>
                </a:lnTo>
                <a:lnTo>
                  <a:pt x="13847" y="12865"/>
                </a:lnTo>
                <a:lnTo>
                  <a:pt x="13847" y="12842"/>
                </a:lnTo>
                <a:lnTo>
                  <a:pt x="13850" y="12823"/>
                </a:lnTo>
                <a:lnTo>
                  <a:pt x="13853" y="12805"/>
                </a:lnTo>
                <a:lnTo>
                  <a:pt x="13857" y="12789"/>
                </a:lnTo>
                <a:lnTo>
                  <a:pt x="13862" y="12772"/>
                </a:lnTo>
                <a:lnTo>
                  <a:pt x="13869" y="12753"/>
                </a:lnTo>
                <a:lnTo>
                  <a:pt x="13875" y="12732"/>
                </a:lnTo>
                <a:lnTo>
                  <a:pt x="13881" y="12706"/>
                </a:lnTo>
                <a:lnTo>
                  <a:pt x="13887" y="12672"/>
                </a:lnTo>
                <a:lnTo>
                  <a:pt x="13892" y="12643"/>
                </a:lnTo>
                <a:lnTo>
                  <a:pt x="13894" y="12620"/>
                </a:lnTo>
                <a:lnTo>
                  <a:pt x="13897" y="12602"/>
                </a:lnTo>
                <a:lnTo>
                  <a:pt x="13900" y="12593"/>
                </a:lnTo>
                <a:lnTo>
                  <a:pt x="13902" y="12586"/>
                </a:lnTo>
                <a:lnTo>
                  <a:pt x="13905" y="12580"/>
                </a:lnTo>
                <a:lnTo>
                  <a:pt x="13908" y="12574"/>
                </a:lnTo>
                <a:lnTo>
                  <a:pt x="13913" y="12568"/>
                </a:lnTo>
                <a:lnTo>
                  <a:pt x="13919" y="12561"/>
                </a:lnTo>
                <a:lnTo>
                  <a:pt x="13925" y="12555"/>
                </a:lnTo>
                <a:lnTo>
                  <a:pt x="13935" y="12549"/>
                </a:lnTo>
                <a:close/>
                <a:moveTo>
                  <a:pt x="13629" y="12181"/>
                </a:moveTo>
                <a:lnTo>
                  <a:pt x="13705" y="12267"/>
                </a:lnTo>
                <a:lnTo>
                  <a:pt x="13698" y="12284"/>
                </a:lnTo>
                <a:lnTo>
                  <a:pt x="13694" y="12298"/>
                </a:lnTo>
                <a:lnTo>
                  <a:pt x="13691" y="12312"/>
                </a:lnTo>
                <a:lnTo>
                  <a:pt x="13691" y="12324"/>
                </a:lnTo>
                <a:lnTo>
                  <a:pt x="13692" y="12334"/>
                </a:lnTo>
                <a:lnTo>
                  <a:pt x="13694" y="12344"/>
                </a:lnTo>
                <a:lnTo>
                  <a:pt x="13698" y="12353"/>
                </a:lnTo>
                <a:lnTo>
                  <a:pt x="13702" y="12360"/>
                </a:lnTo>
                <a:lnTo>
                  <a:pt x="13714" y="12376"/>
                </a:lnTo>
                <a:lnTo>
                  <a:pt x="13726" y="12389"/>
                </a:lnTo>
                <a:lnTo>
                  <a:pt x="13732" y="12397"/>
                </a:lnTo>
                <a:lnTo>
                  <a:pt x="13738" y="12404"/>
                </a:lnTo>
                <a:lnTo>
                  <a:pt x="13744" y="12413"/>
                </a:lnTo>
                <a:lnTo>
                  <a:pt x="13748" y="12422"/>
                </a:lnTo>
                <a:lnTo>
                  <a:pt x="13753" y="12435"/>
                </a:lnTo>
                <a:lnTo>
                  <a:pt x="13757" y="12447"/>
                </a:lnTo>
                <a:lnTo>
                  <a:pt x="13758" y="12456"/>
                </a:lnTo>
                <a:lnTo>
                  <a:pt x="13758" y="12461"/>
                </a:lnTo>
                <a:lnTo>
                  <a:pt x="13757" y="12464"/>
                </a:lnTo>
                <a:lnTo>
                  <a:pt x="13755" y="12465"/>
                </a:lnTo>
                <a:lnTo>
                  <a:pt x="13754" y="12466"/>
                </a:lnTo>
                <a:lnTo>
                  <a:pt x="13752" y="12467"/>
                </a:lnTo>
                <a:lnTo>
                  <a:pt x="13747" y="12468"/>
                </a:lnTo>
                <a:lnTo>
                  <a:pt x="13741" y="12467"/>
                </a:lnTo>
                <a:lnTo>
                  <a:pt x="13724" y="12464"/>
                </a:lnTo>
                <a:lnTo>
                  <a:pt x="13704" y="12460"/>
                </a:lnTo>
                <a:lnTo>
                  <a:pt x="13694" y="12459"/>
                </a:lnTo>
                <a:lnTo>
                  <a:pt x="13683" y="12458"/>
                </a:lnTo>
                <a:lnTo>
                  <a:pt x="13671" y="12458"/>
                </a:lnTo>
                <a:lnTo>
                  <a:pt x="13660" y="12460"/>
                </a:lnTo>
                <a:lnTo>
                  <a:pt x="13653" y="12391"/>
                </a:lnTo>
                <a:lnTo>
                  <a:pt x="13650" y="12308"/>
                </a:lnTo>
                <a:lnTo>
                  <a:pt x="13583" y="12267"/>
                </a:lnTo>
                <a:lnTo>
                  <a:pt x="13586" y="11970"/>
                </a:lnTo>
                <a:lnTo>
                  <a:pt x="13618" y="11881"/>
                </a:lnTo>
                <a:lnTo>
                  <a:pt x="13650" y="11882"/>
                </a:lnTo>
                <a:lnTo>
                  <a:pt x="13670" y="11934"/>
                </a:lnTo>
                <a:lnTo>
                  <a:pt x="13629" y="12181"/>
                </a:lnTo>
                <a:close/>
                <a:moveTo>
                  <a:pt x="13604" y="11705"/>
                </a:moveTo>
                <a:lnTo>
                  <a:pt x="13653" y="11704"/>
                </a:lnTo>
                <a:lnTo>
                  <a:pt x="13653" y="11730"/>
                </a:lnTo>
                <a:lnTo>
                  <a:pt x="13652" y="11751"/>
                </a:lnTo>
                <a:lnTo>
                  <a:pt x="13651" y="11758"/>
                </a:lnTo>
                <a:lnTo>
                  <a:pt x="13650" y="11765"/>
                </a:lnTo>
                <a:lnTo>
                  <a:pt x="13648" y="11771"/>
                </a:lnTo>
                <a:lnTo>
                  <a:pt x="13646" y="11776"/>
                </a:lnTo>
                <a:lnTo>
                  <a:pt x="13642" y="11780"/>
                </a:lnTo>
                <a:lnTo>
                  <a:pt x="13637" y="11783"/>
                </a:lnTo>
                <a:lnTo>
                  <a:pt x="13632" y="11785"/>
                </a:lnTo>
                <a:lnTo>
                  <a:pt x="13625" y="11787"/>
                </a:lnTo>
                <a:lnTo>
                  <a:pt x="13607" y="11790"/>
                </a:lnTo>
                <a:lnTo>
                  <a:pt x="13582" y="11792"/>
                </a:lnTo>
                <a:lnTo>
                  <a:pt x="13604" y="11705"/>
                </a:lnTo>
                <a:close/>
                <a:moveTo>
                  <a:pt x="13935" y="11511"/>
                </a:moveTo>
                <a:lnTo>
                  <a:pt x="13987" y="11512"/>
                </a:lnTo>
                <a:lnTo>
                  <a:pt x="14028" y="11513"/>
                </a:lnTo>
                <a:lnTo>
                  <a:pt x="14059" y="11517"/>
                </a:lnTo>
                <a:lnTo>
                  <a:pt x="14081" y="11521"/>
                </a:lnTo>
                <a:lnTo>
                  <a:pt x="14089" y="11523"/>
                </a:lnTo>
                <a:lnTo>
                  <a:pt x="14097" y="11525"/>
                </a:lnTo>
                <a:lnTo>
                  <a:pt x="14102" y="11527"/>
                </a:lnTo>
                <a:lnTo>
                  <a:pt x="14106" y="11530"/>
                </a:lnTo>
                <a:lnTo>
                  <a:pt x="14109" y="11533"/>
                </a:lnTo>
                <a:lnTo>
                  <a:pt x="14111" y="11535"/>
                </a:lnTo>
                <a:lnTo>
                  <a:pt x="14112" y="11538"/>
                </a:lnTo>
                <a:lnTo>
                  <a:pt x="14113" y="11541"/>
                </a:lnTo>
                <a:lnTo>
                  <a:pt x="14113" y="11547"/>
                </a:lnTo>
                <a:lnTo>
                  <a:pt x="14112" y="11554"/>
                </a:lnTo>
                <a:lnTo>
                  <a:pt x="14112" y="11557"/>
                </a:lnTo>
                <a:lnTo>
                  <a:pt x="14113" y="11559"/>
                </a:lnTo>
                <a:lnTo>
                  <a:pt x="14114" y="11562"/>
                </a:lnTo>
                <a:lnTo>
                  <a:pt x="14116" y="11565"/>
                </a:lnTo>
                <a:lnTo>
                  <a:pt x="14119" y="11567"/>
                </a:lnTo>
                <a:lnTo>
                  <a:pt x="14124" y="11570"/>
                </a:lnTo>
                <a:lnTo>
                  <a:pt x="14129" y="11572"/>
                </a:lnTo>
                <a:lnTo>
                  <a:pt x="14136" y="11574"/>
                </a:lnTo>
                <a:lnTo>
                  <a:pt x="14144" y="11576"/>
                </a:lnTo>
                <a:lnTo>
                  <a:pt x="14155" y="11578"/>
                </a:lnTo>
                <a:lnTo>
                  <a:pt x="14166" y="11581"/>
                </a:lnTo>
                <a:lnTo>
                  <a:pt x="14180" y="11582"/>
                </a:lnTo>
                <a:lnTo>
                  <a:pt x="14165" y="11605"/>
                </a:lnTo>
                <a:lnTo>
                  <a:pt x="14148" y="11631"/>
                </a:lnTo>
                <a:lnTo>
                  <a:pt x="14139" y="11645"/>
                </a:lnTo>
                <a:lnTo>
                  <a:pt x="14131" y="11659"/>
                </a:lnTo>
                <a:lnTo>
                  <a:pt x="14124" y="11673"/>
                </a:lnTo>
                <a:lnTo>
                  <a:pt x="14116" y="11688"/>
                </a:lnTo>
                <a:lnTo>
                  <a:pt x="14110" y="11703"/>
                </a:lnTo>
                <a:lnTo>
                  <a:pt x="14106" y="11719"/>
                </a:lnTo>
                <a:lnTo>
                  <a:pt x="14102" y="11734"/>
                </a:lnTo>
                <a:lnTo>
                  <a:pt x="14100" y="11750"/>
                </a:lnTo>
                <a:lnTo>
                  <a:pt x="14100" y="11757"/>
                </a:lnTo>
                <a:lnTo>
                  <a:pt x="14100" y="11764"/>
                </a:lnTo>
                <a:lnTo>
                  <a:pt x="14100" y="11773"/>
                </a:lnTo>
                <a:lnTo>
                  <a:pt x="14101" y="11780"/>
                </a:lnTo>
                <a:lnTo>
                  <a:pt x="14102" y="11788"/>
                </a:lnTo>
                <a:lnTo>
                  <a:pt x="14104" y="11795"/>
                </a:lnTo>
                <a:lnTo>
                  <a:pt x="14107" y="11803"/>
                </a:lnTo>
                <a:lnTo>
                  <a:pt x="14110" y="11810"/>
                </a:lnTo>
                <a:lnTo>
                  <a:pt x="14097" y="11797"/>
                </a:lnTo>
                <a:lnTo>
                  <a:pt x="14030" y="11871"/>
                </a:lnTo>
                <a:lnTo>
                  <a:pt x="14020" y="11828"/>
                </a:lnTo>
                <a:lnTo>
                  <a:pt x="13909" y="11861"/>
                </a:lnTo>
                <a:lnTo>
                  <a:pt x="13917" y="11881"/>
                </a:lnTo>
                <a:lnTo>
                  <a:pt x="13882" y="11881"/>
                </a:lnTo>
                <a:lnTo>
                  <a:pt x="13877" y="11855"/>
                </a:lnTo>
                <a:lnTo>
                  <a:pt x="13873" y="11830"/>
                </a:lnTo>
                <a:lnTo>
                  <a:pt x="13870" y="11806"/>
                </a:lnTo>
                <a:lnTo>
                  <a:pt x="13868" y="11780"/>
                </a:lnTo>
                <a:lnTo>
                  <a:pt x="13868" y="11755"/>
                </a:lnTo>
                <a:lnTo>
                  <a:pt x="13868" y="11730"/>
                </a:lnTo>
                <a:lnTo>
                  <a:pt x="13870" y="11706"/>
                </a:lnTo>
                <a:lnTo>
                  <a:pt x="13873" y="11682"/>
                </a:lnTo>
                <a:lnTo>
                  <a:pt x="13876" y="11658"/>
                </a:lnTo>
                <a:lnTo>
                  <a:pt x="13881" y="11635"/>
                </a:lnTo>
                <a:lnTo>
                  <a:pt x="13887" y="11613"/>
                </a:lnTo>
                <a:lnTo>
                  <a:pt x="13894" y="11591"/>
                </a:lnTo>
                <a:lnTo>
                  <a:pt x="13903" y="11569"/>
                </a:lnTo>
                <a:lnTo>
                  <a:pt x="13913" y="11550"/>
                </a:lnTo>
                <a:lnTo>
                  <a:pt x="13923" y="11530"/>
                </a:lnTo>
                <a:lnTo>
                  <a:pt x="13935" y="11511"/>
                </a:lnTo>
                <a:close/>
                <a:moveTo>
                  <a:pt x="15304" y="7101"/>
                </a:moveTo>
                <a:lnTo>
                  <a:pt x="15395" y="7115"/>
                </a:lnTo>
                <a:lnTo>
                  <a:pt x="15395" y="7168"/>
                </a:lnTo>
                <a:lnTo>
                  <a:pt x="15415" y="7173"/>
                </a:lnTo>
                <a:lnTo>
                  <a:pt x="15430" y="7178"/>
                </a:lnTo>
                <a:lnTo>
                  <a:pt x="15440" y="7182"/>
                </a:lnTo>
                <a:lnTo>
                  <a:pt x="15446" y="7186"/>
                </a:lnTo>
                <a:lnTo>
                  <a:pt x="15449" y="7190"/>
                </a:lnTo>
                <a:lnTo>
                  <a:pt x="15450" y="7193"/>
                </a:lnTo>
                <a:lnTo>
                  <a:pt x="15449" y="7197"/>
                </a:lnTo>
                <a:lnTo>
                  <a:pt x="15447" y="7200"/>
                </a:lnTo>
                <a:lnTo>
                  <a:pt x="15445" y="7203"/>
                </a:lnTo>
                <a:lnTo>
                  <a:pt x="15443" y="7206"/>
                </a:lnTo>
                <a:lnTo>
                  <a:pt x="15443" y="7210"/>
                </a:lnTo>
                <a:lnTo>
                  <a:pt x="15444" y="7214"/>
                </a:lnTo>
                <a:lnTo>
                  <a:pt x="15448" y="7219"/>
                </a:lnTo>
                <a:lnTo>
                  <a:pt x="15455" y="7224"/>
                </a:lnTo>
                <a:lnTo>
                  <a:pt x="15467" y="7231"/>
                </a:lnTo>
                <a:lnTo>
                  <a:pt x="15482" y="7238"/>
                </a:lnTo>
                <a:lnTo>
                  <a:pt x="15477" y="7258"/>
                </a:lnTo>
                <a:lnTo>
                  <a:pt x="15472" y="7274"/>
                </a:lnTo>
                <a:lnTo>
                  <a:pt x="15469" y="7280"/>
                </a:lnTo>
                <a:lnTo>
                  <a:pt x="15467" y="7285"/>
                </a:lnTo>
                <a:lnTo>
                  <a:pt x="15463" y="7289"/>
                </a:lnTo>
                <a:lnTo>
                  <a:pt x="15460" y="7294"/>
                </a:lnTo>
                <a:lnTo>
                  <a:pt x="15454" y="7297"/>
                </a:lnTo>
                <a:lnTo>
                  <a:pt x="15449" y="7300"/>
                </a:lnTo>
                <a:lnTo>
                  <a:pt x="15443" y="7302"/>
                </a:lnTo>
                <a:lnTo>
                  <a:pt x="15436" y="7303"/>
                </a:lnTo>
                <a:lnTo>
                  <a:pt x="15418" y="7306"/>
                </a:lnTo>
                <a:lnTo>
                  <a:pt x="15395" y="7308"/>
                </a:lnTo>
                <a:lnTo>
                  <a:pt x="15354" y="7197"/>
                </a:lnTo>
                <a:lnTo>
                  <a:pt x="15339" y="7136"/>
                </a:lnTo>
                <a:lnTo>
                  <a:pt x="15304" y="7101"/>
                </a:lnTo>
                <a:close/>
                <a:moveTo>
                  <a:pt x="14355" y="4302"/>
                </a:moveTo>
                <a:lnTo>
                  <a:pt x="14445" y="4300"/>
                </a:lnTo>
                <a:lnTo>
                  <a:pt x="14353" y="4240"/>
                </a:lnTo>
                <a:lnTo>
                  <a:pt x="14425" y="4208"/>
                </a:lnTo>
                <a:lnTo>
                  <a:pt x="14428" y="4221"/>
                </a:lnTo>
                <a:lnTo>
                  <a:pt x="14432" y="4231"/>
                </a:lnTo>
                <a:lnTo>
                  <a:pt x="14436" y="4242"/>
                </a:lnTo>
                <a:lnTo>
                  <a:pt x="14441" y="4250"/>
                </a:lnTo>
                <a:lnTo>
                  <a:pt x="14445" y="4258"/>
                </a:lnTo>
                <a:lnTo>
                  <a:pt x="14450" y="4264"/>
                </a:lnTo>
                <a:lnTo>
                  <a:pt x="14455" y="4269"/>
                </a:lnTo>
                <a:lnTo>
                  <a:pt x="14460" y="4275"/>
                </a:lnTo>
                <a:lnTo>
                  <a:pt x="14467" y="4279"/>
                </a:lnTo>
                <a:lnTo>
                  <a:pt x="14474" y="4283"/>
                </a:lnTo>
                <a:lnTo>
                  <a:pt x="14482" y="4286"/>
                </a:lnTo>
                <a:lnTo>
                  <a:pt x="14490" y="4289"/>
                </a:lnTo>
                <a:lnTo>
                  <a:pt x="14510" y="4295"/>
                </a:lnTo>
                <a:lnTo>
                  <a:pt x="14532" y="4300"/>
                </a:lnTo>
                <a:lnTo>
                  <a:pt x="14532" y="4388"/>
                </a:lnTo>
                <a:lnTo>
                  <a:pt x="14480" y="4405"/>
                </a:lnTo>
                <a:lnTo>
                  <a:pt x="14355" y="4302"/>
                </a:lnTo>
                <a:close/>
                <a:moveTo>
                  <a:pt x="12351" y="4125"/>
                </a:moveTo>
                <a:lnTo>
                  <a:pt x="12379" y="4136"/>
                </a:lnTo>
                <a:lnTo>
                  <a:pt x="12400" y="4147"/>
                </a:lnTo>
                <a:lnTo>
                  <a:pt x="12405" y="4151"/>
                </a:lnTo>
                <a:lnTo>
                  <a:pt x="12410" y="4154"/>
                </a:lnTo>
                <a:lnTo>
                  <a:pt x="12413" y="4159"/>
                </a:lnTo>
                <a:lnTo>
                  <a:pt x="12416" y="4164"/>
                </a:lnTo>
                <a:lnTo>
                  <a:pt x="12418" y="4170"/>
                </a:lnTo>
                <a:lnTo>
                  <a:pt x="12420" y="4177"/>
                </a:lnTo>
                <a:lnTo>
                  <a:pt x="12421" y="4186"/>
                </a:lnTo>
                <a:lnTo>
                  <a:pt x="12421" y="4195"/>
                </a:lnTo>
                <a:lnTo>
                  <a:pt x="12421" y="4203"/>
                </a:lnTo>
                <a:lnTo>
                  <a:pt x="12419" y="4211"/>
                </a:lnTo>
                <a:lnTo>
                  <a:pt x="12415" y="4218"/>
                </a:lnTo>
                <a:lnTo>
                  <a:pt x="12410" y="4225"/>
                </a:lnTo>
                <a:lnTo>
                  <a:pt x="12404" y="4231"/>
                </a:lnTo>
                <a:lnTo>
                  <a:pt x="12397" y="4236"/>
                </a:lnTo>
                <a:lnTo>
                  <a:pt x="12389" y="4242"/>
                </a:lnTo>
                <a:lnTo>
                  <a:pt x="12381" y="4247"/>
                </a:lnTo>
                <a:lnTo>
                  <a:pt x="12371" y="4251"/>
                </a:lnTo>
                <a:lnTo>
                  <a:pt x="12362" y="4254"/>
                </a:lnTo>
                <a:lnTo>
                  <a:pt x="12352" y="4258"/>
                </a:lnTo>
                <a:lnTo>
                  <a:pt x="12341" y="4260"/>
                </a:lnTo>
                <a:lnTo>
                  <a:pt x="12330" y="4262"/>
                </a:lnTo>
                <a:lnTo>
                  <a:pt x="12320" y="4264"/>
                </a:lnTo>
                <a:lnTo>
                  <a:pt x="12308" y="4265"/>
                </a:lnTo>
                <a:lnTo>
                  <a:pt x="12298" y="4265"/>
                </a:lnTo>
                <a:lnTo>
                  <a:pt x="12298" y="4195"/>
                </a:lnTo>
                <a:lnTo>
                  <a:pt x="12351" y="4195"/>
                </a:lnTo>
                <a:lnTo>
                  <a:pt x="12351" y="4125"/>
                </a:lnTo>
                <a:close/>
                <a:moveTo>
                  <a:pt x="13970" y="4020"/>
                </a:moveTo>
                <a:lnTo>
                  <a:pt x="13969" y="4024"/>
                </a:lnTo>
                <a:lnTo>
                  <a:pt x="13966" y="4028"/>
                </a:lnTo>
                <a:lnTo>
                  <a:pt x="13959" y="4033"/>
                </a:lnTo>
                <a:lnTo>
                  <a:pt x="13953" y="4038"/>
                </a:lnTo>
                <a:lnTo>
                  <a:pt x="13936" y="4049"/>
                </a:lnTo>
                <a:lnTo>
                  <a:pt x="13916" y="4060"/>
                </a:lnTo>
                <a:lnTo>
                  <a:pt x="13874" y="4078"/>
                </a:lnTo>
                <a:lnTo>
                  <a:pt x="13847" y="4090"/>
                </a:lnTo>
                <a:lnTo>
                  <a:pt x="13705" y="3878"/>
                </a:lnTo>
                <a:lnTo>
                  <a:pt x="13715" y="3864"/>
                </a:lnTo>
                <a:lnTo>
                  <a:pt x="13727" y="3846"/>
                </a:lnTo>
                <a:lnTo>
                  <a:pt x="13734" y="3838"/>
                </a:lnTo>
                <a:lnTo>
                  <a:pt x="13742" y="3832"/>
                </a:lnTo>
                <a:lnTo>
                  <a:pt x="13746" y="3830"/>
                </a:lnTo>
                <a:lnTo>
                  <a:pt x="13750" y="3827"/>
                </a:lnTo>
                <a:lnTo>
                  <a:pt x="13754" y="3826"/>
                </a:lnTo>
                <a:lnTo>
                  <a:pt x="13758" y="3825"/>
                </a:lnTo>
                <a:lnTo>
                  <a:pt x="13764" y="3826"/>
                </a:lnTo>
                <a:lnTo>
                  <a:pt x="13770" y="3827"/>
                </a:lnTo>
                <a:lnTo>
                  <a:pt x="13777" y="3829"/>
                </a:lnTo>
                <a:lnTo>
                  <a:pt x="13784" y="3832"/>
                </a:lnTo>
                <a:lnTo>
                  <a:pt x="13799" y="3838"/>
                </a:lnTo>
                <a:lnTo>
                  <a:pt x="13816" y="3846"/>
                </a:lnTo>
                <a:lnTo>
                  <a:pt x="13833" y="3857"/>
                </a:lnTo>
                <a:lnTo>
                  <a:pt x="13851" y="3869"/>
                </a:lnTo>
                <a:lnTo>
                  <a:pt x="13869" y="3882"/>
                </a:lnTo>
                <a:lnTo>
                  <a:pt x="13886" y="3897"/>
                </a:lnTo>
                <a:lnTo>
                  <a:pt x="13903" y="3912"/>
                </a:lnTo>
                <a:lnTo>
                  <a:pt x="13918" y="3929"/>
                </a:lnTo>
                <a:lnTo>
                  <a:pt x="13933" y="3944"/>
                </a:lnTo>
                <a:lnTo>
                  <a:pt x="13945" y="3961"/>
                </a:lnTo>
                <a:lnTo>
                  <a:pt x="13955" y="3976"/>
                </a:lnTo>
                <a:lnTo>
                  <a:pt x="13962" y="3992"/>
                </a:lnTo>
                <a:lnTo>
                  <a:pt x="13966" y="3999"/>
                </a:lnTo>
                <a:lnTo>
                  <a:pt x="13968" y="4006"/>
                </a:lnTo>
                <a:lnTo>
                  <a:pt x="13969" y="4012"/>
                </a:lnTo>
                <a:lnTo>
                  <a:pt x="13970" y="4020"/>
                </a:lnTo>
                <a:close/>
                <a:moveTo>
                  <a:pt x="14052" y="3729"/>
                </a:moveTo>
                <a:lnTo>
                  <a:pt x="14061" y="3712"/>
                </a:lnTo>
                <a:lnTo>
                  <a:pt x="14182" y="3750"/>
                </a:lnTo>
                <a:lnTo>
                  <a:pt x="14180" y="3843"/>
                </a:lnTo>
                <a:lnTo>
                  <a:pt x="14193" y="3851"/>
                </a:lnTo>
                <a:lnTo>
                  <a:pt x="14204" y="3858"/>
                </a:lnTo>
                <a:lnTo>
                  <a:pt x="14216" y="3867"/>
                </a:lnTo>
                <a:lnTo>
                  <a:pt x="14227" y="3876"/>
                </a:lnTo>
                <a:lnTo>
                  <a:pt x="14232" y="3881"/>
                </a:lnTo>
                <a:lnTo>
                  <a:pt x="14237" y="3887"/>
                </a:lnTo>
                <a:lnTo>
                  <a:pt x="14241" y="3893"/>
                </a:lnTo>
                <a:lnTo>
                  <a:pt x="14244" y="3900"/>
                </a:lnTo>
                <a:lnTo>
                  <a:pt x="14247" y="3906"/>
                </a:lnTo>
                <a:lnTo>
                  <a:pt x="14250" y="3914"/>
                </a:lnTo>
                <a:lnTo>
                  <a:pt x="14251" y="3922"/>
                </a:lnTo>
                <a:lnTo>
                  <a:pt x="14252" y="3931"/>
                </a:lnTo>
                <a:lnTo>
                  <a:pt x="14252" y="3948"/>
                </a:lnTo>
                <a:lnTo>
                  <a:pt x="14251" y="3965"/>
                </a:lnTo>
                <a:lnTo>
                  <a:pt x="14249" y="3976"/>
                </a:lnTo>
                <a:lnTo>
                  <a:pt x="14246" y="3980"/>
                </a:lnTo>
                <a:lnTo>
                  <a:pt x="14244" y="3984"/>
                </a:lnTo>
                <a:lnTo>
                  <a:pt x="14242" y="3988"/>
                </a:lnTo>
                <a:lnTo>
                  <a:pt x="14239" y="3990"/>
                </a:lnTo>
                <a:lnTo>
                  <a:pt x="14232" y="3993"/>
                </a:lnTo>
                <a:lnTo>
                  <a:pt x="14223" y="3996"/>
                </a:lnTo>
                <a:lnTo>
                  <a:pt x="14211" y="3998"/>
                </a:lnTo>
                <a:lnTo>
                  <a:pt x="14198" y="4002"/>
                </a:lnTo>
                <a:lnTo>
                  <a:pt x="14197" y="3990"/>
                </a:lnTo>
                <a:lnTo>
                  <a:pt x="14196" y="3979"/>
                </a:lnTo>
                <a:lnTo>
                  <a:pt x="14194" y="3970"/>
                </a:lnTo>
                <a:lnTo>
                  <a:pt x="14192" y="3962"/>
                </a:lnTo>
                <a:lnTo>
                  <a:pt x="14189" y="3954"/>
                </a:lnTo>
                <a:lnTo>
                  <a:pt x="14186" y="3947"/>
                </a:lnTo>
                <a:lnTo>
                  <a:pt x="14182" y="3942"/>
                </a:lnTo>
                <a:lnTo>
                  <a:pt x="14179" y="3937"/>
                </a:lnTo>
                <a:lnTo>
                  <a:pt x="14172" y="3929"/>
                </a:lnTo>
                <a:lnTo>
                  <a:pt x="14164" y="3921"/>
                </a:lnTo>
                <a:lnTo>
                  <a:pt x="14155" y="3916"/>
                </a:lnTo>
                <a:lnTo>
                  <a:pt x="14145" y="3912"/>
                </a:lnTo>
                <a:lnTo>
                  <a:pt x="14136" y="3908"/>
                </a:lnTo>
                <a:lnTo>
                  <a:pt x="14126" y="3903"/>
                </a:lnTo>
                <a:lnTo>
                  <a:pt x="14116" y="3897"/>
                </a:lnTo>
                <a:lnTo>
                  <a:pt x="14107" y="3888"/>
                </a:lnTo>
                <a:lnTo>
                  <a:pt x="14103" y="3883"/>
                </a:lnTo>
                <a:lnTo>
                  <a:pt x="14098" y="3878"/>
                </a:lnTo>
                <a:lnTo>
                  <a:pt x="14094" y="3872"/>
                </a:lnTo>
                <a:lnTo>
                  <a:pt x="14089" y="3865"/>
                </a:lnTo>
                <a:lnTo>
                  <a:pt x="14085" y="3856"/>
                </a:lnTo>
                <a:lnTo>
                  <a:pt x="14082" y="3847"/>
                </a:lnTo>
                <a:lnTo>
                  <a:pt x="14078" y="3837"/>
                </a:lnTo>
                <a:lnTo>
                  <a:pt x="14075" y="3825"/>
                </a:lnTo>
                <a:lnTo>
                  <a:pt x="14145" y="3825"/>
                </a:lnTo>
                <a:lnTo>
                  <a:pt x="14119" y="3770"/>
                </a:lnTo>
                <a:lnTo>
                  <a:pt x="14052" y="3729"/>
                </a:lnTo>
                <a:close/>
                <a:moveTo>
                  <a:pt x="12333" y="4670"/>
                </a:moveTo>
                <a:lnTo>
                  <a:pt x="12354" y="4740"/>
                </a:lnTo>
                <a:lnTo>
                  <a:pt x="12403" y="4740"/>
                </a:lnTo>
                <a:lnTo>
                  <a:pt x="12420" y="4740"/>
                </a:lnTo>
                <a:lnTo>
                  <a:pt x="12432" y="4739"/>
                </a:lnTo>
                <a:lnTo>
                  <a:pt x="12442" y="4737"/>
                </a:lnTo>
                <a:lnTo>
                  <a:pt x="12451" y="4735"/>
                </a:lnTo>
                <a:lnTo>
                  <a:pt x="12468" y="4729"/>
                </a:lnTo>
                <a:lnTo>
                  <a:pt x="12492" y="4723"/>
                </a:lnTo>
                <a:lnTo>
                  <a:pt x="12490" y="4712"/>
                </a:lnTo>
                <a:lnTo>
                  <a:pt x="12488" y="4702"/>
                </a:lnTo>
                <a:lnTo>
                  <a:pt x="12488" y="4694"/>
                </a:lnTo>
                <a:lnTo>
                  <a:pt x="12488" y="4684"/>
                </a:lnTo>
                <a:lnTo>
                  <a:pt x="12488" y="4677"/>
                </a:lnTo>
                <a:lnTo>
                  <a:pt x="12489" y="4670"/>
                </a:lnTo>
                <a:lnTo>
                  <a:pt x="12491" y="4663"/>
                </a:lnTo>
                <a:lnTo>
                  <a:pt x="12493" y="4657"/>
                </a:lnTo>
                <a:lnTo>
                  <a:pt x="12496" y="4650"/>
                </a:lnTo>
                <a:lnTo>
                  <a:pt x="12499" y="4645"/>
                </a:lnTo>
                <a:lnTo>
                  <a:pt x="12504" y="4640"/>
                </a:lnTo>
                <a:lnTo>
                  <a:pt x="12508" y="4636"/>
                </a:lnTo>
                <a:lnTo>
                  <a:pt x="12513" y="4632"/>
                </a:lnTo>
                <a:lnTo>
                  <a:pt x="12518" y="4629"/>
                </a:lnTo>
                <a:lnTo>
                  <a:pt x="12524" y="4625"/>
                </a:lnTo>
                <a:lnTo>
                  <a:pt x="12530" y="4621"/>
                </a:lnTo>
                <a:lnTo>
                  <a:pt x="12544" y="4617"/>
                </a:lnTo>
                <a:lnTo>
                  <a:pt x="12560" y="4613"/>
                </a:lnTo>
                <a:lnTo>
                  <a:pt x="12577" y="4610"/>
                </a:lnTo>
                <a:lnTo>
                  <a:pt x="12597" y="4607"/>
                </a:lnTo>
                <a:lnTo>
                  <a:pt x="12638" y="4603"/>
                </a:lnTo>
                <a:lnTo>
                  <a:pt x="12685" y="4600"/>
                </a:lnTo>
                <a:lnTo>
                  <a:pt x="12657" y="4542"/>
                </a:lnTo>
                <a:lnTo>
                  <a:pt x="12672" y="4337"/>
                </a:lnTo>
                <a:lnTo>
                  <a:pt x="12671" y="4326"/>
                </a:lnTo>
                <a:lnTo>
                  <a:pt x="12667" y="4315"/>
                </a:lnTo>
                <a:lnTo>
                  <a:pt x="12662" y="4302"/>
                </a:lnTo>
                <a:lnTo>
                  <a:pt x="12655" y="4290"/>
                </a:lnTo>
                <a:lnTo>
                  <a:pt x="12643" y="4266"/>
                </a:lnTo>
                <a:lnTo>
                  <a:pt x="12633" y="4248"/>
                </a:lnTo>
                <a:lnTo>
                  <a:pt x="12810" y="4223"/>
                </a:lnTo>
                <a:lnTo>
                  <a:pt x="12789" y="4142"/>
                </a:lnTo>
                <a:lnTo>
                  <a:pt x="12848" y="4115"/>
                </a:lnTo>
                <a:lnTo>
                  <a:pt x="12839" y="4098"/>
                </a:lnTo>
                <a:lnTo>
                  <a:pt x="12830" y="4084"/>
                </a:lnTo>
                <a:lnTo>
                  <a:pt x="12821" y="4070"/>
                </a:lnTo>
                <a:lnTo>
                  <a:pt x="12811" y="4059"/>
                </a:lnTo>
                <a:lnTo>
                  <a:pt x="12802" y="4049"/>
                </a:lnTo>
                <a:lnTo>
                  <a:pt x="12793" y="4040"/>
                </a:lnTo>
                <a:lnTo>
                  <a:pt x="12784" y="4033"/>
                </a:lnTo>
                <a:lnTo>
                  <a:pt x="12775" y="4026"/>
                </a:lnTo>
                <a:lnTo>
                  <a:pt x="12742" y="4006"/>
                </a:lnTo>
                <a:lnTo>
                  <a:pt x="12712" y="3990"/>
                </a:lnTo>
                <a:lnTo>
                  <a:pt x="12705" y="3984"/>
                </a:lnTo>
                <a:lnTo>
                  <a:pt x="12699" y="3979"/>
                </a:lnTo>
                <a:lnTo>
                  <a:pt x="12693" y="3974"/>
                </a:lnTo>
                <a:lnTo>
                  <a:pt x="12686" y="3968"/>
                </a:lnTo>
                <a:lnTo>
                  <a:pt x="12681" y="3960"/>
                </a:lnTo>
                <a:lnTo>
                  <a:pt x="12676" y="3951"/>
                </a:lnTo>
                <a:lnTo>
                  <a:pt x="12671" y="3941"/>
                </a:lnTo>
                <a:lnTo>
                  <a:pt x="12667" y="3930"/>
                </a:lnTo>
                <a:lnTo>
                  <a:pt x="12664" y="3917"/>
                </a:lnTo>
                <a:lnTo>
                  <a:pt x="12659" y="3903"/>
                </a:lnTo>
                <a:lnTo>
                  <a:pt x="12657" y="3886"/>
                </a:lnTo>
                <a:lnTo>
                  <a:pt x="12654" y="3869"/>
                </a:lnTo>
                <a:lnTo>
                  <a:pt x="12652" y="3848"/>
                </a:lnTo>
                <a:lnTo>
                  <a:pt x="12651" y="3825"/>
                </a:lnTo>
                <a:lnTo>
                  <a:pt x="12650" y="3801"/>
                </a:lnTo>
                <a:lnTo>
                  <a:pt x="12650" y="3773"/>
                </a:lnTo>
                <a:lnTo>
                  <a:pt x="12650" y="3703"/>
                </a:lnTo>
                <a:lnTo>
                  <a:pt x="12651" y="3695"/>
                </a:lnTo>
                <a:lnTo>
                  <a:pt x="12653" y="3687"/>
                </a:lnTo>
                <a:lnTo>
                  <a:pt x="12657" y="3677"/>
                </a:lnTo>
                <a:lnTo>
                  <a:pt x="12664" y="3664"/>
                </a:lnTo>
                <a:lnTo>
                  <a:pt x="12677" y="3637"/>
                </a:lnTo>
                <a:lnTo>
                  <a:pt x="12695" y="3609"/>
                </a:lnTo>
                <a:lnTo>
                  <a:pt x="12712" y="3581"/>
                </a:lnTo>
                <a:lnTo>
                  <a:pt x="12729" y="3556"/>
                </a:lnTo>
                <a:lnTo>
                  <a:pt x="12737" y="3546"/>
                </a:lnTo>
                <a:lnTo>
                  <a:pt x="12744" y="3536"/>
                </a:lnTo>
                <a:lnTo>
                  <a:pt x="12750" y="3530"/>
                </a:lnTo>
                <a:lnTo>
                  <a:pt x="12754" y="3526"/>
                </a:lnTo>
                <a:lnTo>
                  <a:pt x="12764" y="3521"/>
                </a:lnTo>
                <a:lnTo>
                  <a:pt x="12776" y="3515"/>
                </a:lnTo>
                <a:lnTo>
                  <a:pt x="12791" y="3509"/>
                </a:lnTo>
                <a:lnTo>
                  <a:pt x="12806" y="3503"/>
                </a:lnTo>
                <a:lnTo>
                  <a:pt x="12822" y="3498"/>
                </a:lnTo>
                <a:lnTo>
                  <a:pt x="12835" y="3492"/>
                </a:lnTo>
                <a:lnTo>
                  <a:pt x="12846" y="3488"/>
                </a:lnTo>
                <a:lnTo>
                  <a:pt x="12854" y="3484"/>
                </a:lnTo>
                <a:lnTo>
                  <a:pt x="12865" y="3474"/>
                </a:lnTo>
                <a:lnTo>
                  <a:pt x="12873" y="3467"/>
                </a:lnTo>
                <a:lnTo>
                  <a:pt x="12878" y="3461"/>
                </a:lnTo>
                <a:lnTo>
                  <a:pt x="12880" y="3456"/>
                </a:lnTo>
                <a:lnTo>
                  <a:pt x="12881" y="3453"/>
                </a:lnTo>
                <a:lnTo>
                  <a:pt x="12880" y="3450"/>
                </a:lnTo>
                <a:lnTo>
                  <a:pt x="12879" y="3448"/>
                </a:lnTo>
                <a:lnTo>
                  <a:pt x="12877" y="3445"/>
                </a:lnTo>
                <a:lnTo>
                  <a:pt x="12875" y="3444"/>
                </a:lnTo>
                <a:lnTo>
                  <a:pt x="12874" y="3442"/>
                </a:lnTo>
                <a:lnTo>
                  <a:pt x="12875" y="3441"/>
                </a:lnTo>
                <a:lnTo>
                  <a:pt x="12877" y="3438"/>
                </a:lnTo>
                <a:lnTo>
                  <a:pt x="12889" y="3432"/>
                </a:lnTo>
                <a:lnTo>
                  <a:pt x="12915" y="3421"/>
                </a:lnTo>
                <a:lnTo>
                  <a:pt x="12886" y="3211"/>
                </a:lnTo>
                <a:lnTo>
                  <a:pt x="12950" y="3210"/>
                </a:lnTo>
                <a:lnTo>
                  <a:pt x="12950" y="3140"/>
                </a:lnTo>
                <a:lnTo>
                  <a:pt x="13178" y="3194"/>
                </a:lnTo>
                <a:lnTo>
                  <a:pt x="13198" y="3333"/>
                </a:lnTo>
                <a:lnTo>
                  <a:pt x="13187" y="3338"/>
                </a:lnTo>
                <a:lnTo>
                  <a:pt x="13178" y="3344"/>
                </a:lnTo>
                <a:lnTo>
                  <a:pt x="13170" y="3351"/>
                </a:lnTo>
                <a:lnTo>
                  <a:pt x="13163" y="3360"/>
                </a:lnTo>
                <a:lnTo>
                  <a:pt x="13158" y="3369"/>
                </a:lnTo>
                <a:lnTo>
                  <a:pt x="13153" y="3379"/>
                </a:lnTo>
                <a:lnTo>
                  <a:pt x="13149" y="3390"/>
                </a:lnTo>
                <a:lnTo>
                  <a:pt x="13145" y="3400"/>
                </a:lnTo>
                <a:lnTo>
                  <a:pt x="13135" y="3425"/>
                </a:lnTo>
                <a:lnTo>
                  <a:pt x="13124" y="3451"/>
                </a:lnTo>
                <a:lnTo>
                  <a:pt x="13117" y="3464"/>
                </a:lnTo>
                <a:lnTo>
                  <a:pt x="13109" y="3477"/>
                </a:lnTo>
                <a:lnTo>
                  <a:pt x="13098" y="3491"/>
                </a:lnTo>
                <a:lnTo>
                  <a:pt x="13086" y="3505"/>
                </a:lnTo>
                <a:lnTo>
                  <a:pt x="13053" y="3540"/>
                </a:lnTo>
                <a:lnTo>
                  <a:pt x="13022" y="3576"/>
                </a:lnTo>
                <a:lnTo>
                  <a:pt x="13007" y="3593"/>
                </a:lnTo>
                <a:lnTo>
                  <a:pt x="12994" y="3612"/>
                </a:lnTo>
                <a:lnTo>
                  <a:pt x="12981" y="3630"/>
                </a:lnTo>
                <a:lnTo>
                  <a:pt x="12967" y="3650"/>
                </a:lnTo>
                <a:lnTo>
                  <a:pt x="12981" y="3671"/>
                </a:lnTo>
                <a:lnTo>
                  <a:pt x="13004" y="3706"/>
                </a:lnTo>
                <a:lnTo>
                  <a:pt x="13027" y="3740"/>
                </a:lnTo>
                <a:lnTo>
                  <a:pt x="13037" y="3755"/>
                </a:lnTo>
                <a:lnTo>
                  <a:pt x="13035" y="3896"/>
                </a:lnTo>
                <a:lnTo>
                  <a:pt x="13175" y="3972"/>
                </a:lnTo>
                <a:lnTo>
                  <a:pt x="13178" y="4002"/>
                </a:lnTo>
                <a:lnTo>
                  <a:pt x="13116" y="4045"/>
                </a:lnTo>
                <a:lnTo>
                  <a:pt x="13178" y="4055"/>
                </a:lnTo>
                <a:lnTo>
                  <a:pt x="13178" y="4020"/>
                </a:lnTo>
                <a:lnTo>
                  <a:pt x="13219" y="4068"/>
                </a:lnTo>
                <a:lnTo>
                  <a:pt x="13225" y="4068"/>
                </a:lnTo>
                <a:lnTo>
                  <a:pt x="13233" y="4067"/>
                </a:lnTo>
                <a:lnTo>
                  <a:pt x="13239" y="4066"/>
                </a:lnTo>
                <a:lnTo>
                  <a:pt x="13247" y="4064"/>
                </a:lnTo>
                <a:lnTo>
                  <a:pt x="13262" y="4059"/>
                </a:lnTo>
                <a:lnTo>
                  <a:pt x="13279" y="4053"/>
                </a:lnTo>
                <a:lnTo>
                  <a:pt x="13317" y="4035"/>
                </a:lnTo>
                <a:lnTo>
                  <a:pt x="13362" y="4014"/>
                </a:lnTo>
                <a:lnTo>
                  <a:pt x="13384" y="4004"/>
                </a:lnTo>
                <a:lnTo>
                  <a:pt x="13409" y="3994"/>
                </a:lnTo>
                <a:lnTo>
                  <a:pt x="13436" y="3983"/>
                </a:lnTo>
                <a:lnTo>
                  <a:pt x="13463" y="3974"/>
                </a:lnTo>
                <a:lnTo>
                  <a:pt x="13491" y="3965"/>
                </a:lnTo>
                <a:lnTo>
                  <a:pt x="13521" y="3958"/>
                </a:lnTo>
                <a:lnTo>
                  <a:pt x="13551" y="3952"/>
                </a:lnTo>
                <a:lnTo>
                  <a:pt x="13583" y="3948"/>
                </a:lnTo>
                <a:lnTo>
                  <a:pt x="13655" y="4053"/>
                </a:lnTo>
                <a:lnTo>
                  <a:pt x="13722" y="4033"/>
                </a:lnTo>
                <a:lnTo>
                  <a:pt x="13797" y="4103"/>
                </a:lnTo>
                <a:lnTo>
                  <a:pt x="13600" y="4127"/>
                </a:lnTo>
                <a:lnTo>
                  <a:pt x="13600" y="4160"/>
                </a:lnTo>
                <a:lnTo>
                  <a:pt x="13228" y="4198"/>
                </a:lnTo>
                <a:lnTo>
                  <a:pt x="13237" y="4216"/>
                </a:lnTo>
                <a:lnTo>
                  <a:pt x="13242" y="4225"/>
                </a:lnTo>
                <a:lnTo>
                  <a:pt x="13246" y="4228"/>
                </a:lnTo>
                <a:lnTo>
                  <a:pt x="13248" y="4229"/>
                </a:lnTo>
                <a:lnTo>
                  <a:pt x="13249" y="4230"/>
                </a:lnTo>
                <a:lnTo>
                  <a:pt x="13249" y="4235"/>
                </a:lnTo>
                <a:lnTo>
                  <a:pt x="13248" y="4246"/>
                </a:lnTo>
                <a:lnTo>
                  <a:pt x="13248" y="4265"/>
                </a:lnTo>
                <a:lnTo>
                  <a:pt x="13248" y="4318"/>
                </a:lnTo>
                <a:lnTo>
                  <a:pt x="13283" y="4318"/>
                </a:lnTo>
                <a:lnTo>
                  <a:pt x="13283" y="4388"/>
                </a:lnTo>
                <a:lnTo>
                  <a:pt x="13284" y="4403"/>
                </a:lnTo>
                <a:lnTo>
                  <a:pt x="13285" y="4416"/>
                </a:lnTo>
                <a:lnTo>
                  <a:pt x="13287" y="4428"/>
                </a:lnTo>
                <a:lnTo>
                  <a:pt x="13290" y="4442"/>
                </a:lnTo>
                <a:lnTo>
                  <a:pt x="13296" y="4466"/>
                </a:lnTo>
                <a:lnTo>
                  <a:pt x="13299" y="4486"/>
                </a:lnTo>
                <a:lnTo>
                  <a:pt x="13300" y="4496"/>
                </a:lnTo>
                <a:lnTo>
                  <a:pt x="13299" y="4504"/>
                </a:lnTo>
                <a:lnTo>
                  <a:pt x="13298" y="4508"/>
                </a:lnTo>
                <a:lnTo>
                  <a:pt x="13296" y="4511"/>
                </a:lnTo>
                <a:lnTo>
                  <a:pt x="13293" y="4515"/>
                </a:lnTo>
                <a:lnTo>
                  <a:pt x="13291" y="4517"/>
                </a:lnTo>
                <a:lnTo>
                  <a:pt x="13288" y="4520"/>
                </a:lnTo>
                <a:lnTo>
                  <a:pt x="13284" y="4522"/>
                </a:lnTo>
                <a:lnTo>
                  <a:pt x="13280" y="4524"/>
                </a:lnTo>
                <a:lnTo>
                  <a:pt x="13275" y="4526"/>
                </a:lnTo>
                <a:lnTo>
                  <a:pt x="13263" y="4529"/>
                </a:lnTo>
                <a:lnTo>
                  <a:pt x="13248" y="4530"/>
                </a:lnTo>
                <a:lnTo>
                  <a:pt x="13238" y="4529"/>
                </a:lnTo>
                <a:lnTo>
                  <a:pt x="13228" y="4526"/>
                </a:lnTo>
                <a:lnTo>
                  <a:pt x="13219" y="4523"/>
                </a:lnTo>
                <a:lnTo>
                  <a:pt x="13210" y="4519"/>
                </a:lnTo>
                <a:lnTo>
                  <a:pt x="13202" y="4514"/>
                </a:lnTo>
                <a:lnTo>
                  <a:pt x="13193" y="4508"/>
                </a:lnTo>
                <a:lnTo>
                  <a:pt x="13186" y="4502"/>
                </a:lnTo>
                <a:lnTo>
                  <a:pt x="13179" y="4493"/>
                </a:lnTo>
                <a:lnTo>
                  <a:pt x="13173" y="4486"/>
                </a:lnTo>
                <a:lnTo>
                  <a:pt x="13166" y="4478"/>
                </a:lnTo>
                <a:lnTo>
                  <a:pt x="13161" y="4469"/>
                </a:lnTo>
                <a:lnTo>
                  <a:pt x="13156" y="4460"/>
                </a:lnTo>
                <a:lnTo>
                  <a:pt x="13152" y="4451"/>
                </a:lnTo>
                <a:lnTo>
                  <a:pt x="13149" y="4442"/>
                </a:lnTo>
                <a:lnTo>
                  <a:pt x="13146" y="4433"/>
                </a:lnTo>
                <a:lnTo>
                  <a:pt x="13143" y="4423"/>
                </a:lnTo>
                <a:lnTo>
                  <a:pt x="13124" y="4435"/>
                </a:lnTo>
                <a:lnTo>
                  <a:pt x="13107" y="4446"/>
                </a:lnTo>
                <a:lnTo>
                  <a:pt x="13099" y="4452"/>
                </a:lnTo>
                <a:lnTo>
                  <a:pt x="13092" y="4459"/>
                </a:lnTo>
                <a:lnTo>
                  <a:pt x="13085" y="4467"/>
                </a:lnTo>
                <a:lnTo>
                  <a:pt x="13080" y="4474"/>
                </a:lnTo>
                <a:lnTo>
                  <a:pt x="13074" y="4482"/>
                </a:lnTo>
                <a:lnTo>
                  <a:pt x="13068" y="4491"/>
                </a:lnTo>
                <a:lnTo>
                  <a:pt x="13064" y="4502"/>
                </a:lnTo>
                <a:lnTo>
                  <a:pt x="13061" y="4512"/>
                </a:lnTo>
                <a:lnTo>
                  <a:pt x="13058" y="4523"/>
                </a:lnTo>
                <a:lnTo>
                  <a:pt x="13056" y="4536"/>
                </a:lnTo>
                <a:lnTo>
                  <a:pt x="13055" y="4550"/>
                </a:lnTo>
                <a:lnTo>
                  <a:pt x="13055" y="4565"/>
                </a:lnTo>
                <a:lnTo>
                  <a:pt x="13055" y="4688"/>
                </a:lnTo>
                <a:lnTo>
                  <a:pt x="13055" y="4716"/>
                </a:lnTo>
                <a:lnTo>
                  <a:pt x="13057" y="4739"/>
                </a:lnTo>
                <a:lnTo>
                  <a:pt x="13058" y="4757"/>
                </a:lnTo>
                <a:lnTo>
                  <a:pt x="13060" y="4769"/>
                </a:lnTo>
                <a:lnTo>
                  <a:pt x="13063" y="4784"/>
                </a:lnTo>
                <a:lnTo>
                  <a:pt x="13063" y="4786"/>
                </a:lnTo>
                <a:lnTo>
                  <a:pt x="13057" y="4782"/>
                </a:lnTo>
                <a:lnTo>
                  <a:pt x="13044" y="4775"/>
                </a:lnTo>
                <a:lnTo>
                  <a:pt x="13033" y="4773"/>
                </a:lnTo>
                <a:lnTo>
                  <a:pt x="13021" y="4771"/>
                </a:lnTo>
                <a:lnTo>
                  <a:pt x="13013" y="4771"/>
                </a:lnTo>
                <a:lnTo>
                  <a:pt x="13004" y="4772"/>
                </a:lnTo>
                <a:lnTo>
                  <a:pt x="12995" y="4773"/>
                </a:lnTo>
                <a:lnTo>
                  <a:pt x="12985" y="4775"/>
                </a:lnTo>
                <a:lnTo>
                  <a:pt x="12985" y="4846"/>
                </a:lnTo>
                <a:lnTo>
                  <a:pt x="12984" y="4858"/>
                </a:lnTo>
                <a:lnTo>
                  <a:pt x="12982" y="4868"/>
                </a:lnTo>
                <a:lnTo>
                  <a:pt x="12979" y="4878"/>
                </a:lnTo>
                <a:lnTo>
                  <a:pt x="12973" y="4886"/>
                </a:lnTo>
                <a:lnTo>
                  <a:pt x="12968" y="4892"/>
                </a:lnTo>
                <a:lnTo>
                  <a:pt x="12961" y="4897"/>
                </a:lnTo>
                <a:lnTo>
                  <a:pt x="12954" y="4901"/>
                </a:lnTo>
                <a:lnTo>
                  <a:pt x="12945" y="4905"/>
                </a:lnTo>
                <a:lnTo>
                  <a:pt x="12936" y="4909"/>
                </a:lnTo>
                <a:lnTo>
                  <a:pt x="12927" y="4910"/>
                </a:lnTo>
                <a:lnTo>
                  <a:pt x="12917" y="4912"/>
                </a:lnTo>
                <a:lnTo>
                  <a:pt x="12906" y="4913"/>
                </a:lnTo>
                <a:lnTo>
                  <a:pt x="12884" y="4915"/>
                </a:lnTo>
                <a:lnTo>
                  <a:pt x="12861" y="4916"/>
                </a:lnTo>
                <a:lnTo>
                  <a:pt x="12883" y="4864"/>
                </a:lnTo>
                <a:lnTo>
                  <a:pt x="12854" y="4865"/>
                </a:lnTo>
                <a:lnTo>
                  <a:pt x="12829" y="4868"/>
                </a:lnTo>
                <a:lnTo>
                  <a:pt x="12805" y="4872"/>
                </a:lnTo>
                <a:lnTo>
                  <a:pt x="12783" y="4878"/>
                </a:lnTo>
                <a:lnTo>
                  <a:pt x="12764" y="4884"/>
                </a:lnTo>
                <a:lnTo>
                  <a:pt x="12745" y="4892"/>
                </a:lnTo>
                <a:lnTo>
                  <a:pt x="12727" y="4899"/>
                </a:lnTo>
                <a:lnTo>
                  <a:pt x="12708" y="4907"/>
                </a:lnTo>
                <a:lnTo>
                  <a:pt x="12689" y="4916"/>
                </a:lnTo>
                <a:lnTo>
                  <a:pt x="12670" y="4924"/>
                </a:lnTo>
                <a:lnTo>
                  <a:pt x="12648" y="4931"/>
                </a:lnTo>
                <a:lnTo>
                  <a:pt x="12625" y="4937"/>
                </a:lnTo>
                <a:lnTo>
                  <a:pt x="12601" y="4944"/>
                </a:lnTo>
                <a:lnTo>
                  <a:pt x="12574" y="4948"/>
                </a:lnTo>
                <a:lnTo>
                  <a:pt x="12558" y="4949"/>
                </a:lnTo>
                <a:lnTo>
                  <a:pt x="12543" y="4950"/>
                </a:lnTo>
                <a:lnTo>
                  <a:pt x="12526" y="4951"/>
                </a:lnTo>
                <a:lnTo>
                  <a:pt x="12510" y="4951"/>
                </a:lnTo>
                <a:lnTo>
                  <a:pt x="12496" y="4950"/>
                </a:lnTo>
                <a:lnTo>
                  <a:pt x="12478" y="4945"/>
                </a:lnTo>
                <a:lnTo>
                  <a:pt x="12454" y="4937"/>
                </a:lnTo>
                <a:lnTo>
                  <a:pt x="12429" y="4928"/>
                </a:lnTo>
                <a:lnTo>
                  <a:pt x="12404" y="4920"/>
                </a:lnTo>
                <a:lnTo>
                  <a:pt x="12381" y="4911"/>
                </a:lnTo>
                <a:lnTo>
                  <a:pt x="12363" y="4903"/>
                </a:lnTo>
                <a:lnTo>
                  <a:pt x="12351" y="4898"/>
                </a:lnTo>
                <a:lnTo>
                  <a:pt x="12272" y="4979"/>
                </a:lnTo>
                <a:lnTo>
                  <a:pt x="12238" y="4957"/>
                </a:lnTo>
                <a:lnTo>
                  <a:pt x="12207" y="4934"/>
                </a:lnTo>
                <a:lnTo>
                  <a:pt x="12193" y="4923"/>
                </a:lnTo>
                <a:lnTo>
                  <a:pt x="12178" y="4912"/>
                </a:lnTo>
                <a:lnTo>
                  <a:pt x="12166" y="4899"/>
                </a:lnTo>
                <a:lnTo>
                  <a:pt x="12155" y="4886"/>
                </a:lnTo>
                <a:lnTo>
                  <a:pt x="12144" y="4872"/>
                </a:lnTo>
                <a:lnTo>
                  <a:pt x="12134" y="4857"/>
                </a:lnTo>
                <a:lnTo>
                  <a:pt x="12126" y="4841"/>
                </a:lnTo>
                <a:lnTo>
                  <a:pt x="12118" y="4824"/>
                </a:lnTo>
                <a:lnTo>
                  <a:pt x="12113" y="4805"/>
                </a:lnTo>
                <a:lnTo>
                  <a:pt x="12109" y="4786"/>
                </a:lnTo>
                <a:lnTo>
                  <a:pt x="12106" y="4764"/>
                </a:lnTo>
                <a:lnTo>
                  <a:pt x="12105" y="4740"/>
                </a:lnTo>
                <a:lnTo>
                  <a:pt x="12187" y="4800"/>
                </a:lnTo>
                <a:lnTo>
                  <a:pt x="12175" y="4740"/>
                </a:lnTo>
                <a:lnTo>
                  <a:pt x="12124" y="4720"/>
                </a:lnTo>
                <a:lnTo>
                  <a:pt x="12181" y="4626"/>
                </a:lnTo>
                <a:lnTo>
                  <a:pt x="12193" y="4582"/>
                </a:lnTo>
                <a:lnTo>
                  <a:pt x="12139" y="4566"/>
                </a:lnTo>
                <a:lnTo>
                  <a:pt x="12140" y="4493"/>
                </a:lnTo>
                <a:lnTo>
                  <a:pt x="12105" y="4493"/>
                </a:lnTo>
                <a:lnTo>
                  <a:pt x="12154" y="4452"/>
                </a:lnTo>
                <a:lnTo>
                  <a:pt x="12136" y="4372"/>
                </a:lnTo>
                <a:lnTo>
                  <a:pt x="11936" y="4514"/>
                </a:lnTo>
                <a:lnTo>
                  <a:pt x="11946" y="4530"/>
                </a:lnTo>
                <a:lnTo>
                  <a:pt x="11970" y="4511"/>
                </a:lnTo>
                <a:lnTo>
                  <a:pt x="11988" y="4493"/>
                </a:lnTo>
                <a:lnTo>
                  <a:pt x="11998" y="4486"/>
                </a:lnTo>
                <a:lnTo>
                  <a:pt x="12008" y="4481"/>
                </a:lnTo>
                <a:lnTo>
                  <a:pt x="12013" y="4479"/>
                </a:lnTo>
                <a:lnTo>
                  <a:pt x="12020" y="4478"/>
                </a:lnTo>
                <a:lnTo>
                  <a:pt x="12027" y="4477"/>
                </a:lnTo>
                <a:lnTo>
                  <a:pt x="12035" y="4476"/>
                </a:lnTo>
                <a:lnTo>
                  <a:pt x="12040" y="4477"/>
                </a:lnTo>
                <a:lnTo>
                  <a:pt x="12044" y="4478"/>
                </a:lnTo>
                <a:lnTo>
                  <a:pt x="12048" y="4479"/>
                </a:lnTo>
                <a:lnTo>
                  <a:pt x="12052" y="4481"/>
                </a:lnTo>
                <a:lnTo>
                  <a:pt x="12055" y="4483"/>
                </a:lnTo>
                <a:lnTo>
                  <a:pt x="12058" y="4486"/>
                </a:lnTo>
                <a:lnTo>
                  <a:pt x="12060" y="4489"/>
                </a:lnTo>
                <a:lnTo>
                  <a:pt x="12062" y="4492"/>
                </a:lnTo>
                <a:lnTo>
                  <a:pt x="12066" y="4510"/>
                </a:lnTo>
                <a:lnTo>
                  <a:pt x="12070" y="4530"/>
                </a:lnTo>
                <a:lnTo>
                  <a:pt x="11948" y="4571"/>
                </a:lnTo>
                <a:lnTo>
                  <a:pt x="11946" y="4652"/>
                </a:lnTo>
                <a:lnTo>
                  <a:pt x="11981" y="4652"/>
                </a:lnTo>
                <a:lnTo>
                  <a:pt x="11960" y="4722"/>
                </a:lnTo>
                <a:lnTo>
                  <a:pt x="12013" y="4779"/>
                </a:lnTo>
                <a:lnTo>
                  <a:pt x="12046" y="4987"/>
                </a:lnTo>
                <a:lnTo>
                  <a:pt x="12011" y="5036"/>
                </a:lnTo>
                <a:lnTo>
                  <a:pt x="11966" y="5018"/>
                </a:lnTo>
                <a:lnTo>
                  <a:pt x="11946" y="5034"/>
                </a:lnTo>
                <a:lnTo>
                  <a:pt x="11932" y="5047"/>
                </a:lnTo>
                <a:lnTo>
                  <a:pt x="11924" y="5051"/>
                </a:lnTo>
                <a:lnTo>
                  <a:pt x="11917" y="5054"/>
                </a:lnTo>
                <a:lnTo>
                  <a:pt x="11907" y="5056"/>
                </a:lnTo>
                <a:lnTo>
                  <a:pt x="11893" y="5057"/>
                </a:lnTo>
                <a:lnTo>
                  <a:pt x="11876" y="5057"/>
                </a:lnTo>
                <a:lnTo>
                  <a:pt x="11862" y="5056"/>
                </a:lnTo>
                <a:lnTo>
                  <a:pt x="11851" y="5056"/>
                </a:lnTo>
                <a:lnTo>
                  <a:pt x="11842" y="5054"/>
                </a:lnTo>
                <a:lnTo>
                  <a:pt x="11835" y="5053"/>
                </a:lnTo>
                <a:lnTo>
                  <a:pt x="11821" y="5047"/>
                </a:lnTo>
                <a:lnTo>
                  <a:pt x="11806" y="5039"/>
                </a:lnTo>
                <a:lnTo>
                  <a:pt x="11769" y="5063"/>
                </a:lnTo>
                <a:lnTo>
                  <a:pt x="11740" y="5085"/>
                </a:lnTo>
                <a:lnTo>
                  <a:pt x="11728" y="5095"/>
                </a:lnTo>
                <a:lnTo>
                  <a:pt x="11717" y="5105"/>
                </a:lnTo>
                <a:lnTo>
                  <a:pt x="11708" y="5115"/>
                </a:lnTo>
                <a:lnTo>
                  <a:pt x="11698" y="5125"/>
                </a:lnTo>
                <a:lnTo>
                  <a:pt x="11691" y="5138"/>
                </a:lnTo>
                <a:lnTo>
                  <a:pt x="11684" y="5150"/>
                </a:lnTo>
                <a:lnTo>
                  <a:pt x="11678" y="5165"/>
                </a:lnTo>
                <a:lnTo>
                  <a:pt x="11671" y="5181"/>
                </a:lnTo>
                <a:lnTo>
                  <a:pt x="11665" y="5199"/>
                </a:lnTo>
                <a:lnTo>
                  <a:pt x="11659" y="5219"/>
                </a:lnTo>
                <a:lnTo>
                  <a:pt x="11654" y="5242"/>
                </a:lnTo>
                <a:lnTo>
                  <a:pt x="11648" y="5268"/>
                </a:lnTo>
                <a:lnTo>
                  <a:pt x="11403" y="5344"/>
                </a:lnTo>
                <a:lnTo>
                  <a:pt x="11401" y="5461"/>
                </a:lnTo>
                <a:lnTo>
                  <a:pt x="11299" y="5533"/>
                </a:lnTo>
                <a:lnTo>
                  <a:pt x="11313" y="5549"/>
                </a:lnTo>
                <a:lnTo>
                  <a:pt x="11190" y="5549"/>
                </a:lnTo>
                <a:lnTo>
                  <a:pt x="11190" y="5514"/>
                </a:lnTo>
                <a:lnTo>
                  <a:pt x="11138" y="5514"/>
                </a:lnTo>
                <a:lnTo>
                  <a:pt x="11138" y="5585"/>
                </a:lnTo>
                <a:lnTo>
                  <a:pt x="11138" y="5600"/>
                </a:lnTo>
                <a:lnTo>
                  <a:pt x="11139" y="5613"/>
                </a:lnTo>
                <a:lnTo>
                  <a:pt x="11141" y="5623"/>
                </a:lnTo>
                <a:lnTo>
                  <a:pt x="11143" y="5631"/>
                </a:lnTo>
                <a:lnTo>
                  <a:pt x="11148" y="5649"/>
                </a:lnTo>
                <a:lnTo>
                  <a:pt x="11155" y="5673"/>
                </a:lnTo>
                <a:lnTo>
                  <a:pt x="11101" y="5673"/>
                </a:lnTo>
                <a:lnTo>
                  <a:pt x="11086" y="5673"/>
                </a:lnTo>
                <a:lnTo>
                  <a:pt x="11074" y="5674"/>
                </a:lnTo>
                <a:lnTo>
                  <a:pt x="11063" y="5676"/>
                </a:lnTo>
                <a:lnTo>
                  <a:pt x="11055" y="5678"/>
                </a:lnTo>
                <a:lnTo>
                  <a:pt x="11037" y="5683"/>
                </a:lnTo>
                <a:lnTo>
                  <a:pt x="11014" y="5690"/>
                </a:lnTo>
                <a:lnTo>
                  <a:pt x="11014" y="5655"/>
                </a:lnTo>
                <a:lnTo>
                  <a:pt x="10874" y="5677"/>
                </a:lnTo>
                <a:lnTo>
                  <a:pt x="10873" y="5778"/>
                </a:lnTo>
                <a:lnTo>
                  <a:pt x="10884" y="5780"/>
                </a:lnTo>
                <a:lnTo>
                  <a:pt x="10896" y="5783"/>
                </a:lnTo>
                <a:lnTo>
                  <a:pt x="10909" y="5787"/>
                </a:lnTo>
                <a:lnTo>
                  <a:pt x="10924" y="5792"/>
                </a:lnTo>
                <a:lnTo>
                  <a:pt x="10955" y="5806"/>
                </a:lnTo>
                <a:lnTo>
                  <a:pt x="10987" y="5821"/>
                </a:lnTo>
                <a:lnTo>
                  <a:pt x="11016" y="5836"/>
                </a:lnTo>
                <a:lnTo>
                  <a:pt x="11041" y="5849"/>
                </a:lnTo>
                <a:lnTo>
                  <a:pt x="11058" y="5859"/>
                </a:lnTo>
                <a:lnTo>
                  <a:pt x="11066" y="5866"/>
                </a:lnTo>
                <a:lnTo>
                  <a:pt x="11079" y="5882"/>
                </a:lnTo>
                <a:lnTo>
                  <a:pt x="11087" y="5897"/>
                </a:lnTo>
                <a:lnTo>
                  <a:pt x="11093" y="5910"/>
                </a:lnTo>
                <a:lnTo>
                  <a:pt x="11098" y="5921"/>
                </a:lnTo>
                <a:lnTo>
                  <a:pt x="11102" y="5942"/>
                </a:lnTo>
                <a:lnTo>
                  <a:pt x="11106" y="5960"/>
                </a:lnTo>
                <a:lnTo>
                  <a:pt x="11109" y="5969"/>
                </a:lnTo>
                <a:lnTo>
                  <a:pt x="11113" y="5977"/>
                </a:lnTo>
                <a:lnTo>
                  <a:pt x="11120" y="5985"/>
                </a:lnTo>
                <a:lnTo>
                  <a:pt x="11129" y="5995"/>
                </a:lnTo>
                <a:lnTo>
                  <a:pt x="11142" y="6005"/>
                </a:lnTo>
                <a:lnTo>
                  <a:pt x="11159" y="6016"/>
                </a:lnTo>
                <a:lnTo>
                  <a:pt x="11181" y="6028"/>
                </a:lnTo>
                <a:lnTo>
                  <a:pt x="11208" y="6041"/>
                </a:lnTo>
                <a:lnTo>
                  <a:pt x="11211" y="6358"/>
                </a:lnTo>
                <a:lnTo>
                  <a:pt x="11190" y="6373"/>
                </a:lnTo>
                <a:lnTo>
                  <a:pt x="11176" y="6384"/>
                </a:lnTo>
                <a:lnTo>
                  <a:pt x="11169" y="6388"/>
                </a:lnTo>
                <a:lnTo>
                  <a:pt x="11160" y="6391"/>
                </a:lnTo>
                <a:lnTo>
                  <a:pt x="11150" y="6393"/>
                </a:lnTo>
                <a:lnTo>
                  <a:pt x="11138" y="6393"/>
                </a:lnTo>
                <a:lnTo>
                  <a:pt x="11126" y="6393"/>
                </a:lnTo>
                <a:lnTo>
                  <a:pt x="11112" y="6391"/>
                </a:lnTo>
                <a:lnTo>
                  <a:pt x="11094" y="6389"/>
                </a:lnTo>
                <a:lnTo>
                  <a:pt x="11075" y="6386"/>
                </a:lnTo>
                <a:lnTo>
                  <a:pt x="11028" y="6378"/>
                </a:lnTo>
                <a:lnTo>
                  <a:pt x="10975" y="6368"/>
                </a:lnTo>
                <a:lnTo>
                  <a:pt x="10921" y="6359"/>
                </a:lnTo>
                <a:lnTo>
                  <a:pt x="10866" y="6351"/>
                </a:lnTo>
                <a:lnTo>
                  <a:pt x="10839" y="6348"/>
                </a:lnTo>
                <a:lnTo>
                  <a:pt x="10813" y="6345"/>
                </a:lnTo>
                <a:lnTo>
                  <a:pt x="10790" y="6343"/>
                </a:lnTo>
                <a:lnTo>
                  <a:pt x="10768" y="6341"/>
                </a:lnTo>
                <a:lnTo>
                  <a:pt x="10715" y="6339"/>
                </a:lnTo>
                <a:lnTo>
                  <a:pt x="10669" y="6336"/>
                </a:lnTo>
                <a:lnTo>
                  <a:pt x="10648" y="6335"/>
                </a:lnTo>
                <a:lnTo>
                  <a:pt x="10629" y="6336"/>
                </a:lnTo>
                <a:lnTo>
                  <a:pt x="10609" y="6337"/>
                </a:lnTo>
                <a:lnTo>
                  <a:pt x="10591" y="6340"/>
                </a:lnTo>
                <a:lnTo>
                  <a:pt x="10574" y="6344"/>
                </a:lnTo>
                <a:lnTo>
                  <a:pt x="10557" y="6350"/>
                </a:lnTo>
                <a:lnTo>
                  <a:pt x="10542" y="6357"/>
                </a:lnTo>
                <a:lnTo>
                  <a:pt x="10526" y="6366"/>
                </a:lnTo>
                <a:lnTo>
                  <a:pt x="10512" y="6378"/>
                </a:lnTo>
                <a:lnTo>
                  <a:pt x="10497" y="6392"/>
                </a:lnTo>
                <a:lnTo>
                  <a:pt x="10483" y="6409"/>
                </a:lnTo>
                <a:lnTo>
                  <a:pt x="10469" y="6428"/>
                </a:lnTo>
                <a:lnTo>
                  <a:pt x="10507" y="6479"/>
                </a:lnTo>
                <a:lnTo>
                  <a:pt x="10507" y="6501"/>
                </a:lnTo>
                <a:lnTo>
                  <a:pt x="10508" y="6520"/>
                </a:lnTo>
                <a:lnTo>
                  <a:pt x="10509" y="6538"/>
                </a:lnTo>
                <a:lnTo>
                  <a:pt x="10511" y="6554"/>
                </a:lnTo>
                <a:lnTo>
                  <a:pt x="10516" y="6585"/>
                </a:lnTo>
                <a:lnTo>
                  <a:pt x="10522" y="6612"/>
                </a:lnTo>
                <a:lnTo>
                  <a:pt x="10525" y="6626"/>
                </a:lnTo>
                <a:lnTo>
                  <a:pt x="10527" y="6639"/>
                </a:lnTo>
                <a:lnTo>
                  <a:pt x="10528" y="6651"/>
                </a:lnTo>
                <a:lnTo>
                  <a:pt x="10529" y="6666"/>
                </a:lnTo>
                <a:lnTo>
                  <a:pt x="10529" y="6679"/>
                </a:lnTo>
                <a:lnTo>
                  <a:pt x="10528" y="6695"/>
                </a:lnTo>
                <a:lnTo>
                  <a:pt x="10526" y="6710"/>
                </a:lnTo>
                <a:lnTo>
                  <a:pt x="10522" y="6728"/>
                </a:lnTo>
                <a:lnTo>
                  <a:pt x="10514" y="6758"/>
                </a:lnTo>
                <a:lnTo>
                  <a:pt x="10506" y="6787"/>
                </a:lnTo>
                <a:lnTo>
                  <a:pt x="10495" y="6815"/>
                </a:lnTo>
                <a:lnTo>
                  <a:pt x="10486" y="6841"/>
                </a:lnTo>
                <a:lnTo>
                  <a:pt x="10477" y="6869"/>
                </a:lnTo>
                <a:lnTo>
                  <a:pt x="10467" y="6897"/>
                </a:lnTo>
                <a:lnTo>
                  <a:pt x="10458" y="6926"/>
                </a:lnTo>
                <a:lnTo>
                  <a:pt x="10451" y="6956"/>
                </a:lnTo>
                <a:lnTo>
                  <a:pt x="10501" y="7062"/>
                </a:lnTo>
                <a:lnTo>
                  <a:pt x="10482" y="7167"/>
                </a:lnTo>
                <a:lnTo>
                  <a:pt x="10680" y="7172"/>
                </a:lnTo>
                <a:lnTo>
                  <a:pt x="10684" y="7172"/>
                </a:lnTo>
                <a:lnTo>
                  <a:pt x="10688" y="7173"/>
                </a:lnTo>
                <a:lnTo>
                  <a:pt x="10694" y="7174"/>
                </a:lnTo>
                <a:lnTo>
                  <a:pt x="10698" y="7176"/>
                </a:lnTo>
                <a:lnTo>
                  <a:pt x="10705" y="7181"/>
                </a:lnTo>
                <a:lnTo>
                  <a:pt x="10712" y="7188"/>
                </a:lnTo>
                <a:lnTo>
                  <a:pt x="10718" y="7198"/>
                </a:lnTo>
                <a:lnTo>
                  <a:pt x="10725" y="7208"/>
                </a:lnTo>
                <a:lnTo>
                  <a:pt x="10731" y="7218"/>
                </a:lnTo>
                <a:lnTo>
                  <a:pt x="10736" y="7230"/>
                </a:lnTo>
                <a:lnTo>
                  <a:pt x="10747" y="7251"/>
                </a:lnTo>
                <a:lnTo>
                  <a:pt x="10759" y="7271"/>
                </a:lnTo>
                <a:lnTo>
                  <a:pt x="10765" y="7279"/>
                </a:lnTo>
                <a:lnTo>
                  <a:pt x="10771" y="7285"/>
                </a:lnTo>
                <a:lnTo>
                  <a:pt x="10774" y="7287"/>
                </a:lnTo>
                <a:lnTo>
                  <a:pt x="10777" y="7289"/>
                </a:lnTo>
                <a:lnTo>
                  <a:pt x="10781" y="7290"/>
                </a:lnTo>
                <a:lnTo>
                  <a:pt x="10785" y="7290"/>
                </a:lnTo>
                <a:lnTo>
                  <a:pt x="10794" y="7290"/>
                </a:lnTo>
                <a:lnTo>
                  <a:pt x="10804" y="7288"/>
                </a:lnTo>
                <a:lnTo>
                  <a:pt x="10813" y="7287"/>
                </a:lnTo>
                <a:lnTo>
                  <a:pt x="10823" y="7284"/>
                </a:lnTo>
                <a:lnTo>
                  <a:pt x="10832" y="7282"/>
                </a:lnTo>
                <a:lnTo>
                  <a:pt x="10841" y="7278"/>
                </a:lnTo>
                <a:lnTo>
                  <a:pt x="10851" y="7274"/>
                </a:lnTo>
                <a:lnTo>
                  <a:pt x="10859" y="7270"/>
                </a:lnTo>
                <a:lnTo>
                  <a:pt x="10867" y="7265"/>
                </a:lnTo>
                <a:lnTo>
                  <a:pt x="10875" y="7260"/>
                </a:lnTo>
                <a:lnTo>
                  <a:pt x="10883" y="7253"/>
                </a:lnTo>
                <a:lnTo>
                  <a:pt x="10890" y="7247"/>
                </a:lnTo>
                <a:lnTo>
                  <a:pt x="10895" y="7241"/>
                </a:lnTo>
                <a:lnTo>
                  <a:pt x="10900" y="7234"/>
                </a:lnTo>
                <a:lnTo>
                  <a:pt x="10905" y="7228"/>
                </a:lnTo>
                <a:lnTo>
                  <a:pt x="10908" y="7220"/>
                </a:lnTo>
                <a:lnTo>
                  <a:pt x="10932" y="7226"/>
                </a:lnTo>
                <a:lnTo>
                  <a:pt x="10950" y="7233"/>
                </a:lnTo>
                <a:lnTo>
                  <a:pt x="10958" y="7235"/>
                </a:lnTo>
                <a:lnTo>
                  <a:pt x="10968" y="7236"/>
                </a:lnTo>
                <a:lnTo>
                  <a:pt x="10981" y="7237"/>
                </a:lnTo>
                <a:lnTo>
                  <a:pt x="10996" y="7238"/>
                </a:lnTo>
                <a:lnTo>
                  <a:pt x="11049" y="7238"/>
                </a:lnTo>
                <a:lnTo>
                  <a:pt x="11057" y="7237"/>
                </a:lnTo>
                <a:lnTo>
                  <a:pt x="11064" y="7236"/>
                </a:lnTo>
                <a:lnTo>
                  <a:pt x="11070" y="7235"/>
                </a:lnTo>
                <a:lnTo>
                  <a:pt x="11077" y="7232"/>
                </a:lnTo>
                <a:lnTo>
                  <a:pt x="11082" y="7230"/>
                </a:lnTo>
                <a:lnTo>
                  <a:pt x="11086" y="7225"/>
                </a:lnTo>
                <a:lnTo>
                  <a:pt x="11090" y="7221"/>
                </a:lnTo>
                <a:lnTo>
                  <a:pt x="11094" y="7217"/>
                </a:lnTo>
                <a:lnTo>
                  <a:pt x="11101" y="7208"/>
                </a:lnTo>
                <a:lnTo>
                  <a:pt x="11109" y="7197"/>
                </a:lnTo>
                <a:lnTo>
                  <a:pt x="11115" y="7184"/>
                </a:lnTo>
                <a:lnTo>
                  <a:pt x="11121" y="7172"/>
                </a:lnTo>
                <a:lnTo>
                  <a:pt x="11128" y="7159"/>
                </a:lnTo>
                <a:lnTo>
                  <a:pt x="11138" y="7147"/>
                </a:lnTo>
                <a:lnTo>
                  <a:pt x="11142" y="7141"/>
                </a:lnTo>
                <a:lnTo>
                  <a:pt x="11148" y="7136"/>
                </a:lnTo>
                <a:lnTo>
                  <a:pt x="11153" y="7129"/>
                </a:lnTo>
                <a:lnTo>
                  <a:pt x="11160" y="7124"/>
                </a:lnTo>
                <a:lnTo>
                  <a:pt x="11168" y="7119"/>
                </a:lnTo>
                <a:lnTo>
                  <a:pt x="11176" y="7115"/>
                </a:lnTo>
                <a:lnTo>
                  <a:pt x="11184" y="7111"/>
                </a:lnTo>
                <a:lnTo>
                  <a:pt x="11194" y="7107"/>
                </a:lnTo>
                <a:lnTo>
                  <a:pt x="11205" y="7104"/>
                </a:lnTo>
                <a:lnTo>
                  <a:pt x="11216" y="7101"/>
                </a:lnTo>
                <a:lnTo>
                  <a:pt x="11228" y="7098"/>
                </a:lnTo>
                <a:lnTo>
                  <a:pt x="11243" y="7096"/>
                </a:lnTo>
                <a:lnTo>
                  <a:pt x="11243" y="7084"/>
                </a:lnTo>
                <a:lnTo>
                  <a:pt x="11244" y="7073"/>
                </a:lnTo>
                <a:lnTo>
                  <a:pt x="11246" y="7062"/>
                </a:lnTo>
                <a:lnTo>
                  <a:pt x="11247" y="7052"/>
                </a:lnTo>
                <a:lnTo>
                  <a:pt x="11249" y="7044"/>
                </a:lnTo>
                <a:lnTo>
                  <a:pt x="11252" y="7035"/>
                </a:lnTo>
                <a:lnTo>
                  <a:pt x="11254" y="7028"/>
                </a:lnTo>
                <a:lnTo>
                  <a:pt x="11257" y="7022"/>
                </a:lnTo>
                <a:lnTo>
                  <a:pt x="11265" y="7011"/>
                </a:lnTo>
                <a:lnTo>
                  <a:pt x="11272" y="7001"/>
                </a:lnTo>
                <a:lnTo>
                  <a:pt x="11280" y="6994"/>
                </a:lnTo>
                <a:lnTo>
                  <a:pt x="11287" y="6988"/>
                </a:lnTo>
                <a:lnTo>
                  <a:pt x="11296" y="6983"/>
                </a:lnTo>
                <a:lnTo>
                  <a:pt x="11304" y="6977"/>
                </a:lnTo>
                <a:lnTo>
                  <a:pt x="11311" y="6971"/>
                </a:lnTo>
                <a:lnTo>
                  <a:pt x="11317" y="6964"/>
                </a:lnTo>
                <a:lnTo>
                  <a:pt x="11322" y="6957"/>
                </a:lnTo>
                <a:lnTo>
                  <a:pt x="11327" y="6947"/>
                </a:lnTo>
                <a:lnTo>
                  <a:pt x="11330" y="6935"/>
                </a:lnTo>
                <a:lnTo>
                  <a:pt x="11331" y="6921"/>
                </a:lnTo>
                <a:lnTo>
                  <a:pt x="11330" y="6917"/>
                </a:lnTo>
                <a:lnTo>
                  <a:pt x="11327" y="6911"/>
                </a:lnTo>
                <a:lnTo>
                  <a:pt x="11322" y="6904"/>
                </a:lnTo>
                <a:lnTo>
                  <a:pt x="11317" y="6896"/>
                </a:lnTo>
                <a:lnTo>
                  <a:pt x="11305" y="6882"/>
                </a:lnTo>
                <a:lnTo>
                  <a:pt x="11296" y="6868"/>
                </a:lnTo>
                <a:lnTo>
                  <a:pt x="11307" y="6851"/>
                </a:lnTo>
                <a:lnTo>
                  <a:pt x="11322" y="6828"/>
                </a:lnTo>
                <a:lnTo>
                  <a:pt x="11341" y="6802"/>
                </a:lnTo>
                <a:lnTo>
                  <a:pt x="11362" y="6774"/>
                </a:lnTo>
                <a:lnTo>
                  <a:pt x="11382" y="6746"/>
                </a:lnTo>
                <a:lnTo>
                  <a:pt x="11401" y="6723"/>
                </a:lnTo>
                <a:lnTo>
                  <a:pt x="11410" y="6711"/>
                </a:lnTo>
                <a:lnTo>
                  <a:pt x="11418" y="6702"/>
                </a:lnTo>
                <a:lnTo>
                  <a:pt x="11426" y="6695"/>
                </a:lnTo>
                <a:lnTo>
                  <a:pt x="11433" y="6689"/>
                </a:lnTo>
                <a:lnTo>
                  <a:pt x="11446" y="6678"/>
                </a:lnTo>
                <a:lnTo>
                  <a:pt x="11459" y="6669"/>
                </a:lnTo>
                <a:lnTo>
                  <a:pt x="11471" y="6662"/>
                </a:lnTo>
                <a:lnTo>
                  <a:pt x="11483" y="6654"/>
                </a:lnTo>
                <a:lnTo>
                  <a:pt x="11507" y="6641"/>
                </a:lnTo>
                <a:lnTo>
                  <a:pt x="11530" y="6629"/>
                </a:lnTo>
                <a:lnTo>
                  <a:pt x="11540" y="6621"/>
                </a:lnTo>
                <a:lnTo>
                  <a:pt x="11551" y="6614"/>
                </a:lnTo>
                <a:lnTo>
                  <a:pt x="11562" y="6607"/>
                </a:lnTo>
                <a:lnTo>
                  <a:pt x="11572" y="6599"/>
                </a:lnTo>
                <a:lnTo>
                  <a:pt x="11582" y="6588"/>
                </a:lnTo>
                <a:lnTo>
                  <a:pt x="11592" y="6578"/>
                </a:lnTo>
                <a:lnTo>
                  <a:pt x="11602" y="6566"/>
                </a:lnTo>
                <a:lnTo>
                  <a:pt x="11613" y="6551"/>
                </a:lnTo>
                <a:lnTo>
                  <a:pt x="11591" y="6429"/>
                </a:lnTo>
                <a:lnTo>
                  <a:pt x="11605" y="6425"/>
                </a:lnTo>
                <a:lnTo>
                  <a:pt x="11618" y="6421"/>
                </a:lnTo>
                <a:lnTo>
                  <a:pt x="11627" y="6416"/>
                </a:lnTo>
                <a:lnTo>
                  <a:pt x="11635" y="6412"/>
                </a:lnTo>
                <a:lnTo>
                  <a:pt x="11647" y="6403"/>
                </a:lnTo>
                <a:lnTo>
                  <a:pt x="11654" y="6394"/>
                </a:lnTo>
                <a:lnTo>
                  <a:pt x="11658" y="6390"/>
                </a:lnTo>
                <a:lnTo>
                  <a:pt x="11661" y="6387"/>
                </a:lnTo>
                <a:lnTo>
                  <a:pt x="11664" y="6384"/>
                </a:lnTo>
                <a:lnTo>
                  <a:pt x="11669" y="6381"/>
                </a:lnTo>
                <a:lnTo>
                  <a:pt x="11674" y="6379"/>
                </a:lnTo>
                <a:lnTo>
                  <a:pt x="11682" y="6377"/>
                </a:lnTo>
                <a:lnTo>
                  <a:pt x="11690" y="6376"/>
                </a:lnTo>
                <a:lnTo>
                  <a:pt x="11700" y="6376"/>
                </a:lnTo>
                <a:lnTo>
                  <a:pt x="11718" y="6376"/>
                </a:lnTo>
                <a:lnTo>
                  <a:pt x="11734" y="6377"/>
                </a:lnTo>
                <a:lnTo>
                  <a:pt x="11749" y="6378"/>
                </a:lnTo>
                <a:lnTo>
                  <a:pt x="11760" y="6381"/>
                </a:lnTo>
                <a:lnTo>
                  <a:pt x="11772" y="6384"/>
                </a:lnTo>
                <a:lnTo>
                  <a:pt x="11781" y="6388"/>
                </a:lnTo>
                <a:lnTo>
                  <a:pt x="11788" y="6392"/>
                </a:lnTo>
                <a:lnTo>
                  <a:pt x="11795" y="6397"/>
                </a:lnTo>
                <a:lnTo>
                  <a:pt x="11801" y="6403"/>
                </a:lnTo>
                <a:lnTo>
                  <a:pt x="11814" y="6412"/>
                </a:lnTo>
                <a:lnTo>
                  <a:pt x="11825" y="6420"/>
                </a:lnTo>
                <a:lnTo>
                  <a:pt x="11832" y="6424"/>
                </a:lnTo>
                <a:lnTo>
                  <a:pt x="11840" y="6426"/>
                </a:lnTo>
                <a:lnTo>
                  <a:pt x="11848" y="6428"/>
                </a:lnTo>
                <a:lnTo>
                  <a:pt x="11858" y="6428"/>
                </a:lnTo>
                <a:lnTo>
                  <a:pt x="11862" y="6428"/>
                </a:lnTo>
                <a:lnTo>
                  <a:pt x="11868" y="6426"/>
                </a:lnTo>
                <a:lnTo>
                  <a:pt x="11873" y="6424"/>
                </a:lnTo>
                <a:lnTo>
                  <a:pt x="11880" y="6421"/>
                </a:lnTo>
                <a:lnTo>
                  <a:pt x="11894" y="6413"/>
                </a:lnTo>
                <a:lnTo>
                  <a:pt x="11911" y="6402"/>
                </a:lnTo>
                <a:lnTo>
                  <a:pt x="11949" y="6373"/>
                </a:lnTo>
                <a:lnTo>
                  <a:pt x="11989" y="6341"/>
                </a:lnTo>
                <a:lnTo>
                  <a:pt x="12029" y="6309"/>
                </a:lnTo>
                <a:lnTo>
                  <a:pt x="12064" y="6281"/>
                </a:lnTo>
                <a:lnTo>
                  <a:pt x="12078" y="6269"/>
                </a:lnTo>
                <a:lnTo>
                  <a:pt x="12090" y="6260"/>
                </a:lnTo>
                <a:lnTo>
                  <a:pt x="12099" y="6255"/>
                </a:lnTo>
                <a:lnTo>
                  <a:pt x="12105" y="6253"/>
                </a:lnTo>
                <a:lnTo>
                  <a:pt x="12114" y="6254"/>
                </a:lnTo>
                <a:lnTo>
                  <a:pt x="12124" y="6257"/>
                </a:lnTo>
                <a:lnTo>
                  <a:pt x="12133" y="6261"/>
                </a:lnTo>
                <a:lnTo>
                  <a:pt x="12142" y="6267"/>
                </a:lnTo>
                <a:lnTo>
                  <a:pt x="12151" y="6276"/>
                </a:lnTo>
                <a:lnTo>
                  <a:pt x="12160" y="6285"/>
                </a:lnTo>
                <a:lnTo>
                  <a:pt x="12169" y="6296"/>
                </a:lnTo>
                <a:lnTo>
                  <a:pt x="12178" y="6308"/>
                </a:lnTo>
                <a:lnTo>
                  <a:pt x="12197" y="6335"/>
                </a:lnTo>
                <a:lnTo>
                  <a:pt x="12216" y="6366"/>
                </a:lnTo>
                <a:lnTo>
                  <a:pt x="12234" y="6399"/>
                </a:lnTo>
                <a:lnTo>
                  <a:pt x="12254" y="6435"/>
                </a:lnTo>
                <a:lnTo>
                  <a:pt x="12274" y="6472"/>
                </a:lnTo>
                <a:lnTo>
                  <a:pt x="12295" y="6508"/>
                </a:lnTo>
                <a:lnTo>
                  <a:pt x="12306" y="6525"/>
                </a:lnTo>
                <a:lnTo>
                  <a:pt x="12318" y="6544"/>
                </a:lnTo>
                <a:lnTo>
                  <a:pt x="12329" y="6561"/>
                </a:lnTo>
                <a:lnTo>
                  <a:pt x="12341" y="6577"/>
                </a:lnTo>
                <a:lnTo>
                  <a:pt x="12354" y="6594"/>
                </a:lnTo>
                <a:lnTo>
                  <a:pt x="12366" y="6609"/>
                </a:lnTo>
                <a:lnTo>
                  <a:pt x="12380" y="6623"/>
                </a:lnTo>
                <a:lnTo>
                  <a:pt x="12393" y="6637"/>
                </a:lnTo>
                <a:lnTo>
                  <a:pt x="12408" y="6649"/>
                </a:lnTo>
                <a:lnTo>
                  <a:pt x="12422" y="6661"/>
                </a:lnTo>
                <a:lnTo>
                  <a:pt x="12437" y="6670"/>
                </a:lnTo>
                <a:lnTo>
                  <a:pt x="12453" y="6678"/>
                </a:lnTo>
                <a:lnTo>
                  <a:pt x="12499" y="6701"/>
                </a:lnTo>
                <a:lnTo>
                  <a:pt x="12534" y="6718"/>
                </a:lnTo>
                <a:lnTo>
                  <a:pt x="12547" y="6726"/>
                </a:lnTo>
                <a:lnTo>
                  <a:pt x="12558" y="6733"/>
                </a:lnTo>
                <a:lnTo>
                  <a:pt x="12569" y="6740"/>
                </a:lnTo>
                <a:lnTo>
                  <a:pt x="12578" y="6746"/>
                </a:lnTo>
                <a:lnTo>
                  <a:pt x="12595" y="6762"/>
                </a:lnTo>
                <a:lnTo>
                  <a:pt x="12616" y="6781"/>
                </a:lnTo>
                <a:lnTo>
                  <a:pt x="12643" y="6806"/>
                </a:lnTo>
                <a:lnTo>
                  <a:pt x="12678" y="6840"/>
                </a:lnTo>
                <a:lnTo>
                  <a:pt x="12687" y="6849"/>
                </a:lnTo>
                <a:lnTo>
                  <a:pt x="12696" y="6858"/>
                </a:lnTo>
                <a:lnTo>
                  <a:pt x="12702" y="6866"/>
                </a:lnTo>
                <a:lnTo>
                  <a:pt x="12709" y="6874"/>
                </a:lnTo>
                <a:lnTo>
                  <a:pt x="12714" y="6884"/>
                </a:lnTo>
                <a:lnTo>
                  <a:pt x="12718" y="6892"/>
                </a:lnTo>
                <a:lnTo>
                  <a:pt x="12722" y="6901"/>
                </a:lnTo>
                <a:lnTo>
                  <a:pt x="12726" y="6909"/>
                </a:lnTo>
                <a:lnTo>
                  <a:pt x="12728" y="6919"/>
                </a:lnTo>
                <a:lnTo>
                  <a:pt x="12730" y="6927"/>
                </a:lnTo>
                <a:lnTo>
                  <a:pt x="12731" y="6936"/>
                </a:lnTo>
                <a:lnTo>
                  <a:pt x="12731" y="6945"/>
                </a:lnTo>
                <a:lnTo>
                  <a:pt x="12731" y="6962"/>
                </a:lnTo>
                <a:lnTo>
                  <a:pt x="12730" y="6981"/>
                </a:lnTo>
                <a:lnTo>
                  <a:pt x="12722" y="7017"/>
                </a:lnTo>
                <a:lnTo>
                  <a:pt x="12714" y="7054"/>
                </a:lnTo>
                <a:lnTo>
                  <a:pt x="12710" y="7073"/>
                </a:lnTo>
                <a:lnTo>
                  <a:pt x="12707" y="7092"/>
                </a:lnTo>
                <a:lnTo>
                  <a:pt x="12704" y="7112"/>
                </a:lnTo>
                <a:lnTo>
                  <a:pt x="12703" y="7133"/>
                </a:lnTo>
                <a:lnTo>
                  <a:pt x="12713" y="7130"/>
                </a:lnTo>
                <a:lnTo>
                  <a:pt x="12723" y="7129"/>
                </a:lnTo>
                <a:lnTo>
                  <a:pt x="12732" y="7126"/>
                </a:lnTo>
                <a:lnTo>
                  <a:pt x="12739" y="7124"/>
                </a:lnTo>
                <a:lnTo>
                  <a:pt x="12746" y="7122"/>
                </a:lnTo>
                <a:lnTo>
                  <a:pt x="12752" y="7119"/>
                </a:lnTo>
                <a:lnTo>
                  <a:pt x="12758" y="7115"/>
                </a:lnTo>
                <a:lnTo>
                  <a:pt x="12762" y="7112"/>
                </a:lnTo>
                <a:lnTo>
                  <a:pt x="12769" y="7105"/>
                </a:lnTo>
                <a:lnTo>
                  <a:pt x="12774" y="7095"/>
                </a:lnTo>
                <a:lnTo>
                  <a:pt x="12777" y="7087"/>
                </a:lnTo>
                <a:lnTo>
                  <a:pt x="12780" y="7078"/>
                </a:lnTo>
                <a:lnTo>
                  <a:pt x="12782" y="7067"/>
                </a:lnTo>
                <a:lnTo>
                  <a:pt x="12784" y="7058"/>
                </a:lnTo>
                <a:lnTo>
                  <a:pt x="12788" y="7049"/>
                </a:lnTo>
                <a:lnTo>
                  <a:pt x="12791" y="7040"/>
                </a:lnTo>
                <a:lnTo>
                  <a:pt x="12796" y="7031"/>
                </a:lnTo>
                <a:lnTo>
                  <a:pt x="12803" y="7023"/>
                </a:lnTo>
                <a:lnTo>
                  <a:pt x="12808" y="7019"/>
                </a:lnTo>
                <a:lnTo>
                  <a:pt x="12813" y="7016"/>
                </a:lnTo>
                <a:lnTo>
                  <a:pt x="12820" y="7012"/>
                </a:lnTo>
                <a:lnTo>
                  <a:pt x="12826" y="7009"/>
                </a:lnTo>
                <a:lnTo>
                  <a:pt x="12826" y="6956"/>
                </a:lnTo>
                <a:lnTo>
                  <a:pt x="12826" y="6951"/>
                </a:lnTo>
                <a:lnTo>
                  <a:pt x="12825" y="6946"/>
                </a:lnTo>
                <a:lnTo>
                  <a:pt x="12823" y="6939"/>
                </a:lnTo>
                <a:lnTo>
                  <a:pt x="12820" y="6932"/>
                </a:lnTo>
                <a:lnTo>
                  <a:pt x="12813" y="6919"/>
                </a:lnTo>
                <a:lnTo>
                  <a:pt x="12805" y="6904"/>
                </a:lnTo>
                <a:lnTo>
                  <a:pt x="12788" y="6875"/>
                </a:lnTo>
                <a:lnTo>
                  <a:pt x="12773" y="6851"/>
                </a:lnTo>
                <a:lnTo>
                  <a:pt x="12818" y="6775"/>
                </a:lnTo>
                <a:lnTo>
                  <a:pt x="12930" y="6854"/>
                </a:lnTo>
                <a:lnTo>
                  <a:pt x="12929" y="6839"/>
                </a:lnTo>
                <a:lnTo>
                  <a:pt x="12926" y="6826"/>
                </a:lnTo>
                <a:lnTo>
                  <a:pt x="12923" y="6813"/>
                </a:lnTo>
                <a:lnTo>
                  <a:pt x="12919" y="6802"/>
                </a:lnTo>
                <a:lnTo>
                  <a:pt x="12915" y="6792"/>
                </a:lnTo>
                <a:lnTo>
                  <a:pt x="12909" y="6782"/>
                </a:lnTo>
                <a:lnTo>
                  <a:pt x="12903" y="6774"/>
                </a:lnTo>
                <a:lnTo>
                  <a:pt x="12897" y="6766"/>
                </a:lnTo>
                <a:lnTo>
                  <a:pt x="12890" y="6759"/>
                </a:lnTo>
                <a:lnTo>
                  <a:pt x="12883" y="6752"/>
                </a:lnTo>
                <a:lnTo>
                  <a:pt x="12875" y="6745"/>
                </a:lnTo>
                <a:lnTo>
                  <a:pt x="12867" y="6740"/>
                </a:lnTo>
                <a:lnTo>
                  <a:pt x="12850" y="6730"/>
                </a:lnTo>
                <a:lnTo>
                  <a:pt x="12834" y="6720"/>
                </a:lnTo>
                <a:lnTo>
                  <a:pt x="12817" y="6710"/>
                </a:lnTo>
                <a:lnTo>
                  <a:pt x="12801" y="6701"/>
                </a:lnTo>
                <a:lnTo>
                  <a:pt x="12793" y="6696"/>
                </a:lnTo>
                <a:lnTo>
                  <a:pt x="12785" y="6691"/>
                </a:lnTo>
                <a:lnTo>
                  <a:pt x="12778" y="6684"/>
                </a:lnTo>
                <a:lnTo>
                  <a:pt x="12771" y="6678"/>
                </a:lnTo>
                <a:lnTo>
                  <a:pt x="12765" y="6672"/>
                </a:lnTo>
                <a:lnTo>
                  <a:pt x="12759" y="6665"/>
                </a:lnTo>
                <a:lnTo>
                  <a:pt x="12753" y="6657"/>
                </a:lnTo>
                <a:lnTo>
                  <a:pt x="12749" y="6648"/>
                </a:lnTo>
                <a:lnTo>
                  <a:pt x="12745" y="6638"/>
                </a:lnTo>
                <a:lnTo>
                  <a:pt x="12742" y="6628"/>
                </a:lnTo>
                <a:lnTo>
                  <a:pt x="12740" y="6617"/>
                </a:lnTo>
                <a:lnTo>
                  <a:pt x="12738" y="6605"/>
                </a:lnTo>
                <a:lnTo>
                  <a:pt x="12716" y="6599"/>
                </a:lnTo>
                <a:lnTo>
                  <a:pt x="12696" y="6594"/>
                </a:lnTo>
                <a:lnTo>
                  <a:pt x="12675" y="6587"/>
                </a:lnTo>
                <a:lnTo>
                  <a:pt x="12655" y="6580"/>
                </a:lnTo>
                <a:lnTo>
                  <a:pt x="12637" y="6572"/>
                </a:lnTo>
                <a:lnTo>
                  <a:pt x="12620" y="6563"/>
                </a:lnTo>
                <a:lnTo>
                  <a:pt x="12604" y="6553"/>
                </a:lnTo>
                <a:lnTo>
                  <a:pt x="12589" y="6542"/>
                </a:lnTo>
                <a:lnTo>
                  <a:pt x="12582" y="6536"/>
                </a:lnTo>
                <a:lnTo>
                  <a:pt x="12576" y="6530"/>
                </a:lnTo>
                <a:lnTo>
                  <a:pt x="12570" y="6522"/>
                </a:lnTo>
                <a:lnTo>
                  <a:pt x="12563" y="6515"/>
                </a:lnTo>
                <a:lnTo>
                  <a:pt x="12558" y="6508"/>
                </a:lnTo>
                <a:lnTo>
                  <a:pt x="12553" y="6500"/>
                </a:lnTo>
                <a:lnTo>
                  <a:pt x="12549" y="6491"/>
                </a:lnTo>
                <a:lnTo>
                  <a:pt x="12545" y="6482"/>
                </a:lnTo>
                <a:lnTo>
                  <a:pt x="12541" y="6473"/>
                </a:lnTo>
                <a:lnTo>
                  <a:pt x="12538" y="6463"/>
                </a:lnTo>
                <a:lnTo>
                  <a:pt x="12535" y="6453"/>
                </a:lnTo>
                <a:lnTo>
                  <a:pt x="12532" y="6442"/>
                </a:lnTo>
                <a:lnTo>
                  <a:pt x="12530" y="6430"/>
                </a:lnTo>
                <a:lnTo>
                  <a:pt x="12528" y="6419"/>
                </a:lnTo>
                <a:lnTo>
                  <a:pt x="12527" y="6407"/>
                </a:lnTo>
                <a:lnTo>
                  <a:pt x="12527" y="6393"/>
                </a:lnTo>
                <a:lnTo>
                  <a:pt x="12509" y="6387"/>
                </a:lnTo>
                <a:lnTo>
                  <a:pt x="12486" y="6377"/>
                </a:lnTo>
                <a:lnTo>
                  <a:pt x="12474" y="6371"/>
                </a:lnTo>
                <a:lnTo>
                  <a:pt x="12460" y="6363"/>
                </a:lnTo>
                <a:lnTo>
                  <a:pt x="12447" y="6356"/>
                </a:lnTo>
                <a:lnTo>
                  <a:pt x="12433" y="6348"/>
                </a:lnTo>
                <a:lnTo>
                  <a:pt x="12421" y="6339"/>
                </a:lnTo>
                <a:lnTo>
                  <a:pt x="12409" y="6329"/>
                </a:lnTo>
                <a:lnTo>
                  <a:pt x="12397" y="6320"/>
                </a:lnTo>
                <a:lnTo>
                  <a:pt x="12388" y="6310"/>
                </a:lnTo>
                <a:lnTo>
                  <a:pt x="12380" y="6300"/>
                </a:lnTo>
                <a:lnTo>
                  <a:pt x="12373" y="6290"/>
                </a:lnTo>
                <a:lnTo>
                  <a:pt x="12371" y="6285"/>
                </a:lnTo>
                <a:lnTo>
                  <a:pt x="12370" y="6280"/>
                </a:lnTo>
                <a:lnTo>
                  <a:pt x="12369" y="6276"/>
                </a:lnTo>
                <a:lnTo>
                  <a:pt x="12368" y="6270"/>
                </a:lnTo>
                <a:lnTo>
                  <a:pt x="12369" y="6260"/>
                </a:lnTo>
                <a:lnTo>
                  <a:pt x="12370" y="6252"/>
                </a:lnTo>
                <a:lnTo>
                  <a:pt x="12371" y="6246"/>
                </a:lnTo>
                <a:lnTo>
                  <a:pt x="12375" y="6239"/>
                </a:lnTo>
                <a:lnTo>
                  <a:pt x="12377" y="6235"/>
                </a:lnTo>
                <a:lnTo>
                  <a:pt x="12380" y="6231"/>
                </a:lnTo>
                <a:lnTo>
                  <a:pt x="12383" y="6228"/>
                </a:lnTo>
                <a:lnTo>
                  <a:pt x="12386" y="6226"/>
                </a:lnTo>
                <a:lnTo>
                  <a:pt x="12392" y="6222"/>
                </a:lnTo>
                <a:lnTo>
                  <a:pt x="12398" y="6217"/>
                </a:lnTo>
                <a:lnTo>
                  <a:pt x="12400" y="6214"/>
                </a:lnTo>
                <a:lnTo>
                  <a:pt x="12402" y="6210"/>
                </a:lnTo>
                <a:lnTo>
                  <a:pt x="12403" y="6205"/>
                </a:lnTo>
                <a:lnTo>
                  <a:pt x="12403" y="6200"/>
                </a:lnTo>
                <a:lnTo>
                  <a:pt x="12403" y="6188"/>
                </a:lnTo>
                <a:lnTo>
                  <a:pt x="12402" y="6180"/>
                </a:lnTo>
                <a:lnTo>
                  <a:pt x="12401" y="6173"/>
                </a:lnTo>
                <a:lnTo>
                  <a:pt x="12399" y="6168"/>
                </a:lnTo>
                <a:lnTo>
                  <a:pt x="12396" y="6163"/>
                </a:lnTo>
                <a:lnTo>
                  <a:pt x="12394" y="6156"/>
                </a:lnTo>
                <a:lnTo>
                  <a:pt x="12390" y="6144"/>
                </a:lnTo>
                <a:lnTo>
                  <a:pt x="12386" y="6130"/>
                </a:lnTo>
                <a:lnTo>
                  <a:pt x="12492" y="6112"/>
                </a:lnTo>
                <a:lnTo>
                  <a:pt x="12492" y="6165"/>
                </a:lnTo>
                <a:lnTo>
                  <a:pt x="12492" y="6181"/>
                </a:lnTo>
                <a:lnTo>
                  <a:pt x="12493" y="6193"/>
                </a:lnTo>
                <a:lnTo>
                  <a:pt x="12495" y="6203"/>
                </a:lnTo>
                <a:lnTo>
                  <a:pt x="12497" y="6212"/>
                </a:lnTo>
                <a:lnTo>
                  <a:pt x="12503" y="6229"/>
                </a:lnTo>
                <a:lnTo>
                  <a:pt x="12510" y="6253"/>
                </a:lnTo>
                <a:lnTo>
                  <a:pt x="12592" y="6161"/>
                </a:lnTo>
                <a:lnTo>
                  <a:pt x="12598" y="6253"/>
                </a:lnTo>
                <a:lnTo>
                  <a:pt x="12665" y="6309"/>
                </a:lnTo>
                <a:lnTo>
                  <a:pt x="12647" y="6357"/>
                </a:lnTo>
                <a:lnTo>
                  <a:pt x="13063" y="6610"/>
                </a:lnTo>
                <a:lnTo>
                  <a:pt x="13062" y="6626"/>
                </a:lnTo>
                <a:lnTo>
                  <a:pt x="13062" y="6642"/>
                </a:lnTo>
                <a:lnTo>
                  <a:pt x="13063" y="6658"/>
                </a:lnTo>
                <a:lnTo>
                  <a:pt x="13064" y="6673"/>
                </a:lnTo>
                <a:lnTo>
                  <a:pt x="13067" y="6705"/>
                </a:lnTo>
                <a:lnTo>
                  <a:pt x="13072" y="6737"/>
                </a:lnTo>
                <a:lnTo>
                  <a:pt x="13080" y="6768"/>
                </a:lnTo>
                <a:lnTo>
                  <a:pt x="13088" y="6798"/>
                </a:lnTo>
                <a:lnTo>
                  <a:pt x="13098" y="6827"/>
                </a:lnTo>
                <a:lnTo>
                  <a:pt x="13110" y="6854"/>
                </a:lnTo>
                <a:lnTo>
                  <a:pt x="13122" y="6881"/>
                </a:lnTo>
                <a:lnTo>
                  <a:pt x="13134" y="6904"/>
                </a:lnTo>
                <a:lnTo>
                  <a:pt x="13142" y="6916"/>
                </a:lnTo>
                <a:lnTo>
                  <a:pt x="13149" y="6926"/>
                </a:lnTo>
                <a:lnTo>
                  <a:pt x="13157" y="6935"/>
                </a:lnTo>
                <a:lnTo>
                  <a:pt x="13164" y="6945"/>
                </a:lnTo>
                <a:lnTo>
                  <a:pt x="13173" y="6954"/>
                </a:lnTo>
                <a:lnTo>
                  <a:pt x="13180" y="6961"/>
                </a:lnTo>
                <a:lnTo>
                  <a:pt x="13188" y="6968"/>
                </a:lnTo>
                <a:lnTo>
                  <a:pt x="13196" y="6975"/>
                </a:lnTo>
                <a:lnTo>
                  <a:pt x="13205" y="6981"/>
                </a:lnTo>
                <a:lnTo>
                  <a:pt x="13214" y="6985"/>
                </a:lnTo>
                <a:lnTo>
                  <a:pt x="13222" y="6989"/>
                </a:lnTo>
                <a:lnTo>
                  <a:pt x="13230" y="6991"/>
                </a:lnTo>
                <a:lnTo>
                  <a:pt x="13209" y="7060"/>
                </a:lnTo>
                <a:lnTo>
                  <a:pt x="13301" y="7061"/>
                </a:lnTo>
                <a:lnTo>
                  <a:pt x="13229" y="7112"/>
                </a:lnTo>
                <a:lnTo>
                  <a:pt x="13245" y="7133"/>
                </a:lnTo>
                <a:lnTo>
                  <a:pt x="13256" y="7146"/>
                </a:lnTo>
                <a:lnTo>
                  <a:pt x="13260" y="7153"/>
                </a:lnTo>
                <a:lnTo>
                  <a:pt x="13263" y="7161"/>
                </a:lnTo>
                <a:lnTo>
                  <a:pt x="13266" y="7172"/>
                </a:lnTo>
                <a:lnTo>
                  <a:pt x="13266" y="7185"/>
                </a:lnTo>
                <a:lnTo>
                  <a:pt x="13266" y="7238"/>
                </a:lnTo>
                <a:lnTo>
                  <a:pt x="13318" y="7238"/>
                </a:lnTo>
                <a:lnTo>
                  <a:pt x="13330" y="7237"/>
                </a:lnTo>
                <a:lnTo>
                  <a:pt x="13339" y="7236"/>
                </a:lnTo>
                <a:lnTo>
                  <a:pt x="13345" y="7235"/>
                </a:lnTo>
                <a:lnTo>
                  <a:pt x="13350" y="7233"/>
                </a:lnTo>
                <a:lnTo>
                  <a:pt x="13356" y="7228"/>
                </a:lnTo>
                <a:lnTo>
                  <a:pt x="13361" y="7221"/>
                </a:lnTo>
                <a:lnTo>
                  <a:pt x="13364" y="7218"/>
                </a:lnTo>
                <a:lnTo>
                  <a:pt x="13368" y="7215"/>
                </a:lnTo>
                <a:lnTo>
                  <a:pt x="13374" y="7212"/>
                </a:lnTo>
                <a:lnTo>
                  <a:pt x="13381" y="7209"/>
                </a:lnTo>
                <a:lnTo>
                  <a:pt x="13392" y="7207"/>
                </a:lnTo>
                <a:lnTo>
                  <a:pt x="13405" y="7205"/>
                </a:lnTo>
                <a:lnTo>
                  <a:pt x="13421" y="7204"/>
                </a:lnTo>
                <a:lnTo>
                  <a:pt x="13442" y="7203"/>
                </a:lnTo>
                <a:lnTo>
                  <a:pt x="13423" y="7133"/>
                </a:lnTo>
                <a:lnTo>
                  <a:pt x="13494" y="7153"/>
                </a:lnTo>
                <a:lnTo>
                  <a:pt x="13495" y="7096"/>
                </a:lnTo>
                <a:lnTo>
                  <a:pt x="13547" y="7114"/>
                </a:lnTo>
                <a:lnTo>
                  <a:pt x="13562" y="7096"/>
                </a:lnTo>
                <a:lnTo>
                  <a:pt x="13416" y="6980"/>
                </a:lnTo>
                <a:lnTo>
                  <a:pt x="13357" y="6831"/>
                </a:lnTo>
                <a:lnTo>
                  <a:pt x="13375" y="6781"/>
                </a:lnTo>
                <a:lnTo>
                  <a:pt x="13408" y="6832"/>
                </a:lnTo>
                <a:lnTo>
                  <a:pt x="13511" y="6811"/>
                </a:lnTo>
                <a:lnTo>
                  <a:pt x="13451" y="6733"/>
                </a:lnTo>
                <a:lnTo>
                  <a:pt x="13705" y="6763"/>
                </a:lnTo>
                <a:lnTo>
                  <a:pt x="13705" y="6816"/>
                </a:lnTo>
                <a:lnTo>
                  <a:pt x="13913" y="6716"/>
                </a:lnTo>
                <a:lnTo>
                  <a:pt x="13785" y="6578"/>
                </a:lnTo>
                <a:lnTo>
                  <a:pt x="13869" y="6421"/>
                </a:lnTo>
                <a:lnTo>
                  <a:pt x="13869" y="6408"/>
                </a:lnTo>
                <a:lnTo>
                  <a:pt x="13869" y="6399"/>
                </a:lnTo>
                <a:lnTo>
                  <a:pt x="13868" y="6393"/>
                </a:lnTo>
                <a:lnTo>
                  <a:pt x="13866" y="6389"/>
                </a:lnTo>
                <a:lnTo>
                  <a:pt x="13865" y="6385"/>
                </a:lnTo>
                <a:lnTo>
                  <a:pt x="13865" y="6379"/>
                </a:lnTo>
                <a:lnTo>
                  <a:pt x="13864" y="6371"/>
                </a:lnTo>
                <a:lnTo>
                  <a:pt x="13864" y="6358"/>
                </a:lnTo>
                <a:lnTo>
                  <a:pt x="13864" y="6351"/>
                </a:lnTo>
                <a:lnTo>
                  <a:pt x="13865" y="6345"/>
                </a:lnTo>
                <a:lnTo>
                  <a:pt x="13868" y="6337"/>
                </a:lnTo>
                <a:lnTo>
                  <a:pt x="13871" y="6330"/>
                </a:lnTo>
                <a:lnTo>
                  <a:pt x="13874" y="6324"/>
                </a:lnTo>
                <a:lnTo>
                  <a:pt x="13878" y="6318"/>
                </a:lnTo>
                <a:lnTo>
                  <a:pt x="13882" y="6311"/>
                </a:lnTo>
                <a:lnTo>
                  <a:pt x="13887" y="6304"/>
                </a:lnTo>
                <a:lnTo>
                  <a:pt x="13897" y="6294"/>
                </a:lnTo>
                <a:lnTo>
                  <a:pt x="13909" y="6284"/>
                </a:lnTo>
                <a:lnTo>
                  <a:pt x="13922" y="6276"/>
                </a:lnTo>
                <a:lnTo>
                  <a:pt x="13935" y="6270"/>
                </a:lnTo>
                <a:lnTo>
                  <a:pt x="13935" y="6218"/>
                </a:lnTo>
                <a:lnTo>
                  <a:pt x="13936" y="6207"/>
                </a:lnTo>
                <a:lnTo>
                  <a:pt x="13938" y="6197"/>
                </a:lnTo>
                <a:lnTo>
                  <a:pt x="13942" y="6185"/>
                </a:lnTo>
                <a:lnTo>
                  <a:pt x="13947" y="6172"/>
                </a:lnTo>
                <a:lnTo>
                  <a:pt x="13960" y="6145"/>
                </a:lnTo>
                <a:lnTo>
                  <a:pt x="13977" y="6118"/>
                </a:lnTo>
                <a:lnTo>
                  <a:pt x="13995" y="6091"/>
                </a:lnTo>
                <a:lnTo>
                  <a:pt x="14012" y="6065"/>
                </a:lnTo>
                <a:lnTo>
                  <a:pt x="14028" y="6042"/>
                </a:lnTo>
                <a:lnTo>
                  <a:pt x="14040" y="6024"/>
                </a:lnTo>
                <a:lnTo>
                  <a:pt x="14144" y="6015"/>
                </a:lnTo>
                <a:lnTo>
                  <a:pt x="14149" y="6035"/>
                </a:lnTo>
                <a:lnTo>
                  <a:pt x="14128" y="6041"/>
                </a:lnTo>
                <a:lnTo>
                  <a:pt x="14197" y="6097"/>
                </a:lnTo>
                <a:lnTo>
                  <a:pt x="14303" y="6073"/>
                </a:lnTo>
                <a:lnTo>
                  <a:pt x="14324" y="6146"/>
                </a:lnTo>
                <a:lnTo>
                  <a:pt x="14209" y="6186"/>
                </a:lnTo>
                <a:lnTo>
                  <a:pt x="14304" y="6200"/>
                </a:lnTo>
                <a:lnTo>
                  <a:pt x="14304" y="6253"/>
                </a:lnTo>
                <a:lnTo>
                  <a:pt x="14304" y="6263"/>
                </a:lnTo>
                <a:lnTo>
                  <a:pt x="14306" y="6273"/>
                </a:lnTo>
                <a:lnTo>
                  <a:pt x="14308" y="6282"/>
                </a:lnTo>
                <a:lnTo>
                  <a:pt x="14313" y="6290"/>
                </a:lnTo>
                <a:lnTo>
                  <a:pt x="14315" y="6293"/>
                </a:lnTo>
                <a:lnTo>
                  <a:pt x="14317" y="6296"/>
                </a:lnTo>
                <a:lnTo>
                  <a:pt x="14320" y="6299"/>
                </a:lnTo>
                <a:lnTo>
                  <a:pt x="14323" y="6301"/>
                </a:lnTo>
                <a:lnTo>
                  <a:pt x="14327" y="6303"/>
                </a:lnTo>
                <a:lnTo>
                  <a:pt x="14330" y="6304"/>
                </a:lnTo>
                <a:lnTo>
                  <a:pt x="14334" y="6305"/>
                </a:lnTo>
                <a:lnTo>
                  <a:pt x="14339" y="6305"/>
                </a:lnTo>
                <a:lnTo>
                  <a:pt x="14347" y="6304"/>
                </a:lnTo>
                <a:lnTo>
                  <a:pt x="14355" y="6302"/>
                </a:lnTo>
                <a:lnTo>
                  <a:pt x="14364" y="6299"/>
                </a:lnTo>
                <a:lnTo>
                  <a:pt x="14375" y="6295"/>
                </a:lnTo>
                <a:lnTo>
                  <a:pt x="14401" y="6286"/>
                </a:lnTo>
                <a:lnTo>
                  <a:pt x="14430" y="6273"/>
                </a:lnTo>
                <a:lnTo>
                  <a:pt x="14462" y="6261"/>
                </a:lnTo>
                <a:lnTo>
                  <a:pt x="14496" y="6250"/>
                </a:lnTo>
                <a:lnTo>
                  <a:pt x="14514" y="6245"/>
                </a:lnTo>
                <a:lnTo>
                  <a:pt x="14532" y="6240"/>
                </a:lnTo>
                <a:lnTo>
                  <a:pt x="14550" y="6237"/>
                </a:lnTo>
                <a:lnTo>
                  <a:pt x="14568" y="6235"/>
                </a:lnTo>
                <a:lnTo>
                  <a:pt x="14568" y="6200"/>
                </a:lnTo>
                <a:lnTo>
                  <a:pt x="14427" y="6204"/>
                </a:lnTo>
                <a:lnTo>
                  <a:pt x="14427" y="6148"/>
                </a:lnTo>
                <a:lnTo>
                  <a:pt x="14415" y="6161"/>
                </a:lnTo>
                <a:lnTo>
                  <a:pt x="14309" y="6073"/>
                </a:lnTo>
                <a:lnTo>
                  <a:pt x="14322" y="6059"/>
                </a:lnTo>
                <a:lnTo>
                  <a:pt x="14343" y="6062"/>
                </a:lnTo>
                <a:lnTo>
                  <a:pt x="14359" y="6065"/>
                </a:lnTo>
                <a:lnTo>
                  <a:pt x="14369" y="6067"/>
                </a:lnTo>
                <a:lnTo>
                  <a:pt x="14377" y="6070"/>
                </a:lnTo>
                <a:lnTo>
                  <a:pt x="14384" y="6073"/>
                </a:lnTo>
                <a:lnTo>
                  <a:pt x="14393" y="6075"/>
                </a:lnTo>
                <a:lnTo>
                  <a:pt x="14406" y="6076"/>
                </a:lnTo>
                <a:lnTo>
                  <a:pt x="14427" y="6076"/>
                </a:lnTo>
                <a:lnTo>
                  <a:pt x="14438" y="6072"/>
                </a:lnTo>
                <a:lnTo>
                  <a:pt x="14467" y="6061"/>
                </a:lnTo>
                <a:lnTo>
                  <a:pt x="14509" y="6043"/>
                </a:lnTo>
                <a:lnTo>
                  <a:pt x="14557" y="6023"/>
                </a:lnTo>
                <a:lnTo>
                  <a:pt x="14607" y="6002"/>
                </a:lnTo>
                <a:lnTo>
                  <a:pt x="14652" y="5981"/>
                </a:lnTo>
                <a:lnTo>
                  <a:pt x="14688" y="5965"/>
                </a:lnTo>
                <a:lnTo>
                  <a:pt x="14709" y="5953"/>
                </a:lnTo>
                <a:lnTo>
                  <a:pt x="14814" y="5953"/>
                </a:lnTo>
                <a:lnTo>
                  <a:pt x="14663" y="6054"/>
                </a:lnTo>
                <a:lnTo>
                  <a:pt x="14700" y="6103"/>
                </a:lnTo>
                <a:lnTo>
                  <a:pt x="14666" y="6178"/>
                </a:lnTo>
                <a:lnTo>
                  <a:pt x="14620" y="6183"/>
                </a:lnTo>
                <a:lnTo>
                  <a:pt x="14620" y="6218"/>
                </a:lnTo>
                <a:lnTo>
                  <a:pt x="14632" y="6223"/>
                </a:lnTo>
                <a:lnTo>
                  <a:pt x="14644" y="6230"/>
                </a:lnTo>
                <a:lnTo>
                  <a:pt x="14656" y="6239"/>
                </a:lnTo>
                <a:lnTo>
                  <a:pt x="14671" y="6251"/>
                </a:lnTo>
                <a:lnTo>
                  <a:pt x="14701" y="6278"/>
                </a:lnTo>
                <a:lnTo>
                  <a:pt x="14732" y="6308"/>
                </a:lnTo>
                <a:lnTo>
                  <a:pt x="14763" y="6339"/>
                </a:lnTo>
                <a:lnTo>
                  <a:pt x="14793" y="6369"/>
                </a:lnTo>
                <a:lnTo>
                  <a:pt x="14819" y="6397"/>
                </a:lnTo>
                <a:lnTo>
                  <a:pt x="14841" y="6419"/>
                </a:lnTo>
                <a:lnTo>
                  <a:pt x="14859" y="6435"/>
                </a:lnTo>
                <a:lnTo>
                  <a:pt x="14875" y="6447"/>
                </a:lnTo>
                <a:lnTo>
                  <a:pt x="14892" y="6457"/>
                </a:lnTo>
                <a:lnTo>
                  <a:pt x="14907" y="6467"/>
                </a:lnTo>
                <a:lnTo>
                  <a:pt x="14935" y="6481"/>
                </a:lnTo>
                <a:lnTo>
                  <a:pt x="14962" y="6495"/>
                </a:lnTo>
                <a:lnTo>
                  <a:pt x="14974" y="6504"/>
                </a:lnTo>
                <a:lnTo>
                  <a:pt x="14986" y="6514"/>
                </a:lnTo>
                <a:lnTo>
                  <a:pt x="14996" y="6526"/>
                </a:lnTo>
                <a:lnTo>
                  <a:pt x="15007" y="6542"/>
                </a:lnTo>
                <a:lnTo>
                  <a:pt x="15017" y="6559"/>
                </a:lnTo>
                <a:lnTo>
                  <a:pt x="15026" y="6582"/>
                </a:lnTo>
                <a:lnTo>
                  <a:pt x="15034" y="6608"/>
                </a:lnTo>
                <a:lnTo>
                  <a:pt x="15042" y="6640"/>
                </a:lnTo>
                <a:lnTo>
                  <a:pt x="15031" y="6662"/>
                </a:lnTo>
                <a:lnTo>
                  <a:pt x="15020" y="6682"/>
                </a:lnTo>
                <a:lnTo>
                  <a:pt x="15015" y="6692"/>
                </a:lnTo>
                <a:lnTo>
                  <a:pt x="15008" y="6700"/>
                </a:lnTo>
                <a:lnTo>
                  <a:pt x="15002" y="6708"/>
                </a:lnTo>
                <a:lnTo>
                  <a:pt x="14995" y="6714"/>
                </a:lnTo>
                <a:lnTo>
                  <a:pt x="14988" y="6722"/>
                </a:lnTo>
                <a:lnTo>
                  <a:pt x="14980" y="6727"/>
                </a:lnTo>
                <a:lnTo>
                  <a:pt x="14970" y="6732"/>
                </a:lnTo>
                <a:lnTo>
                  <a:pt x="14959" y="6736"/>
                </a:lnTo>
                <a:lnTo>
                  <a:pt x="14948" y="6740"/>
                </a:lnTo>
                <a:lnTo>
                  <a:pt x="14934" y="6742"/>
                </a:lnTo>
                <a:lnTo>
                  <a:pt x="14919" y="6744"/>
                </a:lnTo>
                <a:lnTo>
                  <a:pt x="14902" y="6745"/>
                </a:lnTo>
                <a:lnTo>
                  <a:pt x="14779" y="6741"/>
                </a:lnTo>
                <a:lnTo>
                  <a:pt x="14762" y="6745"/>
                </a:lnTo>
                <a:lnTo>
                  <a:pt x="14749" y="6745"/>
                </a:lnTo>
                <a:lnTo>
                  <a:pt x="14739" y="6744"/>
                </a:lnTo>
                <a:lnTo>
                  <a:pt x="14729" y="6742"/>
                </a:lnTo>
                <a:lnTo>
                  <a:pt x="14720" y="6740"/>
                </a:lnTo>
                <a:lnTo>
                  <a:pt x="14712" y="6738"/>
                </a:lnTo>
                <a:lnTo>
                  <a:pt x="14704" y="6735"/>
                </a:lnTo>
                <a:lnTo>
                  <a:pt x="14697" y="6732"/>
                </a:lnTo>
                <a:lnTo>
                  <a:pt x="14689" y="6729"/>
                </a:lnTo>
                <a:lnTo>
                  <a:pt x="14665" y="6711"/>
                </a:lnTo>
                <a:lnTo>
                  <a:pt x="14638" y="6693"/>
                </a:lnTo>
                <a:lnTo>
                  <a:pt x="14551" y="6713"/>
                </a:lnTo>
                <a:lnTo>
                  <a:pt x="14550" y="6658"/>
                </a:lnTo>
                <a:lnTo>
                  <a:pt x="14319" y="6596"/>
                </a:lnTo>
                <a:lnTo>
                  <a:pt x="14305" y="6601"/>
                </a:lnTo>
                <a:lnTo>
                  <a:pt x="14278" y="6614"/>
                </a:lnTo>
                <a:lnTo>
                  <a:pt x="14243" y="6633"/>
                </a:lnTo>
                <a:lnTo>
                  <a:pt x="14203" y="6653"/>
                </a:lnTo>
                <a:lnTo>
                  <a:pt x="14164" y="6675"/>
                </a:lnTo>
                <a:lnTo>
                  <a:pt x="14130" y="6693"/>
                </a:lnTo>
                <a:lnTo>
                  <a:pt x="14104" y="6705"/>
                </a:lnTo>
                <a:lnTo>
                  <a:pt x="14093" y="6710"/>
                </a:lnTo>
                <a:lnTo>
                  <a:pt x="14075" y="6710"/>
                </a:lnTo>
                <a:lnTo>
                  <a:pt x="14062" y="6709"/>
                </a:lnTo>
                <a:lnTo>
                  <a:pt x="14048" y="6708"/>
                </a:lnTo>
                <a:lnTo>
                  <a:pt x="14033" y="6706"/>
                </a:lnTo>
                <a:lnTo>
                  <a:pt x="14018" y="6704"/>
                </a:lnTo>
                <a:lnTo>
                  <a:pt x="13989" y="6699"/>
                </a:lnTo>
                <a:lnTo>
                  <a:pt x="13965" y="6697"/>
                </a:lnTo>
                <a:lnTo>
                  <a:pt x="13954" y="6697"/>
                </a:lnTo>
                <a:lnTo>
                  <a:pt x="13947" y="6698"/>
                </a:lnTo>
                <a:lnTo>
                  <a:pt x="13944" y="6699"/>
                </a:lnTo>
                <a:lnTo>
                  <a:pt x="13942" y="6700"/>
                </a:lnTo>
                <a:lnTo>
                  <a:pt x="13940" y="6702"/>
                </a:lnTo>
                <a:lnTo>
                  <a:pt x="13940" y="6704"/>
                </a:lnTo>
                <a:lnTo>
                  <a:pt x="13940" y="6707"/>
                </a:lnTo>
                <a:lnTo>
                  <a:pt x="13941" y="6711"/>
                </a:lnTo>
                <a:lnTo>
                  <a:pt x="13943" y="6715"/>
                </a:lnTo>
                <a:lnTo>
                  <a:pt x="13946" y="6720"/>
                </a:lnTo>
                <a:lnTo>
                  <a:pt x="13955" y="6731"/>
                </a:lnTo>
                <a:lnTo>
                  <a:pt x="13970" y="6745"/>
                </a:lnTo>
                <a:lnTo>
                  <a:pt x="13935" y="6745"/>
                </a:lnTo>
                <a:lnTo>
                  <a:pt x="13935" y="6780"/>
                </a:lnTo>
                <a:lnTo>
                  <a:pt x="13882" y="6780"/>
                </a:lnTo>
                <a:lnTo>
                  <a:pt x="13829" y="6777"/>
                </a:lnTo>
                <a:lnTo>
                  <a:pt x="13829" y="6798"/>
                </a:lnTo>
                <a:lnTo>
                  <a:pt x="13776" y="6798"/>
                </a:lnTo>
                <a:lnTo>
                  <a:pt x="13765" y="6798"/>
                </a:lnTo>
                <a:lnTo>
                  <a:pt x="13756" y="6799"/>
                </a:lnTo>
                <a:lnTo>
                  <a:pt x="13750" y="6800"/>
                </a:lnTo>
                <a:lnTo>
                  <a:pt x="13745" y="6802"/>
                </a:lnTo>
                <a:lnTo>
                  <a:pt x="13735" y="6807"/>
                </a:lnTo>
                <a:lnTo>
                  <a:pt x="13723" y="6816"/>
                </a:lnTo>
                <a:lnTo>
                  <a:pt x="13680" y="6918"/>
                </a:lnTo>
                <a:lnTo>
                  <a:pt x="13741" y="6921"/>
                </a:lnTo>
                <a:lnTo>
                  <a:pt x="13748" y="6945"/>
                </a:lnTo>
                <a:lnTo>
                  <a:pt x="13753" y="6962"/>
                </a:lnTo>
                <a:lnTo>
                  <a:pt x="13755" y="6970"/>
                </a:lnTo>
                <a:lnTo>
                  <a:pt x="13757" y="6981"/>
                </a:lnTo>
                <a:lnTo>
                  <a:pt x="13758" y="6993"/>
                </a:lnTo>
                <a:lnTo>
                  <a:pt x="13758" y="7009"/>
                </a:lnTo>
                <a:lnTo>
                  <a:pt x="13758" y="7061"/>
                </a:lnTo>
                <a:lnTo>
                  <a:pt x="13723" y="7061"/>
                </a:lnTo>
                <a:lnTo>
                  <a:pt x="13723" y="7096"/>
                </a:lnTo>
                <a:lnTo>
                  <a:pt x="13776" y="7096"/>
                </a:lnTo>
                <a:lnTo>
                  <a:pt x="13777" y="7138"/>
                </a:lnTo>
                <a:lnTo>
                  <a:pt x="13778" y="7168"/>
                </a:lnTo>
                <a:lnTo>
                  <a:pt x="13779" y="7180"/>
                </a:lnTo>
                <a:lnTo>
                  <a:pt x="13781" y="7191"/>
                </a:lnTo>
                <a:lnTo>
                  <a:pt x="13783" y="7200"/>
                </a:lnTo>
                <a:lnTo>
                  <a:pt x="13786" y="7208"/>
                </a:lnTo>
                <a:lnTo>
                  <a:pt x="13791" y="7214"/>
                </a:lnTo>
                <a:lnTo>
                  <a:pt x="13796" y="7220"/>
                </a:lnTo>
                <a:lnTo>
                  <a:pt x="13803" y="7225"/>
                </a:lnTo>
                <a:lnTo>
                  <a:pt x="13812" y="7231"/>
                </a:lnTo>
                <a:lnTo>
                  <a:pt x="13836" y="7241"/>
                </a:lnTo>
                <a:lnTo>
                  <a:pt x="13866" y="7252"/>
                </a:lnTo>
                <a:lnTo>
                  <a:pt x="13881" y="7258"/>
                </a:lnTo>
                <a:lnTo>
                  <a:pt x="13893" y="7265"/>
                </a:lnTo>
                <a:lnTo>
                  <a:pt x="13905" y="7270"/>
                </a:lnTo>
                <a:lnTo>
                  <a:pt x="13914" y="7276"/>
                </a:lnTo>
                <a:lnTo>
                  <a:pt x="13930" y="7288"/>
                </a:lnTo>
                <a:lnTo>
                  <a:pt x="13945" y="7302"/>
                </a:lnTo>
                <a:lnTo>
                  <a:pt x="13958" y="7315"/>
                </a:lnTo>
                <a:lnTo>
                  <a:pt x="13975" y="7330"/>
                </a:lnTo>
                <a:lnTo>
                  <a:pt x="13984" y="7337"/>
                </a:lnTo>
                <a:lnTo>
                  <a:pt x="13996" y="7345"/>
                </a:lnTo>
                <a:lnTo>
                  <a:pt x="14008" y="7352"/>
                </a:lnTo>
                <a:lnTo>
                  <a:pt x="14022" y="7361"/>
                </a:lnTo>
                <a:lnTo>
                  <a:pt x="14106" y="7284"/>
                </a:lnTo>
                <a:lnTo>
                  <a:pt x="14093" y="7273"/>
                </a:lnTo>
                <a:lnTo>
                  <a:pt x="14118" y="7276"/>
                </a:lnTo>
                <a:lnTo>
                  <a:pt x="14140" y="7280"/>
                </a:lnTo>
                <a:lnTo>
                  <a:pt x="14159" y="7285"/>
                </a:lnTo>
                <a:lnTo>
                  <a:pt x="14175" y="7292"/>
                </a:lnTo>
                <a:lnTo>
                  <a:pt x="14189" y="7299"/>
                </a:lnTo>
                <a:lnTo>
                  <a:pt x="14201" y="7306"/>
                </a:lnTo>
                <a:lnTo>
                  <a:pt x="14211" y="7313"/>
                </a:lnTo>
                <a:lnTo>
                  <a:pt x="14221" y="7321"/>
                </a:lnTo>
                <a:lnTo>
                  <a:pt x="14230" y="7329"/>
                </a:lnTo>
                <a:lnTo>
                  <a:pt x="14239" y="7336"/>
                </a:lnTo>
                <a:lnTo>
                  <a:pt x="14249" y="7343"/>
                </a:lnTo>
                <a:lnTo>
                  <a:pt x="14260" y="7348"/>
                </a:lnTo>
                <a:lnTo>
                  <a:pt x="14271" y="7353"/>
                </a:lnTo>
                <a:lnTo>
                  <a:pt x="14286" y="7358"/>
                </a:lnTo>
                <a:lnTo>
                  <a:pt x="14302" y="7360"/>
                </a:lnTo>
                <a:lnTo>
                  <a:pt x="14322" y="7361"/>
                </a:lnTo>
                <a:lnTo>
                  <a:pt x="14334" y="7360"/>
                </a:lnTo>
                <a:lnTo>
                  <a:pt x="14347" y="7357"/>
                </a:lnTo>
                <a:lnTo>
                  <a:pt x="14360" y="7353"/>
                </a:lnTo>
                <a:lnTo>
                  <a:pt x="14374" y="7347"/>
                </a:lnTo>
                <a:lnTo>
                  <a:pt x="14404" y="7334"/>
                </a:lnTo>
                <a:lnTo>
                  <a:pt x="14436" y="7316"/>
                </a:lnTo>
                <a:lnTo>
                  <a:pt x="14468" y="7299"/>
                </a:lnTo>
                <a:lnTo>
                  <a:pt x="14501" y="7281"/>
                </a:lnTo>
                <a:lnTo>
                  <a:pt x="14518" y="7274"/>
                </a:lnTo>
                <a:lnTo>
                  <a:pt x="14535" y="7267"/>
                </a:lnTo>
                <a:lnTo>
                  <a:pt x="14551" y="7261"/>
                </a:lnTo>
                <a:lnTo>
                  <a:pt x="14568" y="7255"/>
                </a:lnTo>
                <a:lnTo>
                  <a:pt x="14539" y="7363"/>
                </a:lnTo>
                <a:lnTo>
                  <a:pt x="14573" y="7536"/>
                </a:lnTo>
                <a:lnTo>
                  <a:pt x="14574" y="7549"/>
                </a:lnTo>
                <a:lnTo>
                  <a:pt x="14573" y="7563"/>
                </a:lnTo>
                <a:lnTo>
                  <a:pt x="14572" y="7579"/>
                </a:lnTo>
                <a:lnTo>
                  <a:pt x="14570" y="7595"/>
                </a:lnTo>
                <a:lnTo>
                  <a:pt x="14567" y="7612"/>
                </a:lnTo>
                <a:lnTo>
                  <a:pt x="14563" y="7627"/>
                </a:lnTo>
                <a:lnTo>
                  <a:pt x="14559" y="7644"/>
                </a:lnTo>
                <a:lnTo>
                  <a:pt x="14554" y="7660"/>
                </a:lnTo>
                <a:lnTo>
                  <a:pt x="14548" y="7676"/>
                </a:lnTo>
                <a:lnTo>
                  <a:pt x="14543" y="7690"/>
                </a:lnTo>
                <a:lnTo>
                  <a:pt x="14536" y="7705"/>
                </a:lnTo>
                <a:lnTo>
                  <a:pt x="14528" y="7717"/>
                </a:lnTo>
                <a:lnTo>
                  <a:pt x="14521" y="7727"/>
                </a:lnTo>
                <a:lnTo>
                  <a:pt x="14514" y="7737"/>
                </a:lnTo>
                <a:lnTo>
                  <a:pt x="14510" y="7740"/>
                </a:lnTo>
                <a:lnTo>
                  <a:pt x="14506" y="7743"/>
                </a:lnTo>
                <a:lnTo>
                  <a:pt x="14501" y="7746"/>
                </a:lnTo>
                <a:lnTo>
                  <a:pt x="14497" y="7748"/>
                </a:lnTo>
                <a:lnTo>
                  <a:pt x="14445" y="7959"/>
                </a:lnTo>
                <a:lnTo>
                  <a:pt x="14392" y="7959"/>
                </a:lnTo>
                <a:lnTo>
                  <a:pt x="14269" y="7966"/>
                </a:lnTo>
                <a:lnTo>
                  <a:pt x="14268" y="7965"/>
                </a:lnTo>
                <a:lnTo>
                  <a:pt x="14267" y="7964"/>
                </a:lnTo>
                <a:lnTo>
                  <a:pt x="14265" y="7964"/>
                </a:lnTo>
                <a:lnTo>
                  <a:pt x="14262" y="7965"/>
                </a:lnTo>
                <a:lnTo>
                  <a:pt x="14257" y="7966"/>
                </a:lnTo>
                <a:lnTo>
                  <a:pt x="14251" y="7968"/>
                </a:lnTo>
                <a:lnTo>
                  <a:pt x="14239" y="7974"/>
                </a:lnTo>
                <a:lnTo>
                  <a:pt x="14233" y="7976"/>
                </a:lnTo>
                <a:lnTo>
                  <a:pt x="14167" y="7935"/>
                </a:lnTo>
                <a:lnTo>
                  <a:pt x="14163" y="7976"/>
                </a:lnTo>
                <a:lnTo>
                  <a:pt x="13969" y="7983"/>
                </a:lnTo>
                <a:lnTo>
                  <a:pt x="13919" y="7956"/>
                </a:lnTo>
                <a:lnTo>
                  <a:pt x="13602" y="7896"/>
                </a:lnTo>
                <a:lnTo>
                  <a:pt x="13579" y="7854"/>
                </a:lnTo>
                <a:lnTo>
                  <a:pt x="13408" y="7825"/>
                </a:lnTo>
                <a:lnTo>
                  <a:pt x="13251" y="7724"/>
                </a:lnTo>
                <a:lnTo>
                  <a:pt x="13085" y="7846"/>
                </a:lnTo>
                <a:lnTo>
                  <a:pt x="13102" y="7869"/>
                </a:lnTo>
                <a:lnTo>
                  <a:pt x="13115" y="7884"/>
                </a:lnTo>
                <a:lnTo>
                  <a:pt x="13119" y="7892"/>
                </a:lnTo>
                <a:lnTo>
                  <a:pt x="13122" y="7901"/>
                </a:lnTo>
                <a:lnTo>
                  <a:pt x="13124" y="7910"/>
                </a:lnTo>
                <a:lnTo>
                  <a:pt x="13125" y="7923"/>
                </a:lnTo>
                <a:lnTo>
                  <a:pt x="13125" y="7941"/>
                </a:lnTo>
                <a:lnTo>
                  <a:pt x="13125" y="7950"/>
                </a:lnTo>
                <a:lnTo>
                  <a:pt x="13123" y="7959"/>
                </a:lnTo>
                <a:lnTo>
                  <a:pt x="13121" y="7966"/>
                </a:lnTo>
                <a:lnTo>
                  <a:pt x="13118" y="7973"/>
                </a:lnTo>
                <a:lnTo>
                  <a:pt x="13115" y="7979"/>
                </a:lnTo>
                <a:lnTo>
                  <a:pt x="13111" y="7985"/>
                </a:lnTo>
                <a:lnTo>
                  <a:pt x="13107" y="7991"/>
                </a:lnTo>
                <a:lnTo>
                  <a:pt x="13101" y="7996"/>
                </a:lnTo>
                <a:lnTo>
                  <a:pt x="13090" y="8006"/>
                </a:lnTo>
                <a:lnTo>
                  <a:pt x="13079" y="8013"/>
                </a:lnTo>
                <a:lnTo>
                  <a:pt x="13066" y="8021"/>
                </a:lnTo>
                <a:lnTo>
                  <a:pt x="13055" y="8029"/>
                </a:lnTo>
                <a:lnTo>
                  <a:pt x="12778" y="7944"/>
                </a:lnTo>
                <a:lnTo>
                  <a:pt x="12763" y="7925"/>
                </a:lnTo>
                <a:lnTo>
                  <a:pt x="12746" y="7907"/>
                </a:lnTo>
                <a:lnTo>
                  <a:pt x="12728" y="7889"/>
                </a:lnTo>
                <a:lnTo>
                  <a:pt x="12709" y="7871"/>
                </a:lnTo>
                <a:lnTo>
                  <a:pt x="12689" y="7853"/>
                </a:lnTo>
                <a:lnTo>
                  <a:pt x="12669" y="7837"/>
                </a:lnTo>
                <a:lnTo>
                  <a:pt x="12647" y="7820"/>
                </a:lnTo>
                <a:lnTo>
                  <a:pt x="12624" y="7805"/>
                </a:lnTo>
                <a:lnTo>
                  <a:pt x="12601" y="7791"/>
                </a:lnTo>
                <a:lnTo>
                  <a:pt x="12577" y="7779"/>
                </a:lnTo>
                <a:lnTo>
                  <a:pt x="12552" y="7769"/>
                </a:lnTo>
                <a:lnTo>
                  <a:pt x="12527" y="7759"/>
                </a:lnTo>
                <a:lnTo>
                  <a:pt x="12514" y="7756"/>
                </a:lnTo>
                <a:lnTo>
                  <a:pt x="12502" y="7753"/>
                </a:lnTo>
                <a:lnTo>
                  <a:pt x="12488" y="7751"/>
                </a:lnTo>
                <a:lnTo>
                  <a:pt x="12475" y="7749"/>
                </a:lnTo>
                <a:lnTo>
                  <a:pt x="12462" y="7748"/>
                </a:lnTo>
                <a:lnTo>
                  <a:pt x="12449" y="7747"/>
                </a:lnTo>
                <a:lnTo>
                  <a:pt x="12435" y="7747"/>
                </a:lnTo>
                <a:lnTo>
                  <a:pt x="12421" y="7748"/>
                </a:lnTo>
                <a:lnTo>
                  <a:pt x="12404" y="7737"/>
                </a:lnTo>
                <a:lnTo>
                  <a:pt x="12380" y="7719"/>
                </a:lnTo>
                <a:lnTo>
                  <a:pt x="12351" y="7698"/>
                </a:lnTo>
                <a:lnTo>
                  <a:pt x="12321" y="7675"/>
                </a:lnTo>
                <a:lnTo>
                  <a:pt x="12306" y="7662"/>
                </a:lnTo>
                <a:lnTo>
                  <a:pt x="12292" y="7651"/>
                </a:lnTo>
                <a:lnTo>
                  <a:pt x="12280" y="7638"/>
                </a:lnTo>
                <a:lnTo>
                  <a:pt x="12268" y="7627"/>
                </a:lnTo>
                <a:lnTo>
                  <a:pt x="12259" y="7617"/>
                </a:lnTo>
                <a:lnTo>
                  <a:pt x="12252" y="7606"/>
                </a:lnTo>
                <a:lnTo>
                  <a:pt x="12249" y="7601"/>
                </a:lnTo>
                <a:lnTo>
                  <a:pt x="12248" y="7597"/>
                </a:lnTo>
                <a:lnTo>
                  <a:pt x="12245" y="7593"/>
                </a:lnTo>
                <a:lnTo>
                  <a:pt x="12245" y="7589"/>
                </a:lnTo>
                <a:lnTo>
                  <a:pt x="12245" y="7580"/>
                </a:lnTo>
                <a:lnTo>
                  <a:pt x="12246" y="7570"/>
                </a:lnTo>
                <a:lnTo>
                  <a:pt x="12249" y="7562"/>
                </a:lnTo>
                <a:lnTo>
                  <a:pt x="12251" y="7554"/>
                </a:lnTo>
                <a:lnTo>
                  <a:pt x="12254" y="7546"/>
                </a:lnTo>
                <a:lnTo>
                  <a:pt x="12257" y="7537"/>
                </a:lnTo>
                <a:lnTo>
                  <a:pt x="12261" y="7530"/>
                </a:lnTo>
                <a:lnTo>
                  <a:pt x="12265" y="7523"/>
                </a:lnTo>
                <a:lnTo>
                  <a:pt x="12270" y="7517"/>
                </a:lnTo>
                <a:lnTo>
                  <a:pt x="12275" y="7510"/>
                </a:lnTo>
                <a:lnTo>
                  <a:pt x="12282" y="7504"/>
                </a:lnTo>
                <a:lnTo>
                  <a:pt x="12288" y="7499"/>
                </a:lnTo>
                <a:lnTo>
                  <a:pt x="12294" y="7495"/>
                </a:lnTo>
                <a:lnTo>
                  <a:pt x="12301" y="7491"/>
                </a:lnTo>
                <a:lnTo>
                  <a:pt x="12308" y="7487"/>
                </a:lnTo>
                <a:lnTo>
                  <a:pt x="12316" y="7484"/>
                </a:lnTo>
                <a:lnTo>
                  <a:pt x="12278" y="7326"/>
                </a:lnTo>
                <a:lnTo>
                  <a:pt x="12345" y="7226"/>
                </a:lnTo>
                <a:lnTo>
                  <a:pt x="12192" y="7170"/>
                </a:lnTo>
                <a:lnTo>
                  <a:pt x="12142" y="7205"/>
                </a:lnTo>
                <a:lnTo>
                  <a:pt x="11490" y="7231"/>
                </a:lnTo>
                <a:lnTo>
                  <a:pt x="11233" y="7342"/>
                </a:lnTo>
                <a:lnTo>
                  <a:pt x="11075" y="7428"/>
                </a:lnTo>
                <a:lnTo>
                  <a:pt x="11066" y="7378"/>
                </a:lnTo>
                <a:lnTo>
                  <a:pt x="10891" y="7412"/>
                </a:lnTo>
                <a:lnTo>
                  <a:pt x="10810" y="7334"/>
                </a:lnTo>
                <a:lnTo>
                  <a:pt x="10798" y="7337"/>
                </a:lnTo>
                <a:lnTo>
                  <a:pt x="10787" y="7341"/>
                </a:lnTo>
                <a:lnTo>
                  <a:pt x="10777" y="7346"/>
                </a:lnTo>
                <a:lnTo>
                  <a:pt x="10769" y="7351"/>
                </a:lnTo>
                <a:lnTo>
                  <a:pt x="10762" y="7358"/>
                </a:lnTo>
                <a:lnTo>
                  <a:pt x="10756" y="7365"/>
                </a:lnTo>
                <a:lnTo>
                  <a:pt x="10750" y="7372"/>
                </a:lnTo>
                <a:lnTo>
                  <a:pt x="10745" y="7379"/>
                </a:lnTo>
                <a:lnTo>
                  <a:pt x="10741" y="7388"/>
                </a:lnTo>
                <a:lnTo>
                  <a:pt x="10738" y="7397"/>
                </a:lnTo>
                <a:lnTo>
                  <a:pt x="10735" y="7406"/>
                </a:lnTo>
                <a:lnTo>
                  <a:pt x="10732" y="7415"/>
                </a:lnTo>
                <a:lnTo>
                  <a:pt x="10727" y="7436"/>
                </a:lnTo>
                <a:lnTo>
                  <a:pt x="10720" y="7458"/>
                </a:lnTo>
                <a:lnTo>
                  <a:pt x="10713" y="7480"/>
                </a:lnTo>
                <a:lnTo>
                  <a:pt x="10703" y="7503"/>
                </a:lnTo>
                <a:lnTo>
                  <a:pt x="10698" y="7516"/>
                </a:lnTo>
                <a:lnTo>
                  <a:pt x="10691" y="7527"/>
                </a:lnTo>
                <a:lnTo>
                  <a:pt x="10682" y="7539"/>
                </a:lnTo>
                <a:lnTo>
                  <a:pt x="10673" y="7552"/>
                </a:lnTo>
                <a:lnTo>
                  <a:pt x="10663" y="7563"/>
                </a:lnTo>
                <a:lnTo>
                  <a:pt x="10650" y="7575"/>
                </a:lnTo>
                <a:lnTo>
                  <a:pt x="10637" y="7587"/>
                </a:lnTo>
                <a:lnTo>
                  <a:pt x="10621" y="7599"/>
                </a:lnTo>
                <a:lnTo>
                  <a:pt x="10604" y="7611"/>
                </a:lnTo>
                <a:lnTo>
                  <a:pt x="10585" y="7622"/>
                </a:lnTo>
                <a:lnTo>
                  <a:pt x="10565" y="7633"/>
                </a:lnTo>
                <a:lnTo>
                  <a:pt x="10541" y="7644"/>
                </a:lnTo>
                <a:lnTo>
                  <a:pt x="10527" y="7651"/>
                </a:lnTo>
                <a:lnTo>
                  <a:pt x="10515" y="7658"/>
                </a:lnTo>
                <a:lnTo>
                  <a:pt x="10503" y="7665"/>
                </a:lnTo>
                <a:lnTo>
                  <a:pt x="10492" y="7674"/>
                </a:lnTo>
                <a:lnTo>
                  <a:pt x="10482" y="7683"/>
                </a:lnTo>
                <a:lnTo>
                  <a:pt x="10473" y="7692"/>
                </a:lnTo>
                <a:lnTo>
                  <a:pt x="10463" y="7701"/>
                </a:lnTo>
                <a:lnTo>
                  <a:pt x="10456" y="7712"/>
                </a:lnTo>
                <a:lnTo>
                  <a:pt x="10449" y="7723"/>
                </a:lnTo>
                <a:lnTo>
                  <a:pt x="10442" y="7734"/>
                </a:lnTo>
                <a:lnTo>
                  <a:pt x="10435" y="7746"/>
                </a:lnTo>
                <a:lnTo>
                  <a:pt x="10430" y="7758"/>
                </a:lnTo>
                <a:lnTo>
                  <a:pt x="10425" y="7771"/>
                </a:lnTo>
                <a:lnTo>
                  <a:pt x="10421" y="7783"/>
                </a:lnTo>
                <a:lnTo>
                  <a:pt x="10417" y="7796"/>
                </a:lnTo>
                <a:lnTo>
                  <a:pt x="10414" y="7809"/>
                </a:lnTo>
                <a:lnTo>
                  <a:pt x="10408" y="7837"/>
                </a:lnTo>
                <a:lnTo>
                  <a:pt x="10405" y="7866"/>
                </a:lnTo>
                <a:lnTo>
                  <a:pt x="10401" y="7894"/>
                </a:lnTo>
                <a:lnTo>
                  <a:pt x="10399" y="7924"/>
                </a:lnTo>
                <a:lnTo>
                  <a:pt x="10398" y="7985"/>
                </a:lnTo>
                <a:lnTo>
                  <a:pt x="10398" y="8046"/>
                </a:lnTo>
                <a:lnTo>
                  <a:pt x="10398" y="8056"/>
                </a:lnTo>
                <a:lnTo>
                  <a:pt x="10397" y="8064"/>
                </a:lnTo>
                <a:lnTo>
                  <a:pt x="10395" y="8073"/>
                </a:lnTo>
                <a:lnTo>
                  <a:pt x="10393" y="8082"/>
                </a:lnTo>
                <a:lnTo>
                  <a:pt x="10386" y="8100"/>
                </a:lnTo>
                <a:lnTo>
                  <a:pt x="10378" y="8119"/>
                </a:lnTo>
                <a:lnTo>
                  <a:pt x="10367" y="8136"/>
                </a:lnTo>
                <a:lnTo>
                  <a:pt x="10356" y="8155"/>
                </a:lnTo>
                <a:lnTo>
                  <a:pt x="10343" y="8172"/>
                </a:lnTo>
                <a:lnTo>
                  <a:pt x="10328" y="8190"/>
                </a:lnTo>
                <a:lnTo>
                  <a:pt x="10314" y="8207"/>
                </a:lnTo>
                <a:lnTo>
                  <a:pt x="10299" y="8224"/>
                </a:lnTo>
                <a:lnTo>
                  <a:pt x="10284" y="8239"/>
                </a:lnTo>
                <a:lnTo>
                  <a:pt x="10268" y="8254"/>
                </a:lnTo>
                <a:lnTo>
                  <a:pt x="10239" y="8282"/>
                </a:lnTo>
                <a:lnTo>
                  <a:pt x="10216" y="8303"/>
                </a:lnTo>
                <a:lnTo>
                  <a:pt x="10199" y="8317"/>
                </a:lnTo>
                <a:lnTo>
                  <a:pt x="10184" y="8328"/>
                </a:lnTo>
                <a:lnTo>
                  <a:pt x="10169" y="8338"/>
                </a:lnTo>
                <a:lnTo>
                  <a:pt x="10155" y="8348"/>
                </a:lnTo>
                <a:lnTo>
                  <a:pt x="10124" y="8366"/>
                </a:lnTo>
                <a:lnTo>
                  <a:pt x="10089" y="8388"/>
                </a:lnTo>
                <a:lnTo>
                  <a:pt x="10080" y="8395"/>
                </a:lnTo>
                <a:lnTo>
                  <a:pt x="10072" y="8401"/>
                </a:lnTo>
                <a:lnTo>
                  <a:pt x="10066" y="8408"/>
                </a:lnTo>
                <a:lnTo>
                  <a:pt x="10061" y="8414"/>
                </a:lnTo>
                <a:lnTo>
                  <a:pt x="10052" y="8425"/>
                </a:lnTo>
                <a:lnTo>
                  <a:pt x="10045" y="8439"/>
                </a:lnTo>
                <a:lnTo>
                  <a:pt x="10038" y="8453"/>
                </a:lnTo>
                <a:lnTo>
                  <a:pt x="10029" y="8469"/>
                </a:lnTo>
                <a:lnTo>
                  <a:pt x="10024" y="8477"/>
                </a:lnTo>
                <a:lnTo>
                  <a:pt x="10016" y="8487"/>
                </a:lnTo>
                <a:lnTo>
                  <a:pt x="10008" y="8496"/>
                </a:lnTo>
                <a:lnTo>
                  <a:pt x="9998" y="8508"/>
                </a:lnTo>
                <a:lnTo>
                  <a:pt x="9987" y="8519"/>
                </a:lnTo>
                <a:lnTo>
                  <a:pt x="9978" y="8534"/>
                </a:lnTo>
                <a:lnTo>
                  <a:pt x="9969" y="8549"/>
                </a:lnTo>
                <a:lnTo>
                  <a:pt x="9959" y="8567"/>
                </a:lnTo>
                <a:lnTo>
                  <a:pt x="9941" y="8606"/>
                </a:lnTo>
                <a:lnTo>
                  <a:pt x="9923" y="8647"/>
                </a:lnTo>
                <a:lnTo>
                  <a:pt x="9906" y="8688"/>
                </a:lnTo>
                <a:lnTo>
                  <a:pt x="9888" y="8728"/>
                </a:lnTo>
                <a:lnTo>
                  <a:pt x="9879" y="8744"/>
                </a:lnTo>
                <a:lnTo>
                  <a:pt x="9870" y="8760"/>
                </a:lnTo>
                <a:lnTo>
                  <a:pt x="9861" y="8773"/>
                </a:lnTo>
                <a:lnTo>
                  <a:pt x="9852" y="8785"/>
                </a:lnTo>
                <a:lnTo>
                  <a:pt x="9842" y="8800"/>
                </a:lnTo>
                <a:lnTo>
                  <a:pt x="9822" y="8831"/>
                </a:lnTo>
                <a:lnTo>
                  <a:pt x="9796" y="8874"/>
                </a:lnTo>
                <a:lnTo>
                  <a:pt x="9768" y="8922"/>
                </a:lnTo>
                <a:lnTo>
                  <a:pt x="9741" y="8969"/>
                </a:lnTo>
                <a:lnTo>
                  <a:pt x="9717" y="9010"/>
                </a:lnTo>
                <a:lnTo>
                  <a:pt x="9700" y="9039"/>
                </a:lnTo>
                <a:lnTo>
                  <a:pt x="9694" y="9049"/>
                </a:lnTo>
                <a:lnTo>
                  <a:pt x="9695" y="9066"/>
                </a:lnTo>
                <a:lnTo>
                  <a:pt x="9696" y="9081"/>
                </a:lnTo>
                <a:lnTo>
                  <a:pt x="9697" y="9094"/>
                </a:lnTo>
                <a:lnTo>
                  <a:pt x="9700" y="9107"/>
                </a:lnTo>
                <a:lnTo>
                  <a:pt x="9706" y="9127"/>
                </a:lnTo>
                <a:lnTo>
                  <a:pt x="9712" y="9146"/>
                </a:lnTo>
                <a:lnTo>
                  <a:pt x="9718" y="9164"/>
                </a:lnTo>
                <a:lnTo>
                  <a:pt x="9724" y="9185"/>
                </a:lnTo>
                <a:lnTo>
                  <a:pt x="9726" y="9198"/>
                </a:lnTo>
                <a:lnTo>
                  <a:pt x="9728" y="9211"/>
                </a:lnTo>
                <a:lnTo>
                  <a:pt x="9729" y="9225"/>
                </a:lnTo>
                <a:lnTo>
                  <a:pt x="9729" y="9243"/>
                </a:lnTo>
                <a:lnTo>
                  <a:pt x="9729" y="9258"/>
                </a:lnTo>
                <a:lnTo>
                  <a:pt x="9728" y="9271"/>
                </a:lnTo>
                <a:lnTo>
                  <a:pt x="9726" y="9281"/>
                </a:lnTo>
                <a:lnTo>
                  <a:pt x="9724" y="9289"/>
                </a:lnTo>
                <a:lnTo>
                  <a:pt x="9719" y="9307"/>
                </a:lnTo>
                <a:lnTo>
                  <a:pt x="9712" y="9331"/>
                </a:lnTo>
                <a:lnTo>
                  <a:pt x="9748" y="9400"/>
                </a:lnTo>
                <a:lnTo>
                  <a:pt x="9691" y="9752"/>
                </a:lnTo>
                <a:lnTo>
                  <a:pt x="9626" y="9842"/>
                </a:lnTo>
                <a:lnTo>
                  <a:pt x="9632" y="9852"/>
                </a:lnTo>
                <a:lnTo>
                  <a:pt x="9637" y="9861"/>
                </a:lnTo>
                <a:lnTo>
                  <a:pt x="9643" y="9872"/>
                </a:lnTo>
                <a:lnTo>
                  <a:pt x="9647" y="9881"/>
                </a:lnTo>
                <a:lnTo>
                  <a:pt x="9654" y="9902"/>
                </a:lnTo>
                <a:lnTo>
                  <a:pt x="9659" y="9922"/>
                </a:lnTo>
                <a:lnTo>
                  <a:pt x="9663" y="9943"/>
                </a:lnTo>
                <a:lnTo>
                  <a:pt x="9666" y="9963"/>
                </a:lnTo>
                <a:lnTo>
                  <a:pt x="9669" y="9983"/>
                </a:lnTo>
                <a:lnTo>
                  <a:pt x="9671" y="10004"/>
                </a:lnTo>
                <a:lnTo>
                  <a:pt x="9675" y="10022"/>
                </a:lnTo>
                <a:lnTo>
                  <a:pt x="9677" y="10042"/>
                </a:lnTo>
                <a:lnTo>
                  <a:pt x="9681" y="10060"/>
                </a:lnTo>
                <a:lnTo>
                  <a:pt x="9685" y="10077"/>
                </a:lnTo>
                <a:lnTo>
                  <a:pt x="9691" y="10093"/>
                </a:lnTo>
                <a:lnTo>
                  <a:pt x="9698" y="10107"/>
                </a:lnTo>
                <a:lnTo>
                  <a:pt x="9702" y="10114"/>
                </a:lnTo>
                <a:lnTo>
                  <a:pt x="9708" y="10121"/>
                </a:lnTo>
                <a:lnTo>
                  <a:pt x="9713" y="10127"/>
                </a:lnTo>
                <a:lnTo>
                  <a:pt x="9719" y="10133"/>
                </a:lnTo>
                <a:lnTo>
                  <a:pt x="9729" y="10142"/>
                </a:lnTo>
                <a:lnTo>
                  <a:pt x="9741" y="10155"/>
                </a:lnTo>
                <a:lnTo>
                  <a:pt x="9753" y="10168"/>
                </a:lnTo>
                <a:lnTo>
                  <a:pt x="9765" y="10183"/>
                </a:lnTo>
                <a:lnTo>
                  <a:pt x="9790" y="10213"/>
                </a:lnTo>
                <a:lnTo>
                  <a:pt x="9816" y="10245"/>
                </a:lnTo>
                <a:lnTo>
                  <a:pt x="9841" y="10276"/>
                </a:lnTo>
                <a:lnTo>
                  <a:pt x="9866" y="10303"/>
                </a:lnTo>
                <a:lnTo>
                  <a:pt x="9876" y="10314"/>
                </a:lnTo>
                <a:lnTo>
                  <a:pt x="9887" y="10323"/>
                </a:lnTo>
                <a:lnTo>
                  <a:pt x="9891" y="10326"/>
                </a:lnTo>
                <a:lnTo>
                  <a:pt x="9897" y="10329"/>
                </a:lnTo>
                <a:lnTo>
                  <a:pt x="9902" y="10331"/>
                </a:lnTo>
                <a:lnTo>
                  <a:pt x="9906" y="10333"/>
                </a:lnTo>
                <a:lnTo>
                  <a:pt x="9886" y="10402"/>
                </a:lnTo>
                <a:lnTo>
                  <a:pt x="9935" y="10445"/>
                </a:lnTo>
                <a:lnTo>
                  <a:pt x="9936" y="10470"/>
                </a:lnTo>
                <a:lnTo>
                  <a:pt x="9939" y="10494"/>
                </a:lnTo>
                <a:lnTo>
                  <a:pt x="9942" y="10518"/>
                </a:lnTo>
                <a:lnTo>
                  <a:pt x="9947" y="10542"/>
                </a:lnTo>
                <a:lnTo>
                  <a:pt x="9953" y="10565"/>
                </a:lnTo>
                <a:lnTo>
                  <a:pt x="9961" y="10587"/>
                </a:lnTo>
                <a:lnTo>
                  <a:pt x="9969" y="10608"/>
                </a:lnTo>
                <a:lnTo>
                  <a:pt x="9979" y="10628"/>
                </a:lnTo>
                <a:lnTo>
                  <a:pt x="9984" y="10637"/>
                </a:lnTo>
                <a:lnTo>
                  <a:pt x="9990" y="10646"/>
                </a:lnTo>
                <a:lnTo>
                  <a:pt x="9997" y="10654"/>
                </a:lnTo>
                <a:lnTo>
                  <a:pt x="10004" y="10663"/>
                </a:lnTo>
                <a:lnTo>
                  <a:pt x="10010" y="10671"/>
                </a:lnTo>
                <a:lnTo>
                  <a:pt x="10018" y="10678"/>
                </a:lnTo>
                <a:lnTo>
                  <a:pt x="10026" y="10684"/>
                </a:lnTo>
                <a:lnTo>
                  <a:pt x="10034" y="10691"/>
                </a:lnTo>
                <a:lnTo>
                  <a:pt x="10043" y="10697"/>
                </a:lnTo>
                <a:lnTo>
                  <a:pt x="10052" y="10702"/>
                </a:lnTo>
                <a:lnTo>
                  <a:pt x="10062" y="10706"/>
                </a:lnTo>
                <a:lnTo>
                  <a:pt x="10072" y="10710"/>
                </a:lnTo>
                <a:lnTo>
                  <a:pt x="10082" y="10714"/>
                </a:lnTo>
                <a:lnTo>
                  <a:pt x="10094" y="10716"/>
                </a:lnTo>
                <a:lnTo>
                  <a:pt x="10105" y="10718"/>
                </a:lnTo>
                <a:lnTo>
                  <a:pt x="10116" y="10719"/>
                </a:lnTo>
                <a:lnTo>
                  <a:pt x="10119" y="10727"/>
                </a:lnTo>
                <a:lnTo>
                  <a:pt x="10122" y="10734"/>
                </a:lnTo>
                <a:lnTo>
                  <a:pt x="10126" y="10741"/>
                </a:lnTo>
                <a:lnTo>
                  <a:pt x="10132" y="10750"/>
                </a:lnTo>
                <a:lnTo>
                  <a:pt x="10145" y="10769"/>
                </a:lnTo>
                <a:lnTo>
                  <a:pt x="10162" y="10791"/>
                </a:lnTo>
                <a:lnTo>
                  <a:pt x="10183" y="10813"/>
                </a:lnTo>
                <a:lnTo>
                  <a:pt x="10204" y="10836"/>
                </a:lnTo>
                <a:lnTo>
                  <a:pt x="10228" y="10861"/>
                </a:lnTo>
                <a:lnTo>
                  <a:pt x="10254" y="10884"/>
                </a:lnTo>
                <a:lnTo>
                  <a:pt x="10280" y="10907"/>
                </a:lnTo>
                <a:lnTo>
                  <a:pt x="10305" y="10929"/>
                </a:lnTo>
                <a:lnTo>
                  <a:pt x="10331" y="10949"/>
                </a:lnTo>
                <a:lnTo>
                  <a:pt x="10356" y="10966"/>
                </a:lnTo>
                <a:lnTo>
                  <a:pt x="10367" y="10973"/>
                </a:lnTo>
                <a:lnTo>
                  <a:pt x="10379" y="10981"/>
                </a:lnTo>
                <a:lnTo>
                  <a:pt x="10389" y="10987"/>
                </a:lnTo>
                <a:lnTo>
                  <a:pt x="10399" y="10992"/>
                </a:lnTo>
                <a:lnTo>
                  <a:pt x="10410" y="10996"/>
                </a:lnTo>
                <a:lnTo>
                  <a:pt x="10418" y="10999"/>
                </a:lnTo>
                <a:lnTo>
                  <a:pt x="10426" y="11000"/>
                </a:lnTo>
                <a:lnTo>
                  <a:pt x="10433" y="11001"/>
                </a:lnTo>
                <a:lnTo>
                  <a:pt x="10453" y="11000"/>
                </a:lnTo>
                <a:lnTo>
                  <a:pt x="10471" y="10997"/>
                </a:lnTo>
                <a:lnTo>
                  <a:pt x="10487" y="10993"/>
                </a:lnTo>
                <a:lnTo>
                  <a:pt x="10502" y="10988"/>
                </a:lnTo>
                <a:lnTo>
                  <a:pt x="10515" y="10981"/>
                </a:lnTo>
                <a:lnTo>
                  <a:pt x="10527" y="10973"/>
                </a:lnTo>
                <a:lnTo>
                  <a:pt x="10539" y="10965"/>
                </a:lnTo>
                <a:lnTo>
                  <a:pt x="10551" y="10957"/>
                </a:lnTo>
                <a:lnTo>
                  <a:pt x="10561" y="10949"/>
                </a:lnTo>
                <a:lnTo>
                  <a:pt x="10574" y="10941"/>
                </a:lnTo>
                <a:lnTo>
                  <a:pt x="10585" y="10934"/>
                </a:lnTo>
                <a:lnTo>
                  <a:pt x="10599" y="10927"/>
                </a:lnTo>
                <a:lnTo>
                  <a:pt x="10612" y="10922"/>
                </a:lnTo>
                <a:lnTo>
                  <a:pt x="10628" y="10917"/>
                </a:lnTo>
                <a:lnTo>
                  <a:pt x="10644" y="10915"/>
                </a:lnTo>
                <a:lnTo>
                  <a:pt x="10663" y="10914"/>
                </a:lnTo>
                <a:lnTo>
                  <a:pt x="10698" y="10914"/>
                </a:lnTo>
                <a:lnTo>
                  <a:pt x="10711" y="10914"/>
                </a:lnTo>
                <a:lnTo>
                  <a:pt x="10723" y="10915"/>
                </a:lnTo>
                <a:lnTo>
                  <a:pt x="10732" y="10917"/>
                </a:lnTo>
                <a:lnTo>
                  <a:pt x="10741" y="10919"/>
                </a:lnTo>
                <a:lnTo>
                  <a:pt x="10756" y="10925"/>
                </a:lnTo>
                <a:lnTo>
                  <a:pt x="10768" y="10931"/>
                </a:lnTo>
                <a:lnTo>
                  <a:pt x="10780" y="10937"/>
                </a:lnTo>
                <a:lnTo>
                  <a:pt x="10795" y="10942"/>
                </a:lnTo>
                <a:lnTo>
                  <a:pt x="10803" y="10946"/>
                </a:lnTo>
                <a:lnTo>
                  <a:pt x="10813" y="10947"/>
                </a:lnTo>
                <a:lnTo>
                  <a:pt x="10825" y="10948"/>
                </a:lnTo>
                <a:lnTo>
                  <a:pt x="10838" y="10949"/>
                </a:lnTo>
                <a:lnTo>
                  <a:pt x="10873" y="10949"/>
                </a:lnTo>
                <a:lnTo>
                  <a:pt x="10890" y="10943"/>
                </a:lnTo>
                <a:lnTo>
                  <a:pt x="10929" y="10931"/>
                </a:lnTo>
                <a:lnTo>
                  <a:pt x="10984" y="10914"/>
                </a:lnTo>
                <a:lnTo>
                  <a:pt x="11046" y="10893"/>
                </a:lnTo>
                <a:lnTo>
                  <a:pt x="11108" y="10873"/>
                </a:lnTo>
                <a:lnTo>
                  <a:pt x="11163" y="10855"/>
                </a:lnTo>
                <a:lnTo>
                  <a:pt x="11204" y="10841"/>
                </a:lnTo>
                <a:lnTo>
                  <a:pt x="11222" y="10835"/>
                </a:lnTo>
                <a:lnTo>
                  <a:pt x="11252" y="10828"/>
                </a:lnTo>
                <a:lnTo>
                  <a:pt x="11278" y="10822"/>
                </a:lnTo>
                <a:lnTo>
                  <a:pt x="11295" y="10819"/>
                </a:lnTo>
                <a:lnTo>
                  <a:pt x="11313" y="10813"/>
                </a:lnTo>
                <a:lnTo>
                  <a:pt x="11338" y="10805"/>
                </a:lnTo>
                <a:lnTo>
                  <a:pt x="11369" y="10793"/>
                </a:lnTo>
                <a:lnTo>
                  <a:pt x="11383" y="10789"/>
                </a:lnTo>
                <a:lnTo>
                  <a:pt x="11396" y="10784"/>
                </a:lnTo>
                <a:lnTo>
                  <a:pt x="11407" y="10782"/>
                </a:lnTo>
                <a:lnTo>
                  <a:pt x="11418" y="10780"/>
                </a:lnTo>
                <a:lnTo>
                  <a:pt x="11429" y="10779"/>
                </a:lnTo>
                <a:lnTo>
                  <a:pt x="11439" y="10779"/>
                </a:lnTo>
                <a:lnTo>
                  <a:pt x="11449" y="10779"/>
                </a:lnTo>
                <a:lnTo>
                  <a:pt x="11460" y="10780"/>
                </a:lnTo>
                <a:lnTo>
                  <a:pt x="11479" y="10783"/>
                </a:lnTo>
                <a:lnTo>
                  <a:pt x="11502" y="10787"/>
                </a:lnTo>
                <a:lnTo>
                  <a:pt x="11528" y="10790"/>
                </a:lnTo>
                <a:lnTo>
                  <a:pt x="11559" y="10790"/>
                </a:lnTo>
                <a:lnTo>
                  <a:pt x="11645" y="10865"/>
                </a:lnTo>
                <a:lnTo>
                  <a:pt x="11644" y="10885"/>
                </a:lnTo>
                <a:lnTo>
                  <a:pt x="11641" y="10907"/>
                </a:lnTo>
                <a:lnTo>
                  <a:pt x="11640" y="10933"/>
                </a:lnTo>
                <a:lnTo>
                  <a:pt x="11639" y="10959"/>
                </a:lnTo>
                <a:lnTo>
                  <a:pt x="11640" y="10970"/>
                </a:lnTo>
                <a:lnTo>
                  <a:pt x="11642" y="10982"/>
                </a:lnTo>
                <a:lnTo>
                  <a:pt x="11646" y="10992"/>
                </a:lnTo>
                <a:lnTo>
                  <a:pt x="11650" y="11001"/>
                </a:lnTo>
                <a:lnTo>
                  <a:pt x="11652" y="11005"/>
                </a:lnTo>
                <a:lnTo>
                  <a:pt x="11655" y="11009"/>
                </a:lnTo>
                <a:lnTo>
                  <a:pt x="11659" y="11012"/>
                </a:lnTo>
                <a:lnTo>
                  <a:pt x="11662" y="11014"/>
                </a:lnTo>
                <a:lnTo>
                  <a:pt x="11666" y="11016"/>
                </a:lnTo>
                <a:lnTo>
                  <a:pt x="11671" y="11018"/>
                </a:lnTo>
                <a:lnTo>
                  <a:pt x="11677" y="11019"/>
                </a:lnTo>
                <a:lnTo>
                  <a:pt x="11683" y="11019"/>
                </a:lnTo>
                <a:lnTo>
                  <a:pt x="11697" y="11019"/>
                </a:lnTo>
                <a:lnTo>
                  <a:pt x="11712" y="11018"/>
                </a:lnTo>
                <a:lnTo>
                  <a:pt x="11725" y="11017"/>
                </a:lnTo>
                <a:lnTo>
                  <a:pt x="11737" y="11015"/>
                </a:lnTo>
                <a:lnTo>
                  <a:pt x="11761" y="11011"/>
                </a:lnTo>
                <a:lnTo>
                  <a:pt x="11783" y="11004"/>
                </a:lnTo>
                <a:lnTo>
                  <a:pt x="11803" y="10997"/>
                </a:lnTo>
                <a:lnTo>
                  <a:pt x="11822" y="10988"/>
                </a:lnTo>
                <a:lnTo>
                  <a:pt x="11841" y="10978"/>
                </a:lnTo>
                <a:lnTo>
                  <a:pt x="11858" y="10966"/>
                </a:lnTo>
                <a:lnTo>
                  <a:pt x="11860" y="10970"/>
                </a:lnTo>
                <a:lnTo>
                  <a:pt x="11863" y="10974"/>
                </a:lnTo>
                <a:lnTo>
                  <a:pt x="11867" y="10980"/>
                </a:lnTo>
                <a:lnTo>
                  <a:pt x="11871" y="10984"/>
                </a:lnTo>
                <a:lnTo>
                  <a:pt x="11880" y="10992"/>
                </a:lnTo>
                <a:lnTo>
                  <a:pt x="11891" y="11001"/>
                </a:lnTo>
                <a:lnTo>
                  <a:pt x="11917" y="11019"/>
                </a:lnTo>
                <a:lnTo>
                  <a:pt x="11945" y="11036"/>
                </a:lnTo>
                <a:lnTo>
                  <a:pt x="11958" y="11046"/>
                </a:lnTo>
                <a:lnTo>
                  <a:pt x="11972" y="11056"/>
                </a:lnTo>
                <a:lnTo>
                  <a:pt x="11984" y="11066"/>
                </a:lnTo>
                <a:lnTo>
                  <a:pt x="11995" y="11077"/>
                </a:lnTo>
                <a:lnTo>
                  <a:pt x="12004" y="11088"/>
                </a:lnTo>
                <a:lnTo>
                  <a:pt x="12011" y="11099"/>
                </a:lnTo>
                <a:lnTo>
                  <a:pt x="12013" y="11106"/>
                </a:lnTo>
                <a:lnTo>
                  <a:pt x="12015" y="11112"/>
                </a:lnTo>
                <a:lnTo>
                  <a:pt x="12016" y="11118"/>
                </a:lnTo>
                <a:lnTo>
                  <a:pt x="12017" y="11124"/>
                </a:lnTo>
                <a:lnTo>
                  <a:pt x="12016" y="11137"/>
                </a:lnTo>
                <a:lnTo>
                  <a:pt x="12014" y="11152"/>
                </a:lnTo>
                <a:lnTo>
                  <a:pt x="12010" y="11169"/>
                </a:lnTo>
                <a:lnTo>
                  <a:pt x="12006" y="11186"/>
                </a:lnTo>
                <a:lnTo>
                  <a:pt x="11995" y="11224"/>
                </a:lnTo>
                <a:lnTo>
                  <a:pt x="11981" y="11265"/>
                </a:lnTo>
                <a:lnTo>
                  <a:pt x="11969" y="11302"/>
                </a:lnTo>
                <a:lnTo>
                  <a:pt x="11957" y="11334"/>
                </a:lnTo>
                <a:lnTo>
                  <a:pt x="11949" y="11358"/>
                </a:lnTo>
                <a:lnTo>
                  <a:pt x="11946" y="11371"/>
                </a:lnTo>
                <a:lnTo>
                  <a:pt x="11947" y="11382"/>
                </a:lnTo>
                <a:lnTo>
                  <a:pt x="11947" y="11391"/>
                </a:lnTo>
                <a:lnTo>
                  <a:pt x="11949" y="11397"/>
                </a:lnTo>
                <a:lnTo>
                  <a:pt x="11951" y="11402"/>
                </a:lnTo>
                <a:lnTo>
                  <a:pt x="11956" y="11415"/>
                </a:lnTo>
                <a:lnTo>
                  <a:pt x="11964" y="11441"/>
                </a:lnTo>
                <a:lnTo>
                  <a:pt x="11916" y="11480"/>
                </a:lnTo>
                <a:lnTo>
                  <a:pt x="11911" y="11529"/>
                </a:lnTo>
                <a:lnTo>
                  <a:pt x="11911" y="11544"/>
                </a:lnTo>
                <a:lnTo>
                  <a:pt x="11909" y="11556"/>
                </a:lnTo>
                <a:lnTo>
                  <a:pt x="11907" y="11561"/>
                </a:lnTo>
                <a:lnTo>
                  <a:pt x="11905" y="11564"/>
                </a:lnTo>
                <a:lnTo>
                  <a:pt x="11903" y="11567"/>
                </a:lnTo>
                <a:lnTo>
                  <a:pt x="11900" y="11569"/>
                </a:lnTo>
                <a:lnTo>
                  <a:pt x="11892" y="11573"/>
                </a:lnTo>
                <a:lnTo>
                  <a:pt x="11883" y="11575"/>
                </a:lnTo>
                <a:lnTo>
                  <a:pt x="11872" y="11578"/>
                </a:lnTo>
                <a:lnTo>
                  <a:pt x="11858" y="11582"/>
                </a:lnTo>
                <a:lnTo>
                  <a:pt x="11911" y="11674"/>
                </a:lnTo>
                <a:lnTo>
                  <a:pt x="11893" y="11687"/>
                </a:lnTo>
                <a:lnTo>
                  <a:pt x="11893" y="11722"/>
                </a:lnTo>
                <a:lnTo>
                  <a:pt x="12007" y="11820"/>
                </a:lnTo>
                <a:lnTo>
                  <a:pt x="12122" y="12021"/>
                </a:lnTo>
                <a:lnTo>
                  <a:pt x="12106" y="12074"/>
                </a:lnTo>
                <a:lnTo>
                  <a:pt x="12109" y="12078"/>
                </a:lnTo>
                <a:lnTo>
                  <a:pt x="12113" y="12082"/>
                </a:lnTo>
                <a:lnTo>
                  <a:pt x="12117" y="12087"/>
                </a:lnTo>
                <a:lnTo>
                  <a:pt x="12121" y="12094"/>
                </a:lnTo>
                <a:lnTo>
                  <a:pt x="12129" y="12108"/>
                </a:lnTo>
                <a:lnTo>
                  <a:pt x="12136" y="12126"/>
                </a:lnTo>
                <a:lnTo>
                  <a:pt x="12143" y="12146"/>
                </a:lnTo>
                <a:lnTo>
                  <a:pt x="12150" y="12168"/>
                </a:lnTo>
                <a:lnTo>
                  <a:pt x="12158" y="12192"/>
                </a:lnTo>
                <a:lnTo>
                  <a:pt x="12164" y="12216"/>
                </a:lnTo>
                <a:lnTo>
                  <a:pt x="12170" y="12240"/>
                </a:lnTo>
                <a:lnTo>
                  <a:pt x="12175" y="12266"/>
                </a:lnTo>
                <a:lnTo>
                  <a:pt x="12180" y="12291"/>
                </a:lnTo>
                <a:lnTo>
                  <a:pt x="12185" y="12314"/>
                </a:lnTo>
                <a:lnTo>
                  <a:pt x="12188" y="12336"/>
                </a:lnTo>
                <a:lnTo>
                  <a:pt x="12191" y="12357"/>
                </a:lnTo>
                <a:lnTo>
                  <a:pt x="12192" y="12376"/>
                </a:lnTo>
                <a:lnTo>
                  <a:pt x="12193" y="12391"/>
                </a:lnTo>
                <a:lnTo>
                  <a:pt x="12193" y="12403"/>
                </a:lnTo>
                <a:lnTo>
                  <a:pt x="12191" y="12415"/>
                </a:lnTo>
                <a:lnTo>
                  <a:pt x="12190" y="12425"/>
                </a:lnTo>
                <a:lnTo>
                  <a:pt x="12188" y="12435"/>
                </a:lnTo>
                <a:lnTo>
                  <a:pt x="12181" y="12453"/>
                </a:lnTo>
                <a:lnTo>
                  <a:pt x="12175" y="12470"/>
                </a:lnTo>
                <a:lnTo>
                  <a:pt x="12169" y="12486"/>
                </a:lnTo>
                <a:lnTo>
                  <a:pt x="12163" y="12505"/>
                </a:lnTo>
                <a:lnTo>
                  <a:pt x="12161" y="12514"/>
                </a:lnTo>
                <a:lnTo>
                  <a:pt x="12159" y="12525"/>
                </a:lnTo>
                <a:lnTo>
                  <a:pt x="12158" y="12537"/>
                </a:lnTo>
                <a:lnTo>
                  <a:pt x="12158" y="12549"/>
                </a:lnTo>
                <a:lnTo>
                  <a:pt x="12158" y="12568"/>
                </a:lnTo>
                <a:lnTo>
                  <a:pt x="12160" y="12584"/>
                </a:lnTo>
                <a:lnTo>
                  <a:pt x="12163" y="12600"/>
                </a:lnTo>
                <a:lnTo>
                  <a:pt x="12166" y="12612"/>
                </a:lnTo>
                <a:lnTo>
                  <a:pt x="12172" y="12635"/>
                </a:lnTo>
                <a:lnTo>
                  <a:pt x="12178" y="12656"/>
                </a:lnTo>
                <a:lnTo>
                  <a:pt x="12181" y="12668"/>
                </a:lnTo>
                <a:lnTo>
                  <a:pt x="12182" y="12680"/>
                </a:lnTo>
                <a:lnTo>
                  <a:pt x="12182" y="12694"/>
                </a:lnTo>
                <a:lnTo>
                  <a:pt x="12181" y="12708"/>
                </a:lnTo>
                <a:lnTo>
                  <a:pt x="12178" y="12726"/>
                </a:lnTo>
                <a:lnTo>
                  <a:pt x="12173" y="12745"/>
                </a:lnTo>
                <a:lnTo>
                  <a:pt x="12166" y="12768"/>
                </a:lnTo>
                <a:lnTo>
                  <a:pt x="12157" y="12794"/>
                </a:lnTo>
                <a:lnTo>
                  <a:pt x="12151" y="12804"/>
                </a:lnTo>
                <a:lnTo>
                  <a:pt x="12146" y="12814"/>
                </a:lnTo>
                <a:lnTo>
                  <a:pt x="12139" y="12826"/>
                </a:lnTo>
                <a:lnTo>
                  <a:pt x="12132" y="12837"/>
                </a:lnTo>
                <a:lnTo>
                  <a:pt x="12115" y="12861"/>
                </a:lnTo>
                <a:lnTo>
                  <a:pt x="12098" y="12884"/>
                </a:lnTo>
                <a:lnTo>
                  <a:pt x="12079" y="12907"/>
                </a:lnTo>
                <a:lnTo>
                  <a:pt x="12063" y="12931"/>
                </a:lnTo>
                <a:lnTo>
                  <a:pt x="12054" y="12941"/>
                </a:lnTo>
                <a:lnTo>
                  <a:pt x="12047" y="12953"/>
                </a:lnTo>
                <a:lnTo>
                  <a:pt x="12041" y="12963"/>
                </a:lnTo>
                <a:lnTo>
                  <a:pt x="12037" y="12973"/>
                </a:lnTo>
                <a:lnTo>
                  <a:pt x="12013" y="13025"/>
                </a:lnTo>
                <a:lnTo>
                  <a:pt x="11989" y="13077"/>
                </a:lnTo>
                <a:lnTo>
                  <a:pt x="11978" y="13103"/>
                </a:lnTo>
                <a:lnTo>
                  <a:pt x="11968" y="13130"/>
                </a:lnTo>
                <a:lnTo>
                  <a:pt x="11956" y="13158"/>
                </a:lnTo>
                <a:lnTo>
                  <a:pt x="11947" y="13186"/>
                </a:lnTo>
                <a:lnTo>
                  <a:pt x="11937" y="13214"/>
                </a:lnTo>
                <a:lnTo>
                  <a:pt x="11928" y="13243"/>
                </a:lnTo>
                <a:lnTo>
                  <a:pt x="11920" y="13272"/>
                </a:lnTo>
                <a:lnTo>
                  <a:pt x="11913" y="13302"/>
                </a:lnTo>
                <a:lnTo>
                  <a:pt x="11907" y="13333"/>
                </a:lnTo>
                <a:lnTo>
                  <a:pt x="11902" y="13364"/>
                </a:lnTo>
                <a:lnTo>
                  <a:pt x="11896" y="13396"/>
                </a:lnTo>
                <a:lnTo>
                  <a:pt x="11893" y="13428"/>
                </a:lnTo>
                <a:lnTo>
                  <a:pt x="11983" y="13551"/>
                </a:lnTo>
                <a:lnTo>
                  <a:pt x="11974" y="13567"/>
                </a:lnTo>
                <a:lnTo>
                  <a:pt x="11968" y="13579"/>
                </a:lnTo>
                <a:lnTo>
                  <a:pt x="11966" y="13587"/>
                </a:lnTo>
                <a:lnTo>
                  <a:pt x="11965" y="13596"/>
                </a:lnTo>
                <a:lnTo>
                  <a:pt x="11965" y="13607"/>
                </a:lnTo>
                <a:lnTo>
                  <a:pt x="11964" y="13622"/>
                </a:lnTo>
                <a:lnTo>
                  <a:pt x="11965" y="13633"/>
                </a:lnTo>
                <a:lnTo>
                  <a:pt x="11966" y="13644"/>
                </a:lnTo>
                <a:lnTo>
                  <a:pt x="11967" y="13654"/>
                </a:lnTo>
                <a:lnTo>
                  <a:pt x="11969" y="13663"/>
                </a:lnTo>
                <a:lnTo>
                  <a:pt x="11971" y="13671"/>
                </a:lnTo>
                <a:lnTo>
                  <a:pt x="11974" y="13679"/>
                </a:lnTo>
                <a:lnTo>
                  <a:pt x="11977" y="13686"/>
                </a:lnTo>
                <a:lnTo>
                  <a:pt x="11981" y="13693"/>
                </a:lnTo>
                <a:lnTo>
                  <a:pt x="11998" y="13719"/>
                </a:lnTo>
                <a:lnTo>
                  <a:pt x="12017" y="13745"/>
                </a:lnTo>
                <a:lnTo>
                  <a:pt x="12016" y="13822"/>
                </a:lnTo>
                <a:lnTo>
                  <a:pt x="12015" y="13890"/>
                </a:lnTo>
                <a:lnTo>
                  <a:pt x="12014" y="13952"/>
                </a:lnTo>
                <a:lnTo>
                  <a:pt x="12011" y="14011"/>
                </a:lnTo>
                <a:lnTo>
                  <a:pt x="12009" y="14072"/>
                </a:lnTo>
                <a:lnTo>
                  <a:pt x="12006" y="14136"/>
                </a:lnTo>
                <a:lnTo>
                  <a:pt x="12002" y="14207"/>
                </a:lnTo>
                <a:lnTo>
                  <a:pt x="11999" y="14290"/>
                </a:lnTo>
                <a:lnTo>
                  <a:pt x="11998" y="14321"/>
                </a:lnTo>
                <a:lnTo>
                  <a:pt x="11998" y="14348"/>
                </a:lnTo>
                <a:lnTo>
                  <a:pt x="11999" y="14370"/>
                </a:lnTo>
                <a:lnTo>
                  <a:pt x="12001" y="14390"/>
                </a:lnTo>
                <a:lnTo>
                  <a:pt x="12004" y="14406"/>
                </a:lnTo>
                <a:lnTo>
                  <a:pt x="12008" y="14420"/>
                </a:lnTo>
                <a:lnTo>
                  <a:pt x="12013" y="14432"/>
                </a:lnTo>
                <a:lnTo>
                  <a:pt x="12018" y="14443"/>
                </a:lnTo>
                <a:lnTo>
                  <a:pt x="12031" y="14460"/>
                </a:lnTo>
                <a:lnTo>
                  <a:pt x="12044" y="14479"/>
                </a:lnTo>
                <a:lnTo>
                  <a:pt x="12051" y="14490"/>
                </a:lnTo>
                <a:lnTo>
                  <a:pt x="12059" y="14501"/>
                </a:lnTo>
                <a:lnTo>
                  <a:pt x="12066" y="14516"/>
                </a:lnTo>
                <a:lnTo>
                  <a:pt x="12073" y="14533"/>
                </a:lnTo>
                <a:lnTo>
                  <a:pt x="12076" y="14544"/>
                </a:lnTo>
                <a:lnTo>
                  <a:pt x="12079" y="14555"/>
                </a:lnTo>
                <a:lnTo>
                  <a:pt x="12082" y="14569"/>
                </a:lnTo>
                <a:lnTo>
                  <a:pt x="12085" y="14582"/>
                </a:lnTo>
                <a:lnTo>
                  <a:pt x="12090" y="14614"/>
                </a:lnTo>
                <a:lnTo>
                  <a:pt x="12094" y="14647"/>
                </a:lnTo>
                <a:lnTo>
                  <a:pt x="12097" y="14682"/>
                </a:lnTo>
                <a:lnTo>
                  <a:pt x="12100" y="14717"/>
                </a:lnTo>
                <a:lnTo>
                  <a:pt x="12102" y="14751"/>
                </a:lnTo>
                <a:lnTo>
                  <a:pt x="12105" y="14782"/>
                </a:lnTo>
                <a:lnTo>
                  <a:pt x="12140" y="14767"/>
                </a:lnTo>
                <a:lnTo>
                  <a:pt x="12179" y="14751"/>
                </a:lnTo>
                <a:lnTo>
                  <a:pt x="12220" y="14734"/>
                </a:lnTo>
                <a:lnTo>
                  <a:pt x="12260" y="14715"/>
                </a:lnTo>
                <a:lnTo>
                  <a:pt x="12278" y="14705"/>
                </a:lnTo>
                <a:lnTo>
                  <a:pt x="12297" y="14694"/>
                </a:lnTo>
                <a:lnTo>
                  <a:pt x="12314" y="14682"/>
                </a:lnTo>
                <a:lnTo>
                  <a:pt x="12329" y="14669"/>
                </a:lnTo>
                <a:lnTo>
                  <a:pt x="12335" y="14663"/>
                </a:lnTo>
                <a:lnTo>
                  <a:pt x="12343" y="14655"/>
                </a:lnTo>
                <a:lnTo>
                  <a:pt x="12348" y="14648"/>
                </a:lnTo>
                <a:lnTo>
                  <a:pt x="12354" y="14640"/>
                </a:lnTo>
                <a:lnTo>
                  <a:pt x="12358" y="14633"/>
                </a:lnTo>
                <a:lnTo>
                  <a:pt x="12362" y="14624"/>
                </a:lnTo>
                <a:lnTo>
                  <a:pt x="12366" y="14615"/>
                </a:lnTo>
                <a:lnTo>
                  <a:pt x="12368" y="14607"/>
                </a:lnTo>
                <a:lnTo>
                  <a:pt x="12377" y="14610"/>
                </a:lnTo>
                <a:lnTo>
                  <a:pt x="12385" y="14612"/>
                </a:lnTo>
                <a:lnTo>
                  <a:pt x="12393" y="14614"/>
                </a:lnTo>
                <a:lnTo>
                  <a:pt x="12401" y="14614"/>
                </a:lnTo>
                <a:lnTo>
                  <a:pt x="12409" y="14614"/>
                </a:lnTo>
                <a:lnTo>
                  <a:pt x="12417" y="14612"/>
                </a:lnTo>
                <a:lnTo>
                  <a:pt x="12425" y="14611"/>
                </a:lnTo>
                <a:lnTo>
                  <a:pt x="12432" y="14608"/>
                </a:lnTo>
                <a:lnTo>
                  <a:pt x="12448" y="14601"/>
                </a:lnTo>
                <a:lnTo>
                  <a:pt x="12463" y="14591"/>
                </a:lnTo>
                <a:lnTo>
                  <a:pt x="12478" y="14581"/>
                </a:lnTo>
                <a:lnTo>
                  <a:pt x="12491" y="14569"/>
                </a:lnTo>
                <a:lnTo>
                  <a:pt x="12518" y="14542"/>
                </a:lnTo>
                <a:lnTo>
                  <a:pt x="12543" y="14516"/>
                </a:lnTo>
                <a:lnTo>
                  <a:pt x="12554" y="14505"/>
                </a:lnTo>
                <a:lnTo>
                  <a:pt x="12564" y="14493"/>
                </a:lnTo>
                <a:lnTo>
                  <a:pt x="12575" y="14485"/>
                </a:lnTo>
                <a:lnTo>
                  <a:pt x="12584" y="14478"/>
                </a:lnTo>
                <a:lnTo>
                  <a:pt x="12618" y="14457"/>
                </a:lnTo>
                <a:lnTo>
                  <a:pt x="12644" y="14443"/>
                </a:lnTo>
                <a:lnTo>
                  <a:pt x="12666" y="14430"/>
                </a:lnTo>
                <a:lnTo>
                  <a:pt x="12684" y="14418"/>
                </a:lnTo>
                <a:lnTo>
                  <a:pt x="12704" y="14404"/>
                </a:lnTo>
                <a:lnTo>
                  <a:pt x="12727" y="14387"/>
                </a:lnTo>
                <a:lnTo>
                  <a:pt x="12757" y="14362"/>
                </a:lnTo>
                <a:lnTo>
                  <a:pt x="12795" y="14329"/>
                </a:lnTo>
                <a:lnTo>
                  <a:pt x="12812" y="14315"/>
                </a:lnTo>
                <a:lnTo>
                  <a:pt x="12835" y="14297"/>
                </a:lnTo>
                <a:lnTo>
                  <a:pt x="12862" y="14278"/>
                </a:lnTo>
                <a:lnTo>
                  <a:pt x="12893" y="14257"/>
                </a:lnTo>
                <a:lnTo>
                  <a:pt x="12960" y="14210"/>
                </a:lnTo>
                <a:lnTo>
                  <a:pt x="13030" y="14160"/>
                </a:lnTo>
                <a:lnTo>
                  <a:pt x="13064" y="14134"/>
                </a:lnTo>
                <a:lnTo>
                  <a:pt x="13097" y="14108"/>
                </a:lnTo>
                <a:lnTo>
                  <a:pt x="13127" y="14083"/>
                </a:lnTo>
                <a:lnTo>
                  <a:pt x="13155" y="14059"/>
                </a:lnTo>
                <a:lnTo>
                  <a:pt x="13166" y="14046"/>
                </a:lnTo>
                <a:lnTo>
                  <a:pt x="13178" y="14035"/>
                </a:lnTo>
                <a:lnTo>
                  <a:pt x="13187" y="14023"/>
                </a:lnTo>
                <a:lnTo>
                  <a:pt x="13195" y="14013"/>
                </a:lnTo>
                <a:lnTo>
                  <a:pt x="13203" y="14002"/>
                </a:lnTo>
                <a:lnTo>
                  <a:pt x="13208" y="13992"/>
                </a:lnTo>
                <a:lnTo>
                  <a:pt x="13211" y="13982"/>
                </a:lnTo>
                <a:lnTo>
                  <a:pt x="13213" y="13974"/>
                </a:lnTo>
                <a:lnTo>
                  <a:pt x="13229" y="13969"/>
                </a:lnTo>
                <a:lnTo>
                  <a:pt x="13251" y="13958"/>
                </a:lnTo>
                <a:lnTo>
                  <a:pt x="13277" y="13942"/>
                </a:lnTo>
                <a:lnTo>
                  <a:pt x="13307" y="13919"/>
                </a:lnTo>
                <a:lnTo>
                  <a:pt x="13340" y="13892"/>
                </a:lnTo>
                <a:lnTo>
                  <a:pt x="13376" y="13861"/>
                </a:lnTo>
                <a:lnTo>
                  <a:pt x="13415" y="13826"/>
                </a:lnTo>
                <a:lnTo>
                  <a:pt x="13458" y="13786"/>
                </a:lnTo>
                <a:lnTo>
                  <a:pt x="13503" y="13744"/>
                </a:lnTo>
                <a:lnTo>
                  <a:pt x="13549" y="13697"/>
                </a:lnTo>
                <a:lnTo>
                  <a:pt x="13597" y="13649"/>
                </a:lnTo>
                <a:lnTo>
                  <a:pt x="13647" y="13597"/>
                </a:lnTo>
                <a:lnTo>
                  <a:pt x="13697" y="13544"/>
                </a:lnTo>
                <a:lnTo>
                  <a:pt x="13749" y="13490"/>
                </a:lnTo>
                <a:lnTo>
                  <a:pt x="13800" y="13434"/>
                </a:lnTo>
                <a:lnTo>
                  <a:pt x="13852" y="13376"/>
                </a:lnTo>
                <a:lnTo>
                  <a:pt x="13904" y="13319"/>
                </a:lnTo>
                <a:lnTo>
                  <a:pt x="13954" y="13261"/>
                </a:lnTo>
                <a:lnTo>
                  <a:pt x="14004" y="13205"/>
                </a:lnTo>
                <a:lnTo>
                  <a:pt x="14052" y="13148"/>
                </a:lnTo>
                <a:lnTo>
                  <a:pt x="14099" y="13092"/>
                </a:lnTo>
                <a:lnTo>
                  <a:pt x="14143" y="13038"/>
                </a:lnTo>
                <a:lnTo>
                  <a:pt x="14186" y="12986"/>
                </a:lnTo>
                <a:lnTo>
                  <a:pt x="14226" y="12935"/>
                </a:lnTo>
                <a:lnTo>
                  <a:pt x="14263" y="12888"/>
                </a:lnTo>
                <a:lnTo>
                  <a:pt x="14296" y="12843"/>
                </a:lnTo>
                <a:lnTo>
                  <a:pt x="14326" y="12801"/>
                </a:lnTo>
                <a:lnTo>
                  <a:pt x="14352" y="12763"/>
                </a:lnTo>
                <a:lnTo>
                  <a:pt x="14373" y="12729"/>
                </a:lnTo>
                <a:lnTo>
                  <a:pt x="14391" y="12700"/>
                </a:lnTo>
                <a:lnTo>
                  <a:pt x="14402" y="12674"/>
                </a:lnTo>
                <a:lnTo>
                  <a:pt x="14410" y="12654"/>
                </a:lnTo>
                <a:lnTo>
                  <a:pt x="14405" y="12642"/>
                </a:lnTo>
                <a:lnTo>
                  <a:pt x="14402" y="12632"/>
                </a:lnTo>
                <a:lnTo>
                  <a:pt x="14398" y="12623"/>
                </a:lnTo>
                <a:lnTo>
                  <a:pt x="14395" y="12617"/>
                </a:lnTo>
                <a:lnTo>
                  <a:pt x="14390" y="12609"/>
                </a:lnTo>
                <a:lnTo>
                  <a:pt x="14385" y="12604"/>
                </a:lnTo>
                <a:lnTo>
                  <a:pt x="14382" y="12602"/>
                </a:lnTo>
                <a:lnTo>
                  <a:pt x="14380" y="12600"/>
                </a:lnTo>
                <a:lnTo>
                  <a:pt x="14379" y="12598"/>
                </a:lnTo>
                <a:lnTo>
                  <a:pt x="14377" y="12593"/>
                </a:lnTo>
                <a:lnTo>
                  <a:pt x="14375" y="12589"/>
                </a:lnTo>
                <a:lnTo>
                  <a:pt x="14374" y="12583"/>
                </a:lnTo>
                <a:lnTo>
                  <a:pt x="14374" y="12576"/>
                </a:lnTo>
                <a:lnTo>
                  <a:pt x="14374" y="12567"/>
                </a:lnTo>
                <a:lnTo>
                  <a:pt x="14374" y="12444"/>
                </a:lnTo>
                <a:lnTo>
                  <a:pt x="14374" y="12428"/>
                </a:lnTo>
                <a:lnTo>
                  <a:pt x="14377" y="12415"/>
                </a:lnTo>
                <a:lnTo>
                  <a:pt x="14379" y="12402"/>
                </a:lnTo>
                <a:lnTo>
                  <a:pt x="14383" y="12391"/>
                </a:lnTo>
                <a:lnTo>
                  <a:pt x="14387" y="12382"/>
                </a:lnTo>
                <a:lnTo>
                  <a:pt x="14391" y="12372"/>
                </a:lnTo>
                <a:lnTo>
                  <a:pt x="14396" y="12365"/>
                </a:lnTo>
                <a:lnTo>
                  <a:pt x="14400" y="12358"/>
                </a:lnTo>
                <a:lnTo>
                  <a:pt x="14411" y="12347"/>
                </a:lnTo>
                <a:lnTo>
                  <a:pt x="14419" y="12337"/>
                </a:lnTo>
                <a:lnTo>
                  <a:pt x="14422" y="12333"/>
                </a:lnTo>
                <a:lnTo>
                  <a:pt x="14425" y="12329"/>
                </a:lnTo>
                <a:lnTo>
                  <a:pt x="14426" y="12325"/>
                </a:lnTo>
                <a:lnTo>
                  <a:pt x="14427" y="12320"/>
                </a:lnTo>
                <a:lnTo>
                  <a:pt x="14425" y="12313"/>
                </a:lnTo>
                <a:lnTo>
                  <a:pt x="14419" y="12294"/>
                </a:lnTo>
                <a:lnTo>
                  <a:pt x="14411" y="12269"/>
                </a:lnTo>
                <a:lnTo>
                  <a:pt x="14401" y="12240"/>
                </a:lnTo>
                <a:lnTo>
                  <a:pt x="14391" y="12211"/>
                </a:lnTo>
                <a:lnTo>
                  <a:pt x="14383" y="12187"/>
                </a:lnTo>
                <a:lnTo>
                  <a:pt x="14377" y="12169"/>
                </a:lnTo>
                <a:lnTo>
                  <a:pt x="14374" y="12162"/>
                </a:lnTo>
                <a:lnTo>
                  <a:pt x="14382" y="12159"/>
                </a:lnTo>
                <a:lnTo>
                  <a:pt x="14388" y="12153"/>
                </a:lnTo>
                <a:lnTo>
                  <a:pt x="14396" y="12145"/>
                </a:lnTo>
                <a:lnTo>
                  <a:pt x="14403" y="12137"/>
                </a:lnTo>
                <a:lnTo>
                  <a:pt x="14411" y="12127"/>
                </a:lnTo>
                <a:lnTo>
                  <a:pt x="14419" y="12114"/>
                </a:lnTo>
                <a:lnTo>
                  <a:pt x="14426" y="12101"/>
                </a:lnTo>
                <a:lnTo>
                  <a:pt x="14434" y="12086"/>
                </a:lnTo>
                <a:lnTo>
                  <a:pt x="14469" y="12020"/>
                </a:lnTo>
                <a:lnTo>
                  <a:pt x="14510" y="11946"/>
                </a:lnTo>
                <a:lnTo>
                  <a:pt x="14530" y="11909"/>
                </a:lnTo>
                <a:lnTo>
                  <a:pt x="14554" y="11873"/>
                </a:lnTo>
                <a:lnTo>
                  <a:pt x="14565" y="11856"/>
                </a:lnTo>
                <a:lnTo>
                  <a:pt x="14578" y="11839"/>
                </a:lnTo>
                <a:lnTo>
                  <a:pt x="14591" y="11823"/>
                </a:lnTo>
                <a:lnTo>
                  <a:pt x="14604" y="11809"/>
                </a:lnTo>
                <a:lnTo>
                  <a:pt x="14618" y="11794"/>
                </a:lnTo>
                <a:lnTo>
                  <a:pt x="14632" y="11782"/>
                </a:lnTo>
                <a:lnTo>
                  <a:pt x="14646" y="11772"/>
                </a:lnTo>
                <a:lnTo>
                  <a:pt x="14662" y="11761"/>
                </a:lnTo>
                <a:lnTo>
                  <a:pt x="14677" y="11753"/>
                </a:lnTo>
                <a:lnTo>
                  <a:pt x="14692" y="11747"/>
                </a:lnTo>
                <a:lnTo>
                  <a:pt x="14709" y="11743"/>
                </a:lnTo>
                <a:lnTo>
                  <a:pt x="14727" y="11740"/>
                </a:lnTo>
                <a:lnTo>
                  <a:pt x="14733" y="11717"/>
                </a:lnTo>
                <a:lnTo>
                  <a:pt x="14740" y="11695"/>
                </a:lnTo>
                <a:lnTo>
                  <a:pt x="14749" y="11674"/>
                </a:lnTo>
                <a:lnTo>
                  <a:pt x="14759" y="11654"/>
                </a:lnTo>
                <a:lnTo>
                  <a:pt x="14770" y="11634"/>
                </a:lnTo>
                <a:lnTo>
                  <a:pt x="14782" y="11616"/>
                </a:lnTo>
                <a:lnTo>
                  <a:pt x="14796" y="11598"/>
                </a:lnTo>
                <a:lnTo>
                  <a:pt x="14809" y="11581"/>
                </a:lnTo>
                <a:lnTo>
                  <a:pt x="14824" y="11563"/>
                </a:lnTo>
                <a:lnTo>
                  <a:pt x="14838" y="11546"/>
                </a:lnTo>
                <a:lnTo>
                  <a:pt x="14854" y="11531"/>
                </a:lnTo>
                <a:lnTo>
                  <a:pt x="14870" y="11514"/>
                </a:lnTo>
                <a:lnTo>
                  <a:pt x="14901" y="11484"/>
                </a:lnTo>
                <a:lnTo>
                  <a:pt x="14933" y="11455"/>
                </a:lnTo>
                <a:lnTo>
                  <a:pt x="14956" y="11434"/>
                </a:lnTo>
                <a:lnTo>
                  <a:pt x="14990" y="11404"/>
                </a:lnTo>
                <a:lnTo>
                  <a:pt x="15031" y="11369"/>
                </a:lnTo>
                <a:lnTo>
                  <a:pt x="15077" y="11332"/>
                </a:lnTo>
                <a:lnTo>
                  <a:pt x="15122" y="11296"/>
                </a:lnTo>
                <a:lnTo>
                  <a:pt x="15163" y="11264"/>
                </a:lnTo>
                <a:lnTo>
                  <a:pt x="15181" y="11251"/>
                </a:lnTo>
                <a:lnTo>
                  <a:pt x="15196" y="11241"/>
                </a:lnTo>
                <a:lnTo>
                  <a:pt x="15210" y="11234"/>
                </a:lnTo>
                <a:lnTo>
                  <a:pt x="15219" y="11229"/>
                </a:lnTo>
                <a:lnTo>
                  <a:pt x="15223" y="11217"/>
                </a:lnTo>
                <a:lnTo>
                  <a:pt x="15232" y="11195"/>
                </a:lnTo>
                <a:lnTo>
                  <a:pt x="15246" y="11166"/>
                </a:lnTo>
                <a:lnTo>
                  <a:pt x="15260" y="11134"/>
                </a:lnTo>
                <a:lnTo>
                  <a:pt x="15276" y="11099"/>
                </a:lnTo>
                <a:lnTo>
                  <a:pt x="15291" y="11066"/>
                </a:lnTo>
                <a:lnTo>
                  <a:pt x="15305" y="11035"/>
                </a:lnTo>
                <a:lnTo>
                  <a:pt x="15315" y="11010"/>
                </a:lnTo>
                <a:lnTo>
                  <a:pt x="15327" y="10980"/>
                </a:lnTo>
                <a:lnTo>
                  <a:pt x="15339" y="10952"/>
                </a:lnTo>
                <a:lnTo>
                  <a:pt x="15349" y="10924"/>
                </a:lnTo>
                <a:lnTo>
                  <a:pt x="15359" y="10898"/>
                </a:lnTo>
                <a:lnTo>
                  <a:pt x="15370" y="10870"/>
                </a:lnTo>
                <a:lnTo>
                  <a:pt x="15379" y="10842"/>
                </a:lnTo>
                <a:lnTo>
                  <a:pt x="15390" y="10812"/>
                </a:lnTo>
                <a:lnTo>
                  <a:pt x="15401" y="10779"/>
                </a:lnTo>
                <a:lnTo>
                  <a:pt x="15417" y="10732"/>
                </a:lnTo>
                <a:lnTo>
                  <a:pt x="15439" y="10673"/>
                </a:lnTo>
                <a:lnTo>
                  <a:pt x="15463" y="10607"/>
                </a:lnTo>
                <a:lnTo>
                  <a:pt x="15488" y="10537"/>
                </a:lnTo>
                <a:lnTo>
                  <a:pt x="15510" y="10466"/>
                </a:lnTo>
                <a:lnTo>
                  <a:pt x="15531" y="10400"/>
                </a:lnTo>
                <a:lnTo>
                  <a:pt x="15539" y="10370"/>
                </a:lnTo>
                <a:lnTo>
                  <a:pt x="15545" y="10344"/>
                </a:lnTo>
                <a:lnTo>
                  <a:pt x="15550" y="10319"/>
                </a:lnTo>
                <a:lnTo>
                  <a:pt x="15553" y="10298"/>
                </a:lnTo>
                <a:lnTo>
                  <a:pt x="15533" y="10307"/>
                </a:lnTo>
                <a:lnTo>
                  <a:pt x="15511" y="10316"/>
                </a:lnTo>
                <a:lnTo>
                  <a:pt x="15491" y="10324"/>
                </a:lnTo>
                <a:lnTo>
                  <a:pt x="15469" y="10330"/>
                </a:lnTo>
                <a:lnTo>
                  <a:pt x="15446" y="10337"/>
                </a:lnTo>
                <a:lnTo>
                  <a:pt x="15423" y="10343"/>
                </a:lnTo>
                <a:lnTo>
                  <a:pt x="15401" y="10348"/>
                </a:lnTo>
                <a:lnTo>
                  <a:pt x="15378" y="10352"/>
                </a:lnTo>
                <a:lnTo>
                  <a:pt x="15354" y="10356"/>
                </a:lnTo>
                <a:lnTo>
                  <a:pt x="15331" y="10359"/>
                </a:lnTo>
                <a:lnTo>
                  <a:pt x="15307" y="10362"/>
                </a:lnTo>
                <a:lnTo>
                  <a:pt x="15283" y="10364"/>
                </a:lnTo>
                <a:lnTo>
                  <a:pt x="15234" y="10367"/>
                </a:lnTo>
                <a:lnTo>
                  <a:pt x="15184" y="10368"/>
                </a:lnTo>
                <a:lnTo>
                  <a:pt x="15172" y="10367"/>
                </a:lnTo>
                <a:lnTo>
                  <a:pt x="15163" y="10367"/>
                </a:lnTo>
                <a:lnTo>
                  <a:pt x="15157" y="10365"/>
                </a:lnTo>
                <a:lnTo>
                  <a:pt x="15152" y="10363"/>
                </a:lnTo>
                <a:lnTo>
                  <a:pt x="15139" y="10358"/>
                </a:lnTo>
                <a:lnTo>
                  <a:pt x="15113" y="10351"/>
                </a:lnTo>
                <a:lnTo>
                  <a:pt x="15078" y="10238"/>
                </a:lnTo>
                <a:lnTo>
                  <a:pt x="15060" y="10244"/>
                </a:lnTo>
                <a:lnTo>
                  <a:pt x="15064" y="10232"/>
                </a:lnTo>
                <a:lnTo>
                  <a:pt x="15067" y="10222"/>
                </a:lnTo>
                <a:lnTo>
                  <a:pt x="15071" y="10215"/>
                </a:lnTo>
                <a:lnTo>
                  <a:pt x="15075" y="10207"/>
                </a:lnTo>
                <a:lnTo>
                  <a:pt x="15081" y="10199"/>
                </a:lnTo>
                <a:lnTo>
                  <a:pt x="15086" y="10195"/>
                </a:lnTo>
                <a:lnTo>
                  <a:pt x="15090" y="10191"/>
                </a:lnTo>
                <a:lnTo>
                  <a:pt x="15093" y="10185"/>
                </a:lnTo>
                <a:lnTo>
                  <a:pt x="15095" y="10174"/>
                </a:lnTo>
                <a:lnTo>
                  <a:pt x="15095" y="10157"/>
                </a:lnTo>
                <a:lnTo>
                  <a:pt x="15095" y="10139"/>
                </a:lnTo>
                <a:lnTo>
                  <a:pt x="15095" y="10130"/>
                </a:lnTo>
                <a:lnTo>
                  <a:pt x="15094" y="10122"/>
                </a:lnTo>
                <a:lnTo>
                  <a:pt x="15092" y="10114"/>
                </a:lnTo>
                <a:lnTo>
                  <a:pt x="15090" y="10107"/>
                </a:lnTo>
                <a:lnTo>
                  <a:pt x="15087" y="10102"/>
                </a:lnTo>
                <a:lnTo>
                  <a:pt x="15084" y="10097"/>
                </a:lnTo>
                <a:lnTo>
                  <a:pt x="15080" y="10092"/>
                </a:lnTo>
                <a:lnTo>
                  <a:pt x="15076" y="10089"/>
                </a:lnTo>
                <a:lnTo>
                  <a:pt x="15065" y="10082"/>
                </a:lnTo>
                <a:lnTo>
                  <a:pt x="15053" y="10077"/>
                </a:lnTo>
                <a:lnTo>
                  <a:pt x="15039" y="10073"/>
                </a:lnTo>
                <a:lnTo>
                  <a:pt x="15025" y="10069"/>
                </a:lnTo>
                <a:lnTo>
                  <a:pt x="14929" y="9881"/>
                </a:lnTo>
                <a:lnTo>
                  <a:pt x="14917" y="9878"/>
                </a:lnTo>
                <a:lnTo>
                  <a:pt x="14905" y="9875"/>
                </a:lnTo>
                <a:lnTo>
                  <a:pt x="14894" y="9871"/>
                </a:lnTo>
                <a:lnTo>
                  <a:pt x="14885" y="9865"/>
                </a:lnTo>
                <a:lnTo>
                  <a:pt x="14874" y="9858"/>
                </a:lnTo>
                <a:lnTo>
                  <a:pt x="14866" y="9851"/>
                </a:lnTo>
                <a:lnTo>
                  <a:pt x="14857" y="9844"/>
                </a:lnTo>
                <a:lnTo>
                  <a:pt x="14849" y="9835"/>
                </a:lnTo>
                <a:lnTo>
                  <a:pt x="14842" y="9825"/>
                </a:lnTo>
                <a:lnTo>
                  <a:pt x="14835" y="9815"/>
                </a:lnTo>
                <a:lnTo>
                  <a:pt x="14829" y="9805"/>
                </a:lnTo>
                <a:lnTo>
                  <a:pt x="14823" y="9793"/>
                </a:lnTo>
                <a:lnTo>
                  <a:pt x="14817" y="9781"/>
                </a:lnTo>
                <a:lnTo>
                  <a:pt x="14812" y="9768"/>
                </a:lnTo>
                <a:lnTo>
                  <a:pt x="14808" y="9755"/>
                </a:lnTo>
                <a:lnTo>
                  <a:pt x="14804" y="9742"/>
                </a:lnTo>
                <a:lnTo>
                  <a:pt x="14797" y="9715"/>
                </a:lnTo>
                <a:lnTo>
                  <a:pt x="14792" y="9686"/>
                </a:lnTo>
                <a:lnTo>
                  <a:pt x="14786" y="9656"/>
                </a:lnTo>
                <a:lnTo>
                  <a:pt x="14783" y="9625"/>
                </a:lnTo>
                <a:lnTo>
                  <a:pt x="14781" y="9595"/>
                </a:lnTo>
                <a:lnTo>
                  <a:pt x="14780" y="9565"/>
                </a:lnTo>
                <a:lnTo>
                  <a:pt x="14779" y="9535"/>
                </a:lnTo>
                <a:lnTo>
                  <a:pt x="14779" y="9506"/>
                </a:lnTo>
                <a:lnTo>
                  <a:pt x="14771" y="9501"/>
                </a:lnTo>
                <a:lnTo>
                  <a:pt x="14762" y="9495"/>
                </a:lnTo>
                <a:lnTo>
                  <a:pt x="14751" y="9487"/>
                </a:lnTo>
                <a:lnTo>
                  <a:pt x="14741" y="9477"/>
                </a:lnTo>
                <a:lnTo>
                  <a:pt x="14730" y="9467"/>
                </a:lnTo>
                <a:lnTo>
                  <a:pt x="14718" y="9455"/>
                </a:lnTo>
                <a:lnTo>
                  <a:pt x="14706" y="9442"/>
                </a:lnTo>
                <a:lnTo>
                  <a:pt x="14696" y="9430"/>
                </a:lnTo>
                <a:lnTo>
                  <a:pt x="14684" y="9416"/>
                </a:lnTo>
                <a:lnTo>
                  <a:pt x="14674" y="9403"/>
                </a:lnTo>
                <a:lnTo>
                  <a:pt x="14665" y="9390"/>
                </a:lnTo>
                <a:lnTo>
                  <a:pt x="14656" y="9376"/>
                </a:lnTo>
                <a:lnTo>
                  <a:pt x="14649" y="9364"/>
                </a:lnTo>
                <a:lnTo>
                  <a:pt x="14644" y="9351"/>
                </a:lnTo>
                <a:lnTo>
                  <a:pt x="14640" y="9341"/>
                </a:lnTo>
                <a:lnTo>
                  <a:pt x="14638" y="9331"/>
                </a:lnTo>
                <a:lnTo>
                  <a:pt x="14625" y="8996"/>
                </a:lnTo>
                <a:lnTo>
                  <a:pt x="14611" y="8991"/>
                </a:lnTo>
                <a:lnTo>
                  <a:pt x="14597" y="8987"/>
                </a:lnTo>
                <a:lnTo>
                  <a:pt x="14585" y="8981"/>
                </a:lnTo>
                <a:lnTo>
                  <a:pt x="14575" y="8973"/>
                </a:lnTo>
                <a:lnTo>
                  <a:pt x="14565" y="8966"/>
                </a:lnTo>
                <a:lnTo>
                  <a:pt x="14557" y="8958"/>
                </a:lnTo>
                <a:lnTo>
                  <a:pt x="14549" y="8949"/>
                </a:lnTo>
                <a:lnTo>
                  <a:pt x="14543" y="8939"/>
                </a:lnTo>
                <a:lnTo>
                  <a:pt x="14537" y="8929"/>
                </a:lnTo>
                <a:lnTo>
                  <a:pt x="14531" y="8919"/>
                </a:lnTo>
                <a:lnTo>
                  <a:pt x="14527" y="8907"/>
                </a:lnTo>
                <a:lnTo>
                  <a:pt x="14523" y="8896"/>
                </a:lnTo>
                <a:lnTo>
                  <a:pt x="14516" y="8871"/>
                </a:lnTo>
                <a:lnTo>
                  <a:pt x="14511" y="8844"/>
                </a:lnTo>
                <a:lnTo>
                  <a:pt x="14501" y="8789"/>
                </a:lnTo>
                <a:lnTo>
                  <a:pt x="14490" y="8730"/>
                </a:lnTo>
                <a:lnTo>
                  <a:pt x="14487" y="8715"/>
                </a:lnTo>
                <a:lnTo>
                  <a:pt x="14482" y="8701"/>
                </a:lnTo>
                <a:lnTo>
                  <a:pt x="14477" y="8685"/>
                </a:lnTo>
                <a:lnTo>
                  <a:pt x="14472" y="8671"/>
                </a:lnTo>
                <a:lnTo>
                  <a:pt x="14465" y="8656"/>
                </a:lnTo>
                <a:lnTo>
                  <a:pt x="14458" y="8642"/>
                </a:lnTo>
                <a:lnTo>
                  <a:pt x="14449" y="8628"/>
                </a:lnTo>
                <a:lnTo>
                  <a:pt x="14441" y="8614"/>
                </a:lnTo>
                <a:lnTo>
                  <a:pt x="14434" y="8604"/>
                </a:lnTo>
                <a:lnTo>
                  <a:pt x="14426" y="8587"/>
                </a:lnTo>
                <a:lnTo>
                  <a:pt x="14415" y="8564"/>
                </a:lnTo>
                <a:lnTo>
                  <a:pt x="14403" y="8537"/>
                </a:lnTo>
                <a:lnTo>
                  <a:pt x="14375" y="8470"/>
                </a:lnTo>
                <a:lnTo>
                  <a:pt x="14346" y="8395"/>
                </a:lnTo>
                <a:lnTo>
                  <a:pt x="14317" y="8320"/>
                </a:lnTo>
                <a:lnTo>
                  <a:pt x="14293" y="8253"/>
                </a:lnTo>
                <a:lnTo>
                  <a:pt x="14283" y="8224"/>
                </a:lnTo>
                <a:lnTo>
                  <a:pt x="14275" y="8200"/>
                </a:lnTo>
                <a:lnTo>
                  <a:pt x="14270" y="8182"/>
                </a:lnTo>
                <a:lnTo>
                  <a:pt x="14269" y="8170"/>
                </a:lnTo>
                <a:lnTo>
                  <a:pt x="14278" y="8176"/>
                </a:lnTo>
                <a:lnTo>
                  <a:pt x="14288" y="8184"/>
                </a:lnTo>
                <a:lnTo>
                  <a:pt x="14295" y="8191"/>
                </a:lnTo>
                <a:lnTo>
                  <a:pt x="14302" y="8198"/>
                </a:lnTo>
                <a:lnTo>
                  <a:pt x="14314" y="8211"/>
                </a:lnTo>
                <a:lnTo>
                  <a:pt x="14322" y="8225"/>
                </a:lnTo>
                <a:lnTo>
                  <a:pt x="14328" y="8237"/>
                </a:lnTo>
                <a:lnTo>
                  <a:pt x="14333" y="8250"/>
                </a:lnTo>
                <a:lnTo>
                  <a:pt x="14336" y="8262"/>
                </a:lnTo>
                <a:lnTo>
                  <a:pt x="14339" y="8273"/>
                </a:lnTo>
                <a:lnTo>
                  <a:pt x="14343" y="8284"/>
                </a:lnTo>
                <a:lnTo>
                  <a:pt x="14348" y="8293"/>
                </a:lnTo>
                <a:lnTo>
                  <a:pt x="14350" y="8297"/>
                </a:lnTo>
                <a:lnTo>
                  <a:pt x="14354" y="8301"/>
                </a:lnTo>
                <a:lnTo>
                  <a:pt x="14357" y="8305"/>
                </a:lnTo>
                <a:lnTo>
                  <a:pt x="14361" y="8310"/>
                </a:lnTo>
                <a:lnTo>
                  <a:pt x="14366" y="8313"/>
                </a:lnTo>
                <a:lnTo>
                  <a:pt x="14372" y="8316"/>
                </a:lnTo>
                <a:lnTo>
                  <a:pt x="14379" y="8319"/>
                </a:lnTo>
                <a:lnTo>
                  <a:pt x="14386" y="8321"/>
                </a:lnTo>
                <a:lnTo>
                  <a:pt x="14395" y="8323"/>
                </a:lnTo>
                <a:lnTo>
                  <a:pt x="14404" y="8325"/>
                </a:lnTo>
                <a:lnTo>
                  <a:pt x="14415" y="8327"/>
                </a:lnTo>
                <a:lnTo>
                  <a:pt x="14427" y="8328"/>
                </a:lnTo>
                <a:lnTo>
                  <a:pt x="14447" y="8258"/>
                </a:lnTo>
                <a:lnTo>
                  <a:pt x="14464" y="8310"/>
                </a:lnTo>
                <a:lnTo>
                  <a:pt x="14515" y="8311"/>
                </a:lnTo>
                <a:lnTo>
                  <a:pt x="14523" y="8344"/>
                </a:lnTo>
                <a:lnTo>
                  <a:pt x="14533" y="8376"/>
                </a:lnTo>
                <a:lnTo>
                  <a:pt x="14545" y="8406"/>
                </a:lnTo>
                <a:lnTo>
                  <a:pt x="14557" y="8433"/>
                </a:lnTo>
                <a:lnTo>
                  <a:pt x="14564" y="8448"/>
                </a:lnTo>
                <a:lnTo>
                  <a:pt x="14572" y="8460"/>
                </a:lnTo>
                <a:lnTo>
                  <a:pt x="14579" y="8474"/>
                </a:lnTo>
                <a:lnTo>
                  <a:pt x="14587" y="8487"/>
                </a:lnTo>
                <a:lnTo>
                  <a:pt x="14605" y="8512"/>
                </a:lnTo>
                <a:lnTo>
                  <a:pt x="14623" y="8536"/>
                </a:lnTo>
                <a:lnTo>
                  <a:pt x="14637" y="8554"/>
                </a:lnTo>
                <a:lnTo>
                  <a:pt x="14649" y="8571"/>
                </a:lnTo>
                <a:lnTo>
                  <a:pt x="14658" y="8587"/>
                </a:lnTo>
                <a:lnTo>
                  <a:pt x="14667" y="8602"/>
                </a:lnTo>
                <a:lnTo>
                  <a:pt x="14673" y="8616"/>
                </a:lnTo>
                <a:lnTo>
                  <a:pt x="14678" y="8631"/>
                </a:lnTo>
                <a:lnTo>
                  <a:pt x="14683" y="8644"/>
                </a:lnTo>
                <a:lnTo>
                  <a:pt x="14687" y="8656"/>
                </a:lnTo>
                <a:lnTo>
                  <a:pt x="14695" y="8681"/>
                </a:lnTo>
                <a:lnTo>
                  <a:pt x="14705" y="8706"/>
                </a:lnTo>
                <a:lnTo>
                  <a:pt x="14711" y="8717"/>
                </a:lnTo>
                <a:lnTo>
                  <a:pt x="14718" y="8730"/>
                </a:lnTo>
                <a:lnTo>
                  <a:pt x="14728" y="8742"/>
                </a:lnTo>
                <a:lnTo>
                  <a:pt x="14739" y="8755"/>
                </a:lnTo>
                <a:lnTo>
                  <a:pt x="14753" y="8771"/>
                </a:lnTo>
                <a:lnTo>
                  <a:pt x="14766" y="8786"/>
                </a:lnTo>
                <a:lnTo>
                  <a:pt x="14777" y="8799"/>
                </a:lnTo>
                <a:lnTo>
                  <a:pt x="14785" y="8812"/>
                </a:lnTo>
                <a:lnTo>
                  <a:pt x="14794" y="8825"/>
                </a:lnTo>
                <a:lnTo>
                  <a:pt x="14799" y="8837"/>
                </a:lnTo>
                <a:lnTo>
                  <a:pt x="14804" y="8849"/>
                </a:lnTo>
                <a:lnTo>
                  <a:pt x="14807" y="8861"/>
                </a:lnTo>
                <a:lnTo>
                  <a:pt x="14810" y="8873"/>
                </a:lnTo>
                <a:lnTo>
                  <a:pt x="14811" y="8886"/>
                </a:lnTo>
                <a:lnTo>
                  <a:pt x="14812" y="8899"/>
                </a:lnTo>
                <a:lnTo>
                  <a:pt x="14812" y="8914"/>
                </a:lnTo>
                <a:lnTo>
                  <a:pt x="14811" y="8945"/>
                </a:lnTo>
                <a:lnTo>
                  <a:pt x="14808" y="8982"/>
                </a:lnTo>
                <a:lnTo>
                  <a:pt x="14808" y="9002"/>
                </a:lnTo>
                <a:lnTo>
                  <a:pt x="14807" y="9021"/>
                </a:lnTo>
                <a:lnTo>
                  <a:pt x="14808" y="9039"/>
                </a:lnTo>
                <a:lnTo>
                  <a:pt x="14809" y="9054"/>
                </a:lnTo>
                <a:lnTo>
                  <a:pt x="14812" y="9083"/>
                </a:lnTo>
                <a:lnTo>
                  <a:pt x="14817" y="9111"/>
                </a:lnTo>
                <a:lnTo>
                  <a:pt x="14823" y="9138"/>
                </a:lnTo>
                <a:lnTo>
                  <a:pt x="14827" y="9168"/>
                </a:lnTo>
                <a:lnTo>
                  <a:pt x="14829" y="9184"/>
                </a:lnTo>
                <a:lnTo>
                  <a:pt x="14831" y="9202"/>
                </a:lnTo>
                <a:lnTo>
                  <a:pt x="14831" y="9221"/>
                </a:lnTo>
                <a:lnTo>
                  <a:pt x="14832" y="9243"/>
                </a:lnTo>
                <a:lnTo>
                  <a:pt x="14869" y="9268"/>
                </a:lnTo>
                <a:lnTo>
                  <a:pt x="14903" y="9291"/>
                </a:lnTo>
                <a:lnTo>
                  <a:pt x="14919" y="9303"/>
                </a:lnTo>
                <a:lnTo>
                  <a:pt x="14933" y="9315"/>
                </a:lnTo>
                <a:lnTo>
                  <a:pt x="14946" y="9329"/>
                </a:lnTo>
                <a:lnTo>
                  <a:pt x="14959" y="9343"/>
                </a:lnTo>
                <a:lnTo>
                  <a:pt x="14970" y="9359"/>
                </a:lnTo>
                <a:lnTo>
                  <a:pt x="14980" y="9376"/>
                </a:lnTo>
                <a:lnTo>
                  <a:pt x="14988" y="9395"/>
                </a:lnTo>
                <a:lnTo>
                  <a:pt x="14995" y="9415"/>
                </a:lnTo>
                <a:lnTo>
                  <a:pt x="15000" y="9438"/>
                </a:lnTo>
                <a:lnTo>
                  <a:pt x="15004" y="9464"/>
                </a:lnTo>
                <a:lnTo>
                  <a:pt x="15006" y="9493"/>
                </a:lnTo>
                <a:lnTo>
                  <a:pt x="15007" y="9524"/>
                </a:lnTo>
                <a:lnTo>
                  <a:pt x="15020" y="9528"/>
                </a:lnTo>
                <a:lnTo>
                  <a:pt x="15031" y="9535"/>
                </a:lnTo>
                <a:lnTo>
                  <a:pt x="15040" y="9543"/>
                </a:lnTo>
                <a:lnTo>
                  <a:pt x="15050" y="9554"/>
                </a:lnTo>
                <a:lnTo>
                  <a:pt x="15058" y="9565"/>
                </a:lnTo>
                <a:lnTo>
                  <a:pt x="15066" y="9579"/>
                </a:lnTo>
                <a:lnTo>
                  <a:pt x="15072" y="9593"/>
                </a:lnTo>
                <a:lnTo>
                  <a:pt x="15079" y="9609"/>
                </a:lnTo>
                <a:lnTo>
                  <a:pt x="15084" y="9627"/>
                </a:lnTo>
                <a:lnTo>
                  <a:pt x="15089" y="9646"/>
                </a:lnTo>
                <a:lnTo>
                  <a:pt x="15093" y="9665"/>
                </a:lnTo>
                <a:lnTo>
                  <a:pt x="15096" y="9685"/>
                </a:lnTo>
                <a:lnTo>
                  <a:pt x="15102" y="9728"/>
                </a:lnTo>
                <a:lnTo>
                  <a:pt x="15107" y="9773"/>
                </a:lnTo>
                <a:lnTo>
                  <a:pt x="15113" y="9867"/>
                </a:lnTo>
                <a:lnTo>
                  <a:pt x="15116" y="9957"/>
                </a:lnTo>
                <a:lnTo>
                  <a:pt x="15118" y="10000"/>
                </a:lnTo>
                <a:lnTo>
                  <a:pt x="15121" y="10039"/>
                </a:lnTo>
                <a:lnTo>
                  <a:pt x="15123" y="10058"/>
                </a:lnTo>
                <a:lnTo>
                  <a:pt x="15125" y="10074"/>
                </a:lnTo>
                <a:lnTo>
                  <a:pt x="15128" y="10090"/>
                </a:lnTo>
                <a:lnTo>
                  <a:pt x="15131" y="10104"/>
                </a:lnTo>
                <a:lnTo>
                  <a:pt x="15237" y="10104"/>
                </a:lnTo>
                <a:lnTo>
                  <a:pt x="15248" y="10104"/>
                </a:lnTo>
                <a:lnTo>
                  <a:pt x="15257" y="10103"/>
                </a:lnTo>
                <a:lnTo>
                  <a:pt x="15264" y="10102"/>
                </a:lnTo>
                <a:lnTo>
                  <a:pt x="15270" y="10100"/>
                </a:lnTo>
                <a:lnTo>
                  <a:pt x="15273" y="10098"/>
                </a:lnTo>
                <a:lnTo>
                  <a:pt x="15276" y="10095"/>
                </a:lnTo>
                <a:lnTo>
                  <a:pt x="15278" y="10092"/>
                </a:lnTo>
                <a:lnTo>
                  <a:pt x="15279" y="10089"/>
                </a:lnTo>
                <a:lnTo>
                  <a:pt x="15282" y="10080"/>
                </a:lnTo>
                <a:lnTo>
                  <a:pt x="15288" y="10070"/>
                </a:lnTo>
                <a:lnTo>
                  <a:pt x="15293" y="10065"/>
                </a:lnTo>
                <a:lnTo>
                  <a:pt x="15301" y="10060"/>
                </a:lnTo>
                <a:lnTo>
                  <a:pt x="15310" y="10054"/>
                </a:lnTo>
                <a:lnTo>
                  <a:pt x="15321" y="10048"/>
                </a:lnTo>
                <a:lnTo>
                  <a:pt x="15333" y="10044"/>
                </a:lnTo>
                <a:lnTo>
                  <a:pt x="15345" y="10041"/>
                </a:lnTo>
                <a:lnTo>
                  <a:pt x="15359" y="10040"/>
                </a:lnTo>
                <a:lnTo>
                  <a:pt x="15375" y="10038"/>
                </a:lnTo>
                <a:lnTo>
                  <a:pt x="15390" y="10037"/>
                </a:lnTo>
                <a:lnTo>
                  <a:pt x="15407" y="10035"/>
                </a:lnTo>
                <a:lnTo>
                  <a:pt x="15423" y="10032"/>
                </a:lnTo>
                <a:lnTo>
                  <a:pt x="15441" y="10028"/>
                </a:lnTo>
                <a:lnTo>
                  <a:pt x="15452" y="10022"/>
                </a:lnTo>
                <a:lnTo>
                  <a:pt x="15474" y="10013"/>
                </a:lnTo>
                <a:lnTo>
                  <a:pt x="15502" y="10002"/>
                </a:lnTo>
                <a:lnTo>
                  <a:pt x="15534" y="9987"/>
                </a:lnTo>
                <a:lnTo>
                  <a:pt x="15565" y="9973"/>
                </a:lnTo>
                <a:lnTo>
                  <a:pt x="15593" y="9961"/>
                </a:lnTo>
                <a:lnTo>
                  <a:pt x="15613" y="9951"/>
                </a:lnTo>
                <a:lnTo>
                  <a:pt x="15624" y="9946"/>
                </a:lnTo>
                <a:lnTo>
                  <a:pt x="15633" y="9923"/>
                </a:lnTo>
                <a:lnTo>
                  <a:pt x="15642" y="9898"/>
                </a:lnTo>
                <a:lnTo>
                  <a:pt x="15652" y="9869"/>
                </a:lnTo>
                <a:lnTo>
                  <a:pt x="15662" y="9837"/>
                </a:lnTo>
                <a:lnTo>
                  <a:pt x="15671" y="9802"/>
                </a:lnTo>
                <a:lnTo>
                  <a:pt x="15680" y="9764"/>
                </a:lnTo>
                <a:lnTo>
                  <a:pt x="15689" y="9724"/>
                </a:lnTo>
                <a:lnTo>
                  <a:pt x="15698" y="9682"/>
                </a:lnTo>
                <a:lnTo>
                  <a:pt x="15715" y="9590"/>
                </a:lnTo>
                <a:lnTo>
                  <a:pt x="15730" y="9493"/>
                </a:lnTo>
                <a:lnTo>
                  <a:pt x="15746" y="9391"/>
                </a:lnTo>
                <a:lnTo>
                  <a:pt x="15759" y="9284"/>
                </a:lnTo>
                <a:lnTo>
                  <a:pt x="15771" y="9177"/>
                </a:lnTo>
                <a:lnTo>
                  <a:pt x="15783" y="9071"/>
                </a:lnTo>
                <a:lnTo>
                  <a:pt x="15793" y="8964"/>
                </a:lnTo>
                <a:lnTo>
                  <a:pt x="15801" y="8862"/>
                </a:lnTo>
                <a:lnTo>
                  <a:pt x="15808" y="8766"/>
                </a:lnTo>
                <a:lnTo>
                  <a:pt x="15813" y="8675"/>
                </a:lnTo>
                <a:lnTo>
                  <a:pt x="15816" y="8593"/>
                </a:lnTo>
                <a:lnTo>
                  <a:pt x="15817" y="8521"/>
                </a:lnTo>
                <a:lnTo>
                  <a:pt x="15804" y="8513"/>
                </a:lnTo>
                <a:lnTo>
                  <a:pt x="15793" y="8504"/>
                </a:lnTo>
                <a:lnTo>
                  <a:pt x="15782" y="8493"/>
                </a:lnTo>
                <a:lnTo>
                  <a:pt x="15770" y="8483"/>
                </a:lnTo>
                <a:lnTo>
                  <a:pt x="15760" y="8473"/>
                </a:lnTo>
                <a:lnTo>
                  <a:pt x="15751" y="8461"/>
                </a:lnTo>
                <a:lnTo>
                  <a:pt x="15741" y="8450"/>
                </a:lnTo>
                <a:lnTo>
                  <a:pt x="15732" y="8438"/>
                </a:lnTo>
                <a:lnTo>
                  <a:pt x="15724" y="8425"/>
                </a:lnTo>
                <a:lnTo>
                  <a:pt x="15716" y="8412"/>
                </a:lnTo>
                <a:lnTo>
                  <a:pt x="15708" y="8398"/>
                </a:lnTo>
                <a:lnTo>
                  <a:pt x="15701" y="8385"/>
                </a:lnTo>
                <a:lnTo>
                  <a:pt x="15695" y="8370"/>
                </a:lnTo>
                <a:lnTo>
                  <a:pt x="15688" y="8356"/>
                </a:lnTo>
                <a:lnTo>
                  <a:pt x="15683" y="8342"/>
                </a:lnTo>
                <a:lnTo>
                  <a:pt x="15677" y="8326"/>
                </a:lnTo>
                <a:lnTo>
                  <a:pt x="15667" y="8296"/>
                </a:lnTo>
                <a:lnTo>
                  <a:pt x="15660" y="8264"/>
                </a:lnTo>
                <a:lnTo>
                  <a:pt x="15653" y="8232"/>
                </a:lnTo>
                <a:lnTo>
                  <a:pt x="15648" y="8199"/>
                </a:lnTo>
                <a:lnTo>
                  <a:pt x="15644" y="8165"/>
                </a:lnTo>
                <a:lnTo>
                  <a:pt x="15641" y="8132"/>
                </a:lnTo>
                <a:lnTo>
                  <a:pt x="15640" y="8098"/>
                </a:lnTo>
                <a:lnTo>
                  <a:pt x="15641" y="8064"/>
                </a:lnTo>
                <a:lnTo>
                  <a:pt x="15817" y="8099"/>
                </a:lnTo>
                <a:lnTo>
                  <a:pt x="15768" y="7251"/>
                </a:lnTo>
                <a:lnTo>
                  <a:pt x="15688" y="7185"/>
                </a:lnTo>
                <a:lnTo>
                  <a:pt x="15694" y="6921"/>
                </a:lnTo>
                <a:lnTo>
                  <a:pt x="15692" y="6890"/>
                </a:lnTo>
                <a:lnTo>
                  <a:pt x="15689" y="6855"/>
                </a:lnTo>
                <a:lnTo>
                  <a:pt x="15683" y="6818"/>
                </a:lnTo>
                <a:lnTo>
                  <a:pt x="15676" y="6779"/>
                </a:lnTo>
                <a:lnTo>
                  <a:pt x="15668" y="6742"/>
                </a:lnTo>
                <a:lnTo>
                  <a:pt x="15659" y="6708"/>
                </a:lnTo>
                <a:lnTo>
                  <a:pt x="15655" y="6694"/>
                </a:lnTo>
                <a:lnTo>
                  <a:pt x="15650" y="6679"/>
                </a:lnTo>
                <a:lnTo>
                  <a:pt x="15645" y="6668"/>
                </a:lnTo>
                <a:lnTo>
                  <a:pt x="15641" y="6658"/>
                </a:lnTo>
                <a:lnTo>
                  <a:pt x="15506" y="6425"/>
                </a:lnTo>
                <a:lnTo>
                  <a:pt x="15520" y="6359"/>
                </a:lnTo>
                <a:lnTo>
                  <a:pt x="15447" y="6358"/>
                </a:lnTo>
                <a:lnTo>
                  <a:pt x="15447" y="6253"/>
                </a:lnTo>
                <a:lnTo>
                  <a:pt x="15447" y="6241"/>
                </a:lnTo>
                <a:lnTo>
                  <a:pt x="15448" y="6231"/>
                </a:lnTo>
                <a:lnTo>
                  <a:pt x="15450" y="6221"/>
                </a:lnTo>
                <a:lnTo>
                  <a:pt x="15452" y="6210"/>
                </a:lnTo>
                <a:lnTo>
                  <a:pt x="15458" y="6192"/>
                </a:lnTo>
                <a:lnTo>
                  <a:pt x="15465" y="6173"/>
                </a:lnTo>
                <a:lnTo>
                  <a:pt x="15472" y="6157"/>
                </a:lnTo>
                <a:lnTo>
                  <a:pt x="15481" y="6141"/>
                </a:lnTo>
                <a:lnTo>
                  <a:pt x="15491" y="6126"/>
                </a:lnTo>
                <a:lnTo>
                  <a:pt x="15500" y="6112"/>
                </a:lnTo>
                <a:lnTo>
                  <a:pt x="15498" y="6090"/>
                </a:lnTo>
                <a:lnTo>
                  <a:pt x="15494" y="6066"/>
                </a:lnTo>
                <a:lnTo>
                  <a:pt x="15488" y="6039"/>
                </a:lnTo>
                <a:lnTo>
                  <a:pt x="15481" y="6011"/>
                </a:lnTo>
                <a:lnTo>
                  <a:pt x="15472" y="5981"/>
                </a:lnTo>
                <a:lnTo>
                  <a:pt x="15463" y="5949"/>
                </a:lnTo>
                <a:lnTo>
                  <a:pt x="15452" y="5915"/>
                </a:lnTo>
                <a:lnTo>
                  <a:pt x="15441" y="5880"/>
                </a:lnTo>
                <a:lnTo>
                  <a:pt x="15414" y="5808"/>
                </a:lnTo>
                <a:lnTo>
                  <a:pt x="15385" y="5730"/>
                </a:lnTo>
                <a:lnTo>
                  <a:pt x="15353" y="5651"/>
                </a:lnTo>
                <a:lnTo>
                  <a:pt x="15320" y="5570"/>
                </a:lnTo>
                <a:lnTo>
                  <a:pt x="15287" y="5490"/>
                </a:lnTo>
                <a:lnTo>
                  <a:pt x="15253" y="5410"/>
                </a:lnTo>
                <a:lnTo>
                  <a:pt x="15219" y="5334"/>
                </a:lnTo>
                <a:lnTo>
                  <a:pt x="15188" y="5261"/>
                </a:lnTo>
                <a:lnTo>
                  <a:pt x="15158" y="5192"/>
                </a:lnTo>
                <a:lnTo>
                  <a:pt x="15131" y="5129"/>
                </a:lnTo>
                <a:lnTo>
                  <a:pt x="15108" y="5075"/>
                </a:lnTo>
                <a:lnTo>
                  <a:pt x="15089" y="5028"/>
                </a:lnTo>
                <a:lnTo>
                  <a:pt x="15065" y="4974"/>
                </a:lnTo>
                <a:lnTo>
                  <a:pt x="15038" y="4916"/>
                </a:lnTo>
                <a:lnTo>
                  <a:pt x="15009" y="4856"/>
                </a:lnTo>
                <a:lnTo>
                  <a:pt x="14977" y="4793"/>
                </a:lnTo>
                <a:lnTo>
                  <a:pt x="14943" y="4730"/>
                </a:lnTo>
                <a:lnTo>
                  <a:pt x="14907" y="4666"/>
                </a:lnTo>
                <a:lnTo>
                  <a:pt x="14870" y="4601"/>
                </a:lnTo>
                <a:lnTo>
                  <a:pt x="14832" y="4536"/>
                </a:lnTo>
                <a:lnTo>
                  <a:pt x="14793" y="4471"/>
                </a:lnTo>
                <a:lnTo>
                  <a:pt x="14754" y="4408"/>
                </a:lnTo>
                <a:lnTo>
                  <a:pt x="14715" y="4345"/>
                </a:lnTo>
                <a:lnTo>
                  <a:pt x="14677" y="4284"/>
                </a:lnTo>
                <a:lnTo>
                  <a:pt x="14639" y="4226"/>
                </a:lnTo>
                <a:lnTo>
                  <a:pt x="14603" y="4170"/>
                </a:lnTo>
                <a:lnTo>
                  <a:pt x="14569" y="4118"/>
                </a:lnTo>
                <a:lnTo>
                  <a:pt x="14537" y="4068"/>
                </a:lnTo>
                <a:lnTo>
                  <a:pt x="14497" y="4010"/>
                </a:lnTo>
                <a:lnTo>
                  <a:pt x="14457" y="3954"/>
                </a:lnTo>
                <a:lnTo>
                  <a:pt x="14418" y="3900"/>
                </a:lnTo>
                <a:lnTo>
                  <a:pt x="14378" y="3846"/>
                </a:lnTo>
                <a:lnTo>
                  <a:pt x="14337" y="3792"/>
                </a:lnTo>
                <a:lnTo>
                  <a:pt x="14297" y="3740"/>
                </a:lnTo>
                <a:lnTo>
                  <a:pt x="14256" y="3686"/>
                </a:lnTo>
                <a:lnTo>
                  <a:pt x="14215" y="3632"/>
                </a:lnTo>
                <a:lnTo>
                  <a:pt x="14204" y="3618"/>
                </a:lnTo>
                <a:lnTo>
                  <a:pt x="14193" y="3603"/>
                </a:lnTo>
                <a:lnTo>
                  <a:pt x="14181" y="3591"/>
                </a:lnTo>
                <a:lnTo>
                  <a:pt x="14169" y="3578"/>
                </a:lnTo>
                <a:lnTo>
                  <a:pt x="14145" y="3554"/>
                </a:lnTo>
                <a:lnTo>
                  <a:pt x="14122" y="3531"/>
                </a:lnTo>
                <a:lnTo>
                  <a:pt x="14099" y="3508"/>
                </a:lnTo>
                <a:lnTo>
                  <a:pt x="14078" y="3486"/>
                </a:lnTo>
                <a:lnTo>
                  <a:pt x="14069" y="3473"/>
                </a:lnTo>
                <a:lnTo>
                  <a:pt x="14061" y="3461"/>
                </a:lnTo>
                <a:lnTo>
                  <a:pt x="14052" y="3448"/>
                </a:lnTo>
                <a:lnTo>
                  <a:pt x="14045" y="3433"/>
                </a:lnTo>
                <a:lnTo>
                  <a:pt x="14038" y="3420"/>
                </a:lnTo>
                <a:lnTo>
                  <a:pt x="14031" y="3405"/>
                </a:lnTo>
                <a:lnTo>
                  <a:pt x="14021" y="3391"/>
                </a:lnTo>
                <a:lnTo>
                  <a:pt x="14011" y="3376"/>
                </a:lnTo>
                <a:lnTo>
                  <a:pt x="13989" y="3348"/>
                </a:lnTo>
                <a:lnTo>
                  <a:pt x="13967" y="3321"/>
                </a:lnTo>
                <a:lnTo>
                  <a:pt x="13941" y="3294"/>
                </a:lnTo>
                <a:lnTo>
                  <a:pt x="13916" y="3268"/>
                </a:lnTo>
                <a:lnTo>
                  <a:pt x="13891" y="3245"/>
                </a:lnTo>
                <a:lnTo>
                  <a:pt x="13869" y="3223"/>
                </a:lnTo>
                <a:lnTo>
                  <a:pt x="13824" y="3182"/>
                </a:lnTo>
                <a:lnTo>
                  <a:pt x="13780" y="3138"/>
                </a:lnTo>
                <a:lnTo>
                  <a:pt x="13734" y="3090"/>
                </a:lnTo>
                <a:lnTo>
                  <a:pt x="13688" y="3041"/>
                </a:lnTo>
                <a:lnTo>
                  <a:pt x="13641" y="2990"/>
                </a:lnTo>
                <a:lnTo>
                  <a:pt x="13594" y="2937"/>
                </a:lnTo>
                <a:lnTo>
                  <a:pt x="13545" y="2885"/>
                </a:lnTo>
                <a:lnTo>
                  <a:pt x="13497" y="2832"/>
                </a:lnTo>
                <a:lnTo>
                  <a:pt x="13447" y="2781"/>
                </a:lnTo>
                <a:lnTo>
                  <a:pt x="13397" y="2731"/>
                </a:lnTo>
                <a:lnTo>
                  <a:pt x="13346" y="2682"/>
                </a:lnTo>
                <a:lnTo>
                  <a:pt x="13296" y="2636"/>
                </a:lnTo>
                <a:lnTo>
                  <a:pt x="13271" y="2614"/>
                </a:lnTo>
                <a:lnTo>
                  <a:pt x="13245" y="2594"/>
                </a:lnTo>
                <a:lnTo>
                  <a:pt x="13219" y="2573"/>
                </a:lnTo>
                <a:lnTo>
                  <a:pt x="13193" y="2554"/>
                </a:lnTo>
                <a:lnTo>
                  <a:pt x="13167" y="2536"/>
                </a:lnTo>
                <a:lnTo>
                  <a:pt x="13142" y="2519"/>
                </a:lnTo>
                <a:lnTo>
                  <a:pt x="13116" y="2504"/>
                </a:lnTo>
                <a:lnTo>
                  <a:pt x="13090" y="2489"/>
                </a:lnTo>
                <a:lnTo>
                  <a:pt x="13090" y="2560"/>
                </a:lnTo>
                <a:lnTo>
                  <a:pt x="13055" y="2560"/>
                </a:lnTo>
                <a:lnTo>
                  <a:pt x="13055" y="2472"/>
                </a:lnTo>
                <a:lnTo>
                  <a:pt x="13054" y="2463"/>
                </a:lnTo>
                <a:lnTo>
                  <a:pt x="13053" y="2454"/>
                </a:lnTo>
                <a:lnTo>
                  <a:pt x="13051" y="2447"/>
                </a:lnTo>
                <a:lnTo>
                  <a:pt x="13048" y="2440"/>
                </a:lnTo>
                <a:lnTo>
                  <a:pt x="13045" y="2434"/>
                </a:lnTo>
                <a:lnTo>
                  <a:pt x="13040" y="2427"/>
                </a:lnTo>
                <a:lnTo>
                  <a:pt x="13035" y="2421"/>
                </a:lnTo>
                <a:lnTo>
                  <a:pt x="13031" y="2416"/>
                </a:lnTo>
                <a:lnTo>
                  <a:pt x="13020" y="2407"/>
                </a:lnTo>
                <a:lnTo>
                  <a:pt x="13008" y="2398"/>
                </a:lnTo>
                <a:lnTo>
                  <a:pt x="12996" y="2391"/>
                </a:lnTo>
                <a:lnTo>
                  <a:pt x="12985" y="2383"/>
                </a:lnTo>
                <a:lnTo>
                  <a:pt x="12985" y="2454"/>
                </a:lnTo>
                <a:lnTo>
                  <a:pt x="12933" y="2433"/>
                </a:lnTo>
                <a:lnTo>
                  <a:pt x="12865" y="2510"/>
                </a:lnTo>
                <a:lnTo>
                  <a:pt x="12744" y="2427"/>
                </a:lnTo>
                <a:lnTo>
                  <a:pt x="12733" y="2441"/>
                </a:lnTo>
                <a:lnTo>
                  <a:pt x="12799" y="2517"/>
                </a:lnTo>
                <a:lnTo>
                  <a:pt x="12792" y="2541"/>
                </a:lnTo>
                <a:lnTo>
                  <a:pt x="12581" y="2547"/>
                </a:lnTo>
                <a:lnTo>
                  <a:pt x="12577" y="2524"/>
                </a:lnTo>
                <a:lnTo>
                  <a:pt x="12600" y="2629"/>
                </a:lnTo>
                <a:lnTo>
                  <a:pt x="12527" y="2630"/>
                </a:lnTo>
                <a:lnTo>
                  <a:pt x="12505" y="2770"/>
                </a:lnTo>
                <a:lnTo>
                  <a:pt x="12429" y="2808"/>
                </a:lnTo>
                <a:lnTo>
                  <a:pt x="12440" y="2824"/>
                </a:lnTo>
                <a:lnTo>
                  <a:pt x="12526" y="2802"/>
                </a:lnTo>
                <a:lnTo>
                  <a:pt x="12467" y="2868"/>
                </a:lnTo>
                <a:lnTo>
                  <a:pt x="12423" y="2838"/>
                </a:lnTo>
                <a:lnTo>
                  <a:pt x="12454" y="2948"/>
                </a:lnTo>
                <a:lnTo>
                  <a:pt x="12439" y="2936"/>
                </a:lnTo>
                <a:lnTo>
                  <a:pt x="12378" y="3047"/>
                </a:lnTo>
                <a:lnTo>
                  <a:pt x="12282" y="3089"/>
                </a:lnTo>
                <a:lnTo>
                  <a:pt x="12286" y="3096"/>
                </a:lnTo>
                <a:lnTo>
                  <a:pt x="12289" y="3102"/>
                </a:lnTo>
                <a:lnTo>
                  <a:pt x="12291" y="3105"/>
                </a:lnTo>
                <a:lnTo>
                  <a:pt x="12294" y="3107"/>
                </a:lnTo>
                <a:lnTo>
                  <a:pt x="12297" y="3107"/>
                </a:lnTo>
                <a:lnTo>
                  <a:pt x="12298" y="3106"/>
                </a:lnTo>
                <a:lnTo>
                  <a:pt x="12299" y="3106"/>
                </a:lnTo>
                <a:lnTo>
                  <a:pt x="12299" y="3110"/>
                </a:lnTo>
                <a:lnTo>
                  <a:pt x="12298" y="3120"/>
                </a:lnTo>
                <a:lnTo>
                  <a:pt x="12298" y="3140"/>
                </a:lnTo>
                <a:lnTo>
                  <a:pt x="12298" y="3192"/>
                </a:lnTo>
                <a:lnTo>
                  <a:pt x="12177" y="3281"/>
                </a:lnTo>
                <a:lnTo>
                  <a:pt x="12193" y="3298"/>
                </a:lnTo>
                <a:lnTo>
                  <a:pt x="12186" y="3299"/>
                </a:lnTo>
                <a:lnTo>
                  <a:pt x="12178" y="3301"/>
                </a:lnTo>
                <a:lnTo>
                  <a:pt x="12171" y="3303"/>
                </a:lnTo>
                <a:lnTo>
                  <a:pt x="12164" y="3306"/>
                </a:lnTo>
                <a:lnTo>
                  <a:pt x="12149" y="3313"/>
                </a:lnTo>
                <a:lnTo>
                  <a:pt x="12136" y="3323"/>
                </a:lnTo>
                <a:lnTo>
                  <a:pt x="12123" y="3334"/>
                </a:lnTo>
                <a:lnTo>
                  <a:pt x="12109" y="3346"/>
                </a:lnTo>
                <a:lnTo>
                  <a:pt x="12097" y="3360"/>
                </a:lnTo>
                <a:lnTo>
                  <a:pt x="12084" y="3374"/>
                </a:lnTo>
                <a:lnTo>
                  <a:pt x="12073" y="3390"/>
                </a:lnTo>
                <a:lnTo>
                  <a:pt x="12062" y="3405"/>
                </a:lnTo>
                <a:lnTo>
                  <a:pt x="12052" y="3421"/>
                </a:lnTo>
                <a:lnTo>
                  <a:pt x="12043" y="3436"/>
                </a:lnTo>
                <a:lnTo>
                  <a:pt x="12035" y="3451"/>
                </a:lnTo>
                <a:lnTo>
                  <a:pt x="12028" y="3465"/>
                </a:lnTo>
                <a:lnTo>
                  <a:pt x="12021" y="3480"/>
                </a:lnTo>
                <a:lnTo>
                  <a:pt x="12017" y="3492"/>
                </a:lnTo>
                <a:lnTo>
                  <a:pt x="12106" y="3459"/>
                </a:lnTo>
                <a:lnTo>
                  <a:pt x="12085" y="3526"/>
                </a:lnTo>
                <a:lnTo>
                  <a:pt x="11928" y="3492"/>
                </a:lnTo>
                <a:lnTo>
                  <a:pt x="11927" y="3506"/>
                </a:lnTo>
                <a:lnTo>
                  <a:pt x="11925" y="3520"/>
                </a:lnTo>
                <a:lnTo>
                  <a:pt x="11922" y="3531"/>
                </a:lnTo>
                <a:lnTo>
                  <a:pt x="11919" y="3541"/>
                </a:lnTo>
                <a:lnTo>
                  <a:pt x="11914" y="3552"/>
                </a:lnTo>
                <a:lnTo>
                  <a:pt x="11909" y="3560"/>
                </a:lnTo>
                <a:lnTo>
                  <a:pt x="11904" y="3567"/>
                </a:lnTo>
                <a:lnTo>
                  <a:pt x="11896" y="3573"/>
                </a:lnTo>
                <a:lnTo>
                  <a:pt x="11889" y="3580"/>
                </a:lnTo>
                <a:lnTo>
                  <a:pt x="11880" y="3584"/>
                </a:lnTo>
                <a:lnTo>
                  <a:pt x="11871" y="3588"/>
                </a:lnTo>
                <a:lnTo>
                  <a:pt x="11860" y="3591"/>
                </a:lnTo>
                <a:lnTo>
                  <a:pt x="11848" y="3593"/>
                </a:lnTo>
                <a:lnTo>
                  <a:pt x="11836" y="3595"/>
                </a:lnTo>
                <a:lnTo>
                  <a:pt x="11821" y="3596"/>
                </a:lnTo>
                <a:lnTo>
                  <a:pt x="11806" y="3597"/>
                </a:lnTo>
                <a:lnTo>
                  <a:pt x="11827" y="3666"/>
                </a:lnTo>
                <a:lnTo>
                  <a:pt x="11735" y="3667"/>
                </a:lnTo>
                <a:lnTo>
                  <a:pt x="11735" y="3703"/>
                </a:lnTo>
                <a:lnTo>
                  <a:pt x="11790" y="3711"/>
                </a:lnTo>
                <a:lnTo>
                  <a:pt x="11765" y="3723"/>
                </a:lnTo>
                <a:lnTo>
                  <a:pt x="11748" y="3731"/>
                </a:lnTo>
                <a:lnTo>
                  <a:pt x="11738" y="3735"/>
                </a:lnTo>
                <a:lnTo>
                  <a:pt x="11728" y="3737"/>
                </a:lnTo>
                <a:lnTo>
                  <a:pt x="11716" y="3738"/>
                </a:lnTo>
                <a:lnTo>
                  <a:pt x="11700" y="3738"/>
                </a:lnTo>
                <a:lnTo>
                  <a:pt x="11648" y="3738"/>
                </a:lnTo>
                <a:lnTo>
                  <a:pt x="11684" y="3789"/>
                </a:lnTo>
                <a:lnTo>
                  <a:pt x="11611" y="3805"/>
                </a:lnTo>
                <a:lnTo>
                  <a:pt x="11633" y="3877"/>
                </a:lnTo>
                <a:lnTo>
                  <a:pt x="11806" y="3859"/>
                </a:lnTo>
                <a:lnTo>
                  <a:pt x="11806" y="3896"/>
                </a:lnTo>
                <a:lnTo>
                  <a:pt x="11665" y="3896"/>
                </a:lnTo>
                <a:lnTo>
                  <a:pt x="11647" y="3983"/>
                </a:lnTo>
                <a:lnTo>
                  <a:pt x="11700" y="3983"/>
                </a:lnTo>
                <a:lnTo>
                  <a:pt x="11717" y="4037"/>
                </a:lnTo>
                <a:lnTo>
                  <a:pt x="11768" y="3999"/>
                </a:lnTo>
                <a:lnTo>
                  <a:pt x="11784" y="4011"/>
                </a:lnTo>
                <a:lnTo>
                  <a:pt x="11678" y="4157"/>
                </a:lnTo>
                <a:lnTo>
                  <a:pt x="11753" y="4160"/>
                </a:lnTo>
                <a:lnTo>
                  <a:pt x="11737" y="4283"/>
                </a:lnTo>
                <a:lnTo>
                  <a:pt x="11756" y="4334"/>
                </a:lnTo>
                <a:lnTo>
                  <a:pt x="11806" y="4335"/>
                </a:lnTo>
                <a:lnTo>
                  <a:pt x="11851" y="4338"/>
                </a:lnTo>
                <a:lnTo>
                  <a:pt x="11873" y="4339"/>
                </a:lnTo>
                <a:lnTo>
                  <a:pt x="11893" y="4338"/>
                </a:lnTo>
                <a:lnTo>
                  <a:pt x="11913" y="4337"/>
                </a:lnTo>
                <a:lnTo>
                  <a:pt x="11933" y="4334"/>
                </a:lnTo>
                <a:lnTo>
                  <a:pt x="11950" y="4331"/>
                </a:lnTo>
                <a:lnTo>
                  <a:pt x="11968" y="4326"/>
                </a:lnTo>
                <a:lnTo>
                  <a:pt x="11976" y="4323"/>
                </a:lnTo>
                <a:lnTo>
                  <a:pt x="11983" y="4319"/>
                </a:lnTo>
                <a:lnTo>
                  <a:pt x="11991" y="4315"/>
                </a:lnTo>
                <a:lnTo>
                  <a:pt x="11999" y="4310"/>
                </a:lnTo>
                <a:lnTo>
                  <a:pt x="12007" y="4304"/>
                </a:lnTo>
                <a:lnTo>
                  <a:pt x="12013" y="4298"/>
                </a:lnTo>
                <a:lnTo>
                  <a:pt x="12020" y="4292"/>
                </a:lnTo>
                <a:lnTo>
                  <a:pt x="12028" y="4285"/>
                </a:lnTo>
                <a:lnTo>
                  <a:pt x="12034" y="4277"/>
                </a:lnTo>
                <a:lnTo>
                  <a:pt x="12040" y="4267"/>
                </a:lnTo>
                <a:lnTo>
                  <a:pt x="12046" y="4258"/>
                </a:lnTo>
                <a:lnTo>
                  <a:pt x="12052" y="4248"/>
                </a:lnTo>
                <a:lnTo>
                  <a:pt x="12192" y="4208"/>
                </a:lnTo>
                <a:lnTo>
                  <a:pt x="12193" y="4300"/>
                </a:lnTo>
                <a:lnTo>
                  <a:pt x="12228" y="4300"/>
                </a:lnTo>
                <a:lnTo>
                  <a:pt x="12228" y="4371"/>
                </a:lnTo>
                <a:lnTo>
                  <a:pt x="12229" y="4379"/>
                </a:lnTo>
                <a:lnTo>
                  <a:pt x="12233" y="4389"/>
                </a:lnTo>
                <a:lnTo>
                  <a:pt x="12238" y="4399"/>
                </a:lnTo>
                <a:lnTo>
                  <a:pt x="12245" y="4412"/>
                </a:lnTo>
                <a:lnTo>
                  <a:pt x="12255" y="4424"/>
                </a:lnTo>
                <a:lnTo>
                  <a:pt x="12264" y="4438"/>
                </a:lnTo>
                <a:lnTo>
                  <a:pt x="12275" y="4452"/>
                </a:lnTo>
                <a:lnTo>
                  <a:pt x="12287" y="4466"/>
                </a:lnTo>
                <a:lnTo>
                  <a:pt x="12310" y="4492"/>
                </a:lnTo>
                <a:lnTo>
                  <a:pt x="12333" y="4516"/>
                </a:lnTo>
                <a:lnTo>
                  <a:pt x="12354" y="4535"/>
                </a:lnTo>
                <a:lnTo>
                  <a:pt x="12368" y="4547"/>
                </a:lnTo>
                <a:lnTo>
                  <a:pt x="12333" y="4670"/>
                </a:lnTo>
                <a:lnTo>
                  <a:pt x="12316" y="4635"/>
                </a:lnTo>
                <a:lnTo>
                  <a:pt x="12263" y="4635"/>
                </a:lnTo>
                <a:lnTo>
                  <a:pt x="12260" y="4680"/>
                </a:lnTo>
                <a:lnTo>
                  <a:pt x="12193" y="4723"/>
                </a:lnTo>
                <a:lnTo>
                  <a:pt x="12208" y="4752"/>
                </a:lnTo>
                <a:lnTo>
                  <a:pt x="12219" y="4773"/>
                </a:lnTo>
                <a:lnTo>
                  <a:pt x="12222" y="4777"/>
                </a:lnTo>
                <a:lnTo>
                  <a:pt x="12225" y="4780"/>
                </a:lnTo>
                <a:lnTo>
                  <a:pt x="12228" y="4783"/>
                </a:lnTo>
                <a:lnTo>
                  <a:pt x="12233" y="4784"/>
                </a:lnTo>
                <a:lnTo>
                  <a:pt x="12237" y="4785"/>
                </a:lnTo>
                <a:lnTo>
                  <a:pt x="12243" y="4784"/>
                </a:lnTo>
                <a:lnTo>
                  <a:pt x="12251" y="4782"/>
                </a:lnTo>
                <a:lnTo>
                  <a:pt x="12260" y="4778"/>
                </a:lnTo>
                <a:lnTo>
                  <a:pt x="12298" y="4810"/>
                </a:lnTo>
                <a:lnTo>
                  <a:pt x="12298" y="4775"/>
                </a:lnTo>
                <a:lnTo>
                  <a:pt x="12328" y="4775"/>
                </a:lnTo>
                <a:lnTo>
                  <a:pt x="12333" y="4670"/>
                </a:lnTo>
                <a:close/>
                <a:moveTo>
                  <a:pt x="4100" y="9401"/>
                </a:moveTo>
                <a:lnTo>
                  <a:pt x="4106" y="9408"/>
                </a:lnTo>
                <a:lnTo>
                  <a:pt x="4116" y="9418"/>
                </a:lnTo>
                <a:lnTo>
                  <a:pt x="4128" y="9430"/>
                </a:lnTo>
                <a:lnTo>
                  <a:pt x="4141" y="9441"/>
                </a:lnTo>
                <a:lnTo>
                  <a:pt x="4155" y="9453"/>
                </a:lnTo>
                <a:lnTo>
                  <a:pt x="4168" y="9462"/>
                </a:lnTo>
                <a:lnTo>
                  <a:pt x="4174" y="9466"/>
                </a:lnTo>
                <a:lnTo>
                  <a:pt x="4180" y="9469"/>
                </a:lnTo>
                <a:lnTo>
                  <a:pt x="4184" y="9470"/>
                </a:lnTo>
                <a:lnTo>
                  <a:pt x="4188" y="9471"/>
                </a:lnTo>
                <a:lnTo>
                  <a:pt x="4208" y="9470"/>
                </a:lnTo>
                <a:lnTo>
                  <a:pt x="4225" y="9469"/>
                </a:lnTo>
                <a:lnTo>
                  <a:pt x="4238" y="9467"/>
                </a:lnTo>
                <a:lnTo>
                  <a:pt x="4252" y="9464"/>
                </a:lnTo>
                <a:lnTo>
                  <a:pt x="4264" y="9461"/>
                </a:lnTo>
                <a:lnTo>
                  <a:pt x="4277" y="9459"/>
                </a:lnTo>
                <a:lnTo>
                  <a:pt x="4292" y="9456"/>
                </a:lnTo>
                <a:lnTo>
                  <a:pt x="4311" y="9454"/>
                </a:lnTo>
                <a:lnTo>
                  <a:pt x="4311" y="9418"/>
                </a:lnTo>
                <a:lnTo>
                  <a:pt x="4298" y="9414"/>
                </a:lnTo>
                <a:lnTo>
                  <a:pt x="4288" y="9411"/>
                </a:lnTo>
                <a:lnTo>
                  <a:pt x="4280" y="9408"/>
                </a:lnTo>
                <a:lnTo>
                  <a:pt x="4274" y="9404"/>
                </a:lnTo>
                <a:lnTo>
                  <a:pt x="4265" y="9399"/>
                </a:lnTo>
                <a:lnTo>
                  <a:pt x="4260" y="9394"/>
                </a:lnTo>
                <a:lnTo>
                  <a:pt x="4256" y="9390"/>
                </a:lnTo>
                <a:lnTo>
                  <a:pt x="4251" y="9385"/>
                </a:lnTo>
                <a:lnTo>
                  <a:pt x="4240" y="9384"/>
                </a:lnTo>
                <a:lnTo>
                  <a:pt x="4223" y="9383"/>
                </a:lnTo>
                <a:lnTo>
                  <a:pt x="4153" y="9383"/>
                </a:lnTo>
                <a:lnTo>
                  <a:pt x="4144" y="9383"/>
                </a:lnTo>
                <a:lnTo>
                  <a:pt x="4136" y="9385"/>
                </a:lnTo>
                <a:lnTo>
                  <a:pt x="4128" y="9387"/>
                </a:lnTo>
                <a:lnTo>
                  <a:pt x="4120" y="9390"/>
                </a:lnTo>
                <a:lnTo>
                  <a:pt x="4107" y="9396"/>
                </a:lnTo>
                <a:lnTo>
                  <a:pt x="4100" y="9401"/>
                </a:lnTo>
                <a:close/>
                <a:moveTo>
                  <a:pt x="4667" y="9400"/>
                </a:moveTo>
                <a:lnTo>
                  <a:pt x="4487" y="9366"/>
                </a:lnTo>
                <a:lnTo>
                  <a:pt x="4488" y="9383"/>
                </a:lnTo>
                <a:lnTo>
                  <a:pt x="4489" y="9398"/>
                </a:lnTo>
                <a:lnTo>
                  <a:pt x="4490" y="9404"/>
                </a:lnTo>
                <a:lnTo>
                  <a:pt x="4491" y="9409"/>
                </a:lnTo>
                <a:lnTo>
                  <a:pt x="4492" y="9415"/>
                </a:lnTo>
                <a:lnTo>
                  <a:pt x="4494" y="9419"/>
                </a:lnTo>
                <a:lnTo>
                  <a:pt x="4498" y="9424"/>
                </a:lnTo>
                <a:lnTo>
                  <a:pt x="4501" y="9427"/>
                </a:lnTo>
                <a:lnTo>
                  <a:pt x="4505" y="9430"/>
                </a:lnTo>
                <a:lnTo>
                  <a:pt x="4510" y="9432"/>
                </a:lnTo>
                <a:lnTo>
                  <a:pt x="4515" y="9434"/>
                </a:lnTo>
                <a:lnTo>
                  <a:pt x="4522" y="9435"/>
                </a:lnTo>
                <a:lnTo>
                  <a:pt x="4531" y="9436"/>
                </a:lnTo>
                <a:lnTo>
                  <a:pt x="4540" y="9436"/>
                </a:lnTo>
                <a:lnTo>
                  <a:pt x="4733" y="9436"/>
                </a:lnTo>
                <a:lnTo>
                  <a:pt x="4746" y="9481"/>
                </a:lnTo>
                <a:lnTo>
                  <a:pt x="4804" y="9414"/>
                </a:lnTo>
                <a:lnTo>
                  <a:pt x="5036" y="9400"/>
                </a:lnTo>
                <a:lnTo>
                  <a:pt x="5015" y="9313"/>
                </a:lnTo>
                <a:lnTo>
                  <a:pt x="4945" y="9313"/>
                </a:lnTo>
                <a:lnTo>
                  <a:pt x="4936" y="9312"/>
                </a:lnTo>
                <a:lnTo>
                  <a:pt x="4929" y="9311"/>
                </a:lnTo>
                <a:lnTo>
                  <a:pt x="4922" y="9308"/>
                </a:lnTo>
                <a:lnTo>
                  <a:pt x="4915" y="9305"/>
                </a:lnTo>
                <a:lnTo>
                  <a:pt x="4899" y="9297"/>
                </a:lnTo>
                <a:lnTo>
                  <a:pt x="4883" y="9287"/>
                </a:lnTo>
                <a:lnTo>
                  <a:pt x="4873" y="9282"/>
                </a:lnTo>
                <a:lnTo>
                  <a:pt x="4864" y="9278"/>
                </a:lnTo>
                <a:lnTo>
                  <a:pt x="4854" y="9274"/>
                </a:lnTo>
                <a:lnTo>
                  <a:pt x="4842" y="9271"/>
                </a:lnTo>
                <a:lnTo>
                  <a:pt x="4830" y="9268"/>
                </a:lnTo>
                <a:lnTo>
                  <a:pt x="4817" y="9267"/>
                </a:lnTo>
                <a:lnTo>
                  <a:pt x="4802" y="9266"/>
                </a:lnTo>
                <a:lnTo>
                  <a:pt x="4786" y="9266"/>
                </a:lnTo>
                <a:lnTo>
                  <a:pt x="4631" y="9259"/>
                </a:lnTo>
                <a:lnTo>
                  <a:pt x="4667" y="9400"/>
                </a:lnTo>
                <a:close/>
                <a:moveTo>
                  <a:pt x="3608" y="9049"/>
                </a:moveTo>
                <a:lnTo>
                  <a:pt x="3621" y="9049"/>
                </a:lnTo>
                <a:lnTo>
                  <a:pt x="3632" y="9048"/>
                </a:lnTo>
                <a:lnTo>
                  <a:pt x="3644" y="9046"/>
                </a:lnTo>
                <a:lnTo>
                  <a:pt x="3654" y="9045"/>
                </a:lnTo>
                <a:lnTo>
                  <a:pt x="3663" y="9043"/>
                </a:lnTo>
                <a:lnTo>
                  <a:pt x="3672" y="9040"/>
                </a:lnTo>
                <a:lnTo>
                  <a:pt x="3679" y="9037"/>
                </a:lnTo>
                <a:lnTo>
                  <a:pt x="3685" y="9034"/>
                </a:lnTo>
                <a:lnTo>
                  <a:pt x="3697" y="9027"/>
                </a:lnTo>
                <a:lnTo>
                  <a:pt x="3707" y="9020"/>
                </a:lnTo>
                <a:lnTo>
                  <a:pt x="3715" y="9012"/>
                </a:lnTo>
                <a:lnTo>
                  <a:pt x="3722" y="9003"/>
                </a:lnTo>
                <a:lnTo>
                  <a:pt x="3728" y="8996"/>
                </a:lnTo>
                <a:lnTo>
                  <a:pt x="3736" y="8988"/>
                </a:lnTo>
                <a:lnTo>
                  <a:pt x="3744" y="8981"/>
                </a:lnTo>
                <a:lnTo>
                  <a:pt x="3754" y="8974"/>
                </a:lnTo>
                <a:lnTo>
                  <a:pt x="3766" y="8969"/>
                </a:lnTo>
                <a:lnTo>
                  <a:pt x="3780" y="8965"/>
                </a:lnTo>
                <a:lnTo>
                  <a:pt x="3797" y="8962"/>
                </a:lnTo>
                <a:lnTo>
                  <a:pt x="3818" y="8961"/>
                </a:lnTo>
                <a:lnTo>
                  <a:pt x="3825" y="8961"/>
                </a:lnTo>
                <a:lnTo>
                  <a:pt x="3833" y="8962"/>
                </a:lnTo>
                <a:lnTo>
                  <a:pt x="3840" y="8964"/>
                </a:lnTo>
                <a:lnTo>
                  <a:pt x="3848" y="8966"/>
                </a:lnTo>
                <a:lnTo>
                  <a:pt x="3866" y="8972"/>
                </a:lnTo>
                <a:lnTo>
                  <a:pt x="3883" y="8981"/>
                </a:lnTo>
                <a:lnTo>
                  <a:pt x="3903" y="8990"/>
                </a:lnTo>
                <a:lnTo>
                  <a:pt x="3921" y="9000"/>
                </a:lnTo>
                <a:lnTo>
                  <a:pt x="3941" y="9012"/>
                </a:lnTo>
                <a:lnTo>
                  <a:pt x="3961" y="9023"/>
                </a:lnTo>
                <a:lnTo>
                  <a:pt x="3997" y="9046"/>
                </a:lnTo>
                <a:lnTo>
                  <a:pt x="4028" y="9065"/>
                </a:lnTo>
                <a:lnTo>
                  <a:pt x="4040" y="9073"/>
                </a:lnTo>
                <a:lnTo>
                  <a:pt x="4052" y="9079"/>
                </a:lnTo>
                <a:lnTo>
                  <a:pt x="4060" y="9083"/>
                </a:lnTo>
                <a:lnTo>
                  <a:pt x="4065" y="9084"/>
                </a:lnTo>
                <a:lnTo>
                  <a:pt x="4135" y="9084"/>
                </a:lnTo>
                <a:lnTo>
                  <a:pt x="4119" y="9101"/>
                </a:lnTo>
                <a:lnTo>
                  <a:pt x="4228" y="9203"/>
                </a:lnTo>
                <a:lnTo>
                  <a:pt x="4240" y="9190"/>
                </a:lnTo>
                <a:lnTo>
                  <a:pt x="4206" y="9266"/>
                </a:lnTo>
                <a:lnTo>
                  <a:pt x="4505" y="9225"/>
                </a:lnTo>
                <a:lnTo>
                  <a:pt x="4501" y="9211"/>
                </a:lnTo>
                <a:lnTo>
                  <a:pt x="4499" y="9201"/>
                </a:lnTo>
                <a:lnTo>
                  <a:pt x="4496" y="9191"/>
                </a:lnTo>
                <a:lnTo>
                  <a:pt x="4492" y="9184"/>
                </a:lnTo>
                <a:lnTo>
                  <a:pt x="4490" y="9181"/>
                </a:lnTo>
                <a:lnTo>
                  <a:pt x="4487" y="9179"/>
                </a:lnTo>
                <a:lnTo>
                  <a:pt x="4483" y="9177"/>
                </a:lnTo>
                <a:lnTo>
                  <a:pt x="4479" y="9175"/>
                </a:lnTo>
                <a:lnTo>
                  <a:pt x="4468" y="9173"/>
                </a:lnTo>
                <a:lnTo>
                  <a:pt x="4452" y="9172"/>
                </a:lnTo>
                <a:lnTo>
                  <a:pt x="4398" y="9172"/>
                </a:lnTo>
                <a:lnTo>
                  <a:pt x="4398" y="9119"/>
                </a:lnTo>
                <a:lnTo>
                  <a:pt x="4346" y="9119"/>
                </a:lnTo>
                <a:lnTo>
                  <a:pt x="4340" y="9119"/>
                </a:lnTo>
                <a:lnTo>
                  <a:pt x="4332" y="9118"/>
                </a:lnTo>
                <a:lnTo>
                  <a:pt x="4326" y="9116"/>
                </a:lnTo>
                <a:lnTo>
                  <a:pt x="4321" y="9114"/>
                </a:lnTo>
                <a:lnTo>
                  <a:pt x="4310" y="9108"/>
                </a:lnTo>
                <a:lnTo>
                  <a:pt x="4300" y="9100"/>
                </a:lnTo>
                <a:lnTo>
                  <a:pt x="4280" y="9081"/>
                </a:lnTo>
                <a:lnTo>
                  <a:pt x="4257" y="9058"/>
                </a:lnTo>
                <a:lnTo>
                  <a:pt x="4245" y="9047"/>
                </a:lnTo>
                <a:lnTo>
                  <a:pt x="4230" y="9035"/>
                </a:lnTo>
                <a:lnTo>
                  <a:pt x="4222" y="9030"/>
                </a:lnTo>
                <a:lnTo>
                  <a:pt x="4213" y="9025"/>
                </a:lnTo>
                <a:lnTo>
                  <a:pt x="4203" y="9020"/>
                </a:lnTo>
                <a:lnTo>
                  <a:pt x="4193" y="9016"/>
                </a:lnTo>
                <a:lnTo>
                  <a:pt x="4183" y="9012"/>
                </a:lnTo>
                <a:lnTo>
                  <a:pt x="4171" y="9008"/>
                </a:lnTo>
                <a:lnTo>
                  <a:pt x="4159" y="9004"/>
                </a:lnTo>
                <a:lnTo>
                  <a:pt x="4145" y="9001"/>
                </a:lnTo>
                <a:lnTo>
                  <a:pt x="4131" y="8999"/>
                </a:lnTo>
                <a:lnTo>
                  <a:pt x="4116" y="8997"/>
                </a:lnTo>
                <a:lnTo>
                  <a:pt x="4100" y="8996"/>
                </a:lnTo>
                <a:lnTo>
                  <a:pt x="4083" y="8996"/>
                </a:lnTo>
                <a:lnTo>
                  <a:pt x="4078" y="8984"/>
                </a:lnTo>
                <a:lnTo>
                  <a:pt x="4072" y="8973"/>
                </a:lnTo>
                <a:lnTo>
                  <a:pt x="4065" y="8963"/>
                </a:lnTo>
                <a:lnTo>
                  <a:pt x="4056" y="8954"/>
                </a:lnTo>
                <a:lnTo>
                  <a:pt x="4045" y="8947"/>
                </a:lnTo>
                <a:lnTo>
                  <a:pt x="4035" y="8939"/>
                </a:lnTo>
                <a:lnTo>
                  <a:pt x="4023" y="8932"/>
                </a:lnTo>
                <a:lnTo>
                  <a:pt x="4009" y="8927"/>
                </a:lnTo>
                <a:lnTo>
                  <a:pt x="3996" y="8923"/>
                </a:lnTo>
                <a:lnTo>
                  <a:pt x="3981" y="8919"/>
                </a:lnTo>
                <a:lnTo>
                  <a:pt x="3966" y="8916"/>
                </a:lnTo>
                <a:lnTo>
                  <a:pt x="3950" y="8913"/>
                </a:lnTo>
                <a:lnTo>
                  <a:pt x="3935" y="8910"/>
                </a:lnTo>
                <a:lnTo>
                  <a:pt x="3919" y="8909"/>
                </a:lnTo>
                <a:lnTo>
                  <a:pt x="3904" y="8908"/>
                </a:lnTo>
                <a:lnTo>
                  <a:pt x="3888" y="8908"/>
                </a:lnTo>
                <a:lnTo>
                  <a:pt x="3766" y="8908"/>
                </a:lnTo>
                <a:lnTo>
                  <a:pt x="3753" y="8909"/>
                </a:lnTo>
                <a:lnTo>
                  <a:pt x="3741" y="8913"/>
                </a:lnTo>
                <a:lnTo>
                  <a:pt x="3728" y="8917"/>
                </a:lnTo>
                <a:lnTo>
                  <a:pt x="3717" y="8924"/>
                </a:lnTo>
                <a:lnTo>
                  <a:pt x="3705" y="8931"/>
                </a:lnTo>
                <a:lnTo>
                  <a:pt x="3693" y="8940"/>
                </a:lnTo>
                <a:lnTo>
                  <a:pt x="3682" y="8950"/>
                </a:lnTo>
                <a:lnTo>
                  <a:pt x="3672" y="8960"/>
                </a:lnTo>
                <a:lnTo>
                  <a:pt x="3661" y="8971"/>
                </a:lnTo>
                <a:lnTo>
                  <a:pt x="3651" y="8983"/>
                </a:lnTo>
                <a:lnTo>
                  <a:pt x="3642" y="8995"/>
                </a:lnTo>
                <a:lnTo>
                  <a:pt x="3633" y="9006"/>
                </a:lnTo>
                <a:lnTo>
                  <a:pt x="3619" y="9029"/>
                </a:lnTo>
                <a:lnTo>
                  <a:pt x="3608" y="9049"/>
                </a:lnTo>
                <a:close/>
                <a:moveTo>
                  <a:pt x="14252" y="7485"/>
                </a:moveTo>
                <a:lnTo>
                  <a:pt x="14255" y="7498"/>
                </a:lnTo>
                <a:lnTo>
                  <a:pt x="14257" y="7509"/>
                </a:lnTo>
                <a:lnTo>
                  <a:pt x="14260" y="7518"/>
                </a:lnTo>
                <a:lnTo>
                  <a:pt x="14263" y="7525"/>
                </a:lnTo>
                <a:lnTo>
                  <a:pt x="14265" y="7528"/>
                </a:lnTo>
                <a:lnTo>
                  <a:pt x="14268" y="7530"/>
                </a:lnTo>
                <a:lnTo>
                  <a:pt x="14272" y="7532"/>
                </a:lnTo>
                <a:lnTo>
                  <a:pt x="14276" y="7534"/>
                </a:lnTo>
                <a:lnTo>
                  <a:pt x="14288" y="7536"/>
                </a:lnTo>
                <a:lnTo>
                  <a:pt x="14304" y="7536"/>
                </a:lnTo>
                <a:lnTo>
                  <a:pt x="14338" y="7535"/>
                </a:lnTo>
                <a:lnTo>
                  <a:pt x="14392" y="7519"/>
                </a:lnTo>
                <a:lnTo>
                  <a:pt x="14392" y="7447"/>
                </a:lnTo>
                <a:lnTo>
                  <a:pt x="14252" y="7485"/>
                </a:lnTo>
                <a:close/>
                <a:moveTo>
                  <a:pt x="12668" y="7255"/>
                </a:moveTo>
                <a:lnTo>
                  <a:pt x="12670" y="7237"/>
                </a:lnTo>
                <a:lnTo>
                  <a:pt x="12673" y="7221"/>
                </a:lnTo>
                <a:lnTo>
                  <a:pt x="12675" y="7208"/>
                </a:lnTo>
                <a:lnTo>
                  <a:pt x="12678" y="7195"/>
                </a:lnTo>
                <a:lnTo>
                  <a:pt x="12681" y="7183"/>
                </a:lnTo>
                <a:lnTo>
                  <a:pt x="12683" y="7170"/>
                </a:lnTo>
                <a:lnTo>
                  <a:pt x="12684" y="7152"/>
                </a:lnTo>
                <a:lnTo>
                  <a:pt x="12685" y="7133"/>
                </a:lnTo>
                <a:lnTo>
                  <a:pt x="12685" y="7079"/>
                </a:lnTo>
                <a:lnTo>
                  <a:pt x="12670" y="7084"/>
                </a:lnTo>
                <a:lnTo>
                  <a:pt x="12653" y="7090"/>
                </a:lnTo>
                <a:lnTo>
                  <a:pt x="12640" y="7096"/>
                </a:lnTo>
                <a:lnTo>
                  <a:pt x="12633" y="7101"/>
                </a:lnTo>
                <a:lnTo>
                  <a:pt x="12421" y="7079"/>
                </a:lnTo>
                <a:lnTo>
                  <a:pt x="12423" y="7086"/>
                </a:lnTo>
                <a:lnTo>
                  <a:pt x="12426" y="7093"/>
                </a:lnTo>
                <a:lnTo>
                  <a:pt x="12430" y="7101"/>
                </a:lnTo>
                <a:lnTo>
                  <a:pt x="12434" y="7107"/>
                </a:lnTo>
                <a:lnTo>
                  <a:pt x="12444" y="7121"/>
                </a:lnTo>
                <a:lnTo>
                  <a:pt x="12456" y="7136"/>
                </a:lnTo>
                <a:lnTo>
                  <a:pt x="12470" y="7150"/>
                </a:lnTo>
                <a:lnTo>
                  <a:pt x="12485" y="7165"/>
                </a:lnTo>
                <a:lnTo>
                  <a:pt x="12502" y="7178"/>
                </a:lnTo>
                <a:lnTo>
                  <a:pt x="12520" y="7191"/>
                </a:lnTo>
                <a:lnTo>
                  <a:pt x="12539" y="7204"/>
                </a:lnTo>
                <a:lnTo>
                  <a:pt x="12557" y="7215"/>
                </a:lnTo>
                <a:lnTo>
                  <a:pt x="12577" y="7225"/>
                </a:lnTo>
                <a:lnTo>
                  <a:pt x="12595" y="7235"/>
                </a:lnTo>
                <a:lnTo>
                  <a:pt x="12615" y="7243"/>
                </a:lnTo>
                <a:lnTo>
                  <a:pt x="12634" y="7248"/>
                </a:lnTo>
                <a:lnTo>
                  <a:pt x="12651" y="7253"/>
                </a:lnTo>
                <a:lnTo>
                  <a:pt x="12668" y="7255"/>
                </a:lnTo>
                <a:close/>
                <a:moveTo>
                  <a:pt x="12045" y="6735"/>
                </a:moveTo>
                <a:lnTo>
                  <a:pt x="12091" y="6965"/>
                </a:lnTo>
                <a:lnTo>
                  <a:pt x="12189" y="6921"/>
                </a:lnTo>
                <a:lnTo>
                  <a:pt x="12211" y="6762"/>
                </a:lnTo>
                <a:lnTo>
                  <a:pt x="12151" y="6666"/>
                </a:lnTo>
                <a:lnTo>
                  <a:pt x="12045" y="6735"/>
                </a:lnTo>
                <a:close/>
                <a:moveTo>
                  <a:pt x="12057" y="6505"/>
                </a:moveTo>
                <a:lnTo>
                  <a:pt x="12058" y="6523"/>
                </a:lnTo>
                <a:lnTo>
                  <a:pt x="12061" y="6544"/>
                </a:lnTo>
                <a:lnTo>
                  <a:pt x="12063" y="6555"/>
                </a:lnTo>
                <a:lnTo>
                  <a:pt x="12066" y="6567"/>
                </a:lnTo>
                <a:lnTo>
                  <a:pt x="12069" y="6578"/>
                </a:lnTo>
                <a:lnTo>
                  <a:pt x="12073" y="6588"/>
                </a:lnTo>
                <a:lnTo>
                  <a:pt x="12077" y="6599"/>
                </a:lnTo>
                <a:lnTo>
                  <a:pt x="12082" y="6608"/>
                </a:lnTo>
                <a:lnTo>
                  <a:pt x="12087" y="6617"/>
                </a:lnTo>
                <a:lnTo>
                  <a:pt x="12094" y="6625"/>
                </a:lnTo>
                <a:lnTo>
                  <a:pt x="12100" y="6631"/>
                </a:lnTo>
                <a:lnTo>
                  <a:pt x="12107" y="6636"/>
                </a:lnTo>
                <a:lnTo>
                  <a:pt x="12110" y="6637"/>
                </a:lnTo>
                <a:lnTo>
                  <a:pt x="12114" y="6639"/>
                </a:lnTo>
                <a:lnTo>
                  <a:pt x="12118" y="6639"/>
                </a:lnTo>
                <a:lnTo>
                  <a:pt x="12123" y="6640"/>
                </a:lnTo>
                <a:lnTo>
                  <a:pt x="12127" y="6639"/>
                </a:lnTo>
                <a:lnTo>
                  <a:pt x="12131" y="6639"/>
                </a:lnTo>
                <a:lnTo>
                  <a:pt x="12135" y="6637"/>
                </a:lnTo>
                <a:lnTo>
                  <a:pt x="12138" y="6636"/>
                </a:lnTo>
                <a:lnTo>
                  <a:pt x="12144" y="6631"/>
                </a:lnTo>
                <a:lnTo>
                  <a:pt x="12149" y="6625"/>
                </a:lnTo>
                <a:lnTo>
                  <a:pt x="12153" y="6616"/>
                </a:lnTo>
                <a:lnTo>
                  <a:pt x="12156" y="6607"/>
                </a:lnTo>
                <a:lnTo>
                  <a:pt x="12157" y="6598"/>
                </a:lnTo>
                <a:lnTo>
                  <a:pt x="12158" y="6586"/>
                </a:lnTo>
                <a:lnTo>
                  <a:pt x="12158" y="6571"/>
                </a:lnTo>
                <a:lnTo>
                  <a:pt x="12159" y="6558"/>
                </a:lnTo>
                <a:lnTo>
                  <a:pt x="12161" y="6549"/>
                </a:lnTo>
                <a:lnTo>
                  <a:pt x="12163" y="6540"/>
                </a:lnTo>
                <a:lnTo>
                  <a:pt x="12167" y="6523"/>
                </a:lnTo>
                <a:lnTo>
                  <a:pt x="12172" y="6500"/>
                </a:lnTo>
                <a:lnTo>
                  <a:pt x="12158" y="6428"/>
                </a:lnTo>
                <a:lnTo>
                  <a:pt x="12132" y="6440"/>
                </a:lnTo>
                <a:lnTo>
                  <a:pt x="12057" y="6505"/>
                </a:lnTo>
                <a:close/>
                <a:moveTo>
                  <a:pt x="6352" y="5443"/>
                </a:moveTo>
                <a:lnTo>
                  <a:pt x="6331" y="5665"/>
                </a:lnTo>
                <a:lnTo>
                  <a:pt x="6227" y="5708"/>
                </a:lnTo>
                <a:lnTo>
                  <a:pt x="6235" y="5772"/>
                </a:lnTo>
                <a:lnTo>
                  <a:pt x="6193" y="5860"/>
                </a:lnTo>
                <a:lnTo>
                  <a:pt x="6561" y="5832"/>
                </a:lnTo>
                <a:lnTo>
                  <a:pt x="6580" y="5901"/>
                </a:lnTo>
                <a:lnTo>
                  <a:pt x="6545" y="5901"/>
                </a:lnTo>
                <a:lnTo>
                  <a:pt x="6556" y="5946"/>
                </a:lnTo>
                <a:lnTo>
                  <a:pt x="6693" y="5813"/>
                </a:lnTo>
                <a:lnTo>
                  <a:pt x="6689" y="5939"/>
                </a:lnTo>
                <a:lnTo>
                  <a:pt x="6742" y="5902"/>
                </a:lnTo>
                <a:lnTo>
                  <a:pt x="6723" y="5954"/>
                </a:lnTo>
                <a:lnTo>
                  <a:pt x="6736" y="5969"/>
                </a:lnTo>
                <a:lnTo>
                  <a:pt x="6825" y="5881"/>
                </a:lnTo>
                <a:lnTo>
                  <a:pt x="6809" y="5866"/>
                </a:lnTo>
                <a:lnTo>
                  <a:pt x="6767" y="5863"/>
                </a:lnTo>
                <a:lnTo>
                  <a:pt x="6809" y="5760"/>
                </a:lnTo>
                <a:lnTo>
                  <a:pt x="6734" y="5793"/>
                </a:lnTo>
                <a:lnTo>
                  <a:pt x="6771" y="5702"/>
                </a:lnTo>
                <a:lnTo>
                  <a:pt x="6684" y="5744"/>
                </a:lnTo>
                <a:lnTo>
                  <a:pt x="6662" y="5677"/>
                </a:lnTo>
                <a:lnTo>
                  <a:pt x="6686" y="5602"/>
                </a:lnTo>
                <a:lnTo>
                  <a:pt x="6634" y="5602"/>
                </a:lnTo>
                <a:lnTo>
                  <a:pt x="6587" y="5601"/>
                </a:lnTo>
                <a:lnTo>
                  <a:pt x="6551" y="5600"/>
                </a:lnTo>
                <a:lnTo>
                  <a:pt x="6526" y="5598"/>
                </a:lnTo>
                <a:lnTo>
                  <a:pt x="6509" y="5596"/>
                </a:lnTo>
                <a:lnTo>
                  <a:pt x="6504" y="5594"/>
                </a:lnTo>
                <a:lnTo>
                  <a:pt x="6500" y="5593"/>
                </a:lnTo>
                <a:lnTo>
                  <a:pt x="6496" y="5591"/>
                </a:lnTo>
                <a:lnTo>
                  <a:pt x="6494" y="5589"/>
                </a:lnTo>
                <a:lnTo>
                  <a:pt x="6494" y="5587"/>
                </a:lnTo>
                <a:lnTo>
                  <a:pt x="6494" y="5585"/>
                </a:lnTo>
                <a:lnTo>
                  <a:pt x="6495" y="5583"/>
                </a:lnTo>
                <a:lnTo>
                  <a:pt x="6496" y="5581"/>
                </a:lnTo>
                <a:lnTo>
                  <a:pt x="6500" y="5577"/>
                </a:lnTo>
                <a:lnTo>
                  <a:pt x="6504" y="5572"/>
                </a:lnTo>
                <a:lnTo>
                  <a:pt x="6505" y="5570"/>
                </a:lnTo>
                <a:lnTo>
                  <a:pt x="6505" y="5568"/>
                </a:lnTo>
                <a:lnTo>
                  <a:pt x="6505" y="5566"/>
                </a:lnTo>
                <a:lnTo>
                  <a:pt x="6504" y="5563"/>
                </a:lnTo>
                <a:lnTo>
                  <a:pt x="6502" y="5562"/>
                </a:lnTo>
                <a:lnTo>
                  <a:pt x="6498" y="5559"/>
                </a:lnTo>
                <a:lnTo>
                  <a:pt x="6492" y="5558"/>
                </a:lnTo>
                <a:lnTo>
                  <a:pt x="6486" y="5556"/>
                </a:lnTo>
                <a:lnTo>
                  <a:pt x="6468" y="5552"/>
                </a:lnTo>
                <a:lnTo>
                  <a:pt x="6440" y="5549"/>
                </a:lnTo>
                <a:lnTo>
                  <a:pt x="6440" y="5585"/>
                </a:lnTo>
                <a:lnTo>
                  <a:pt x="6405" y="5584"/>
                </a:lnTo>
                <a:lnTo>
                  <a:pt x="6527" y="5338"/>
                </a:lnTo>
                <a:lnTo>
                  <a:pt x="6498" y="5340"/>
                </a:lnTo>
                <a:lnTo>
                  <a:pt x="6473" y="5342"/>
                </a:lnTo>
                <a:lnTo>
                  <a:pt x="6463" y="5344"/>
                </a:lnTo>
                <a:lnTo>
                  <a:pt x="6454" y="5346"/>
                </a:lnTo>
                <a:lnTo>
                  <a:pt x="6447" y="5349"/>
                </a:lnTo>
                <a:lnTo>
                  <a:pt x="6441" y="5351"/>
                </a:lnTo>
                <a:lnTo>
                  <a:pt x="6436" y="5355"/>
                </a:lnTo>
                <a:lnTo>
                  <a:pt x="6430" y="5358"/>
                </a:lnTo>
                <a:lnTo>
                  <a:pt x="6427" y="5362"/>
                </a:lnTo>
                <a:lnTo>
                  <a:pt x="6424" y="5365"/>
                </a:lnTo>
                <a:lnTo>
                  <a:pt x="6420" y="5372"/>
                </a:lnTo>
                <a:lnTo>
                  <a:pt x="6417" y="5380"/>
                </a:lnTo>
                <a:lnTo>
                  <a:pt x="6415" y="5389"/>
                </a:lnTo>
                <a:lnTo>
                  <a:pt x="6413" y="5397"/>
                </a:lnTo>
                <a:lnTo>
                  <a:pt x="6409" y="5406"/>
                </a:lnTo>
                <a:lnTo>
                  <a:pt x="6405" y="5414"/>
                </a:lnTo>
                <a:lnTo>
                  <a:pt x="6400" y="5419"/>
                </a:lnTo>
                <a:lnTo>
                  <a:pt x="6397" y="5423"/>
                </a:lnTo>
                <a:lnTo>
                  <a:pt x="6392" y="5427"/>
                </a:lnTo>
                <a:lnTo>
                  <a:pt x="6386" y="5430"/>
                </a:lnTo>
                <a:lnTo>
                  <a:pt x="6380" y="5434"/>
                </a:lnTo>
                <a:lnTo>
                  <a:pt x="6372" y="5437"/>
                </a:lnTo>
                <a:lnTo>
                  <a:pt x="6362" y="5440"/>
                </a:lnTo>
                <a:lnTo>
                  <a:pt x="6352" y="5443"/>
                </a:lnTo>
                <a:close/>
                <a:moveTo>
                  <a:pt x="5757" y="5672"/>
                </a:moveTo>
                <a:lnTo>
                  <a:pt x="5773" y="5676"/>
                </a:lnTo>
                <a:lnTo>
                  <a:pt x="5795" y="5685"/>
                </a:lnTo>
                <a:lnTo>
                  <a:pt x="5822" y="5696"/>
                </a:lnTo>
                <a:lnTo>
                  <a:pt x="5851" y="5711"/>
                </a:lnTo>
                <a:lnTo>
                  <a:pt x="5880" y="5725"/>
                </a:lnTo>
                <a:lnTo>
                  <a:pt x="5907" y="5739"/>
                </a:lnTo>
                <a:lnTo>
                  <a:pt x="5931" y="5751"/>
                </a:lnTo>
                <a:lnTo>
                  <a:pt x="5948" y="5760"/>
                </a:lnTo>
                <a:lnTo>
                  <a:pt x="5965" y="5708"/>
                </a:lnTo>
                <a:lnTo>
                  <a:pt x="5949" y="5702"/>
                </a:lnTo>
                <a:lnTo>
                  <a:pt x="5937" y="5697"/>
                </a:lnTo>
                <a:lnTo>
                  <a:pt x="5924" y="5691"/>
                </a:lnTo>
                <a:lnTo>
                  <a:pt x="5914" y="5685"/>
                </a:lnTo>
                <a:lnTo>
                  <a:pt x="5895" y="5670"/>
                </a:lnTo>
                <a:lnTo>
                  <a:pt x="5875" y="5656"/>
                </a:lnTo>
                <a:lnTo>
                  <a:pt x="5865" y="5650"/>
                </a:lnTo>
                <a:lnTo>
                  <a:pt x="5852" y="5643"/>
                </a:lnTo>
                <a:lnTo>
                  <a:pt x="5839" y="5636"/>
                </a:lnTo>
                <a:lnTo>
                  <a:pt x="5824" y="5631"/>
                </a:lnTo>
                <a:lnTo>
                  <a:pt x="5807" y="5627"/>
                </a:lnTo>
                <a:lnTo>
                  <a:pt x="5786" y="5623"/>
                </a:lnTo>
                <a:lnTo>
                  <a:pt x="5763" y="5621"/>
                </a:lnTo>
                <a:lnTo>
                  <a:pt x="5737" y="5619"/>
                </a:lnTo>
                <a:lnTo>
                  <a:pt x="5757" y="5672"/>
                </a:lnTo>
                <a:close/>
                <a:moveTo>
                  <a:pt x="10557" y="4748"/>
                </a:moveTo>
                <a:lnTo>
                  <a:pt x="10522" y="4876"/>
                </a:lnTo>
                <a:lnTo>
                  <a:pt x="10430" y="4864"/>
                </a:lnTo>
                <a:lnTo>
                  <a:pt x="10439" y="4943"/>
                </a:lnTo>
                <a:lnTo>
                  <a:pt x="10398" y="5021"/>
                </a:lnTo>
                <a:lnTo>
                  <a:pt x="10490" y="5042"/>
                </a:lnTo>
                <a:lnTo>
                  <a:pt x="10399" y="5191"/>
                </a:lnTo>
                <a:lnTo>
                  <a:pt x="10374" y="5185"/>
                </a:lnTo>
                <a:lnTo>
                  <a:pt x="10434" y="5276"/>
                </a:lnTo>
                <a:lnTo>
                  <a:pt x="10521" y="5285"/>
                </a:lnTo>
                <a:lnTo>
                  <a:pt x="10529" y="5280"/>
                </a:lnTo>
                <a:lnTo>
                  <a:pt x="10549" y="5266"/>
                </a:lnTo>
                <a:lnTo>
                  <a:pt x="10577" y="5245"/>
                </a:lnTo>
                <a:lnTo>
                  <a:pt x="10609" y="5220"/>
                </a:lnTo>
                <a:lnTo>
                  <a:pt x="10643" y="5196"/>
                </a:lnTo>
                <a:lnTo>
                  <a:pt x="10675" y="5173"/>
                </a:lnTo>
                <a:lnTo>
                  <a:pt x="10701" y="5154"/>
                </a:lnTo>
                <a:lnTo>
                  <a:pt x="10718" y="5144"/>
                </a:lnTo>
                <a:lnTo>
                  <a:pt x="10696" y="4931"/>
                </a:lnTo>
                <a:lnTo>
                  <a:pt x="10792" y="4895"/>
                </a:lnTo>
                <a:lnTo>
                  <a:pt x="10750" y="4828"/>
                </a:lnTo>
                <a:lnTo>
                  <a:pt x="10755" y="4803"/>
                </a:lnTo>
                <a:lnTo>
                  <a:pt x="10758" y="4784"/>
                </a:lnTo>
                <a:lnTo>
                  <a:pt x="10758" y="4775"/>
                </a:lnTo>
                <a:lnTo>
                  <a:pt x="10758" y="4769"/>
                </a:lnTo>
                <a:lnTo>
                  <a:pt x="10756" y="4763"/>
                </a:lnTo>
                <a:lnTo>
                  <a:pt x="10752" y="4759"/>
                </a:lnTo>
                <a:lnTo>
                  <a:pt x="10749" y="4757"/>
                </a:lnTo>
                <a:lnTo>
                  <a:pt x="10743" y="4755"/>
                </a:lnTo>
                <a:lnTo>
                  <a:pt x="10737" y="4755"/>
                </a:lnTo>
                <a:lnTo>
                  <a:pt x="10729" y="4756"/>
                </a:lnTo>
                <a:lnTo>
                  <a:pt x="10719" y="4759"/>
                </a:lnTo>
                <a:lnTo>
                  <a:pt x="10707" y="4763"/>
                </a:lnTo>
                <a:lnTo>
                  <a:pt x="10694" y="4769"/>
                </a:lnTo>
                <a:lnTo>
                  <a:pt x="10679" y="4775"/>
                </a:lnTo>
                <a:lnTo>
                  <a:pt x="10664" y="4733"/>
                </a:lnTo>
                <a:lnTo>
                  <a:pt x="10557" y="4748"/>
                </a:lnTo>
                <a:close/>
                <a:moveTo>
                  <a:pt x="12843" y="4547"/>
                </a:moveTo>
                <a:lnTo>
                  <a:pt x="12861" y="4423"/>
                </a:lnTo>
                <a:lnTo>
                  <a:pt x="12808" y="4423"/>
                </a:lnTo>
                <a:lnTo>
                  <a:pt x="12806" y="4440"/>
                </a:lnTo>
                <a:lnTo>
                  <a:pt x="12804" y="4453"/>
                </a:lnTo>
                <a:lnTo>
                  <a:pt x="12801" y="4466"/>
                </a:lnTo>
                <a:lnTo>
                  <a:pt x="12798" y="4477"/>
                </a:lnTo>
                <a:lnTo>
                  <a:pt x="12792" y="4496"/>
                </a:lnTo>
                <a:lnTo>
                  <a:pt x="12789" y="4509"/>
                </a:lnTo>
                <a:lnTo>
                  <a:pt x="12789" y="4515"/>
                </a:lnTo>
                <a:lnTo>
                  <a:pt x="12790" y="4520"/>
                </a:lnTo>
                <a:lnTo>
                  <a:pt x="12793" y="4525"/>
                </a:lnTo>
                <a:lnTo>
                  <a:pt x="12798" y="4530"/>
                </a:lnTo>
                <a:lnTo>
                  <a:pt x="12805" y="4534"/>
                </a:lnTo>
                <a:lnTo>
                  <a:pt x="12815" y="4538"/>
                </a:lnTo>
                <a:lnTo>
                  <a:pt x="12828" y="4542"/>
                </a:lnTo>
                <a:lnTo>
                  <a:pt x="12843" y="4547"/>
                </a:lnTo>
                <a:close/>
                <a:moveTo>
                  <a:pt x="10803" y="4353"/>
                </a:moveTo>
                <a:lnTo>
                  <a:pt x="10750" y="4458"/>
                </a:lnTo>
                <a:lnTo>
                  <a:pt x="10715" y="4458"/>
                </a:lnTo>
                <a:lnTo>
                  <a:pt x="10715" y="4388"/>
                </a:lnTo>
                <a:lnTo>
                  <a:pt x="10665" y="4396"/>
                </a:lnTo>
                <a:lnTo>
                  <a:pt x="10749" y="4564"/>
                </a:lnTo>
                <a:lnTo>
                  <a:pt x="10803" y="4547"/>
                </a:lnTo>
                <a:lnTo>
                  <a:pt x="10798" y="4576"/>
                </a:lnTo>
                <a:lnTo>
                  <a:pt x="10733" y="4640"/>
                </a:lnTo>
                <a:lnTo>
                  <a:pt x="10837" y="4635"/>
                </a:lnTo>
                <a:lnTo>
                  <a:pt x="10803" y="4812"/>
                </a:lnTo>
                <a:lnTo>
                  <a:pt x="10974" y="4792"/>
                </a:lnTo>
                <a:lnTo>
                  <a:pt x="10962" y="4884"/>
                </a:lnTo>
                <a:lnTo>
                  <a:pt x="11023" y="4864"/>
                </a:lnTo>
                <a:lnTo>
                  <a:pt x="10993" y="5012"/>
                </a:lnTo>
                <a:lnTo>
                  <a:pt x="10871" y="4969"/>
                </a:lnTo>
                <a:lnTo>
                  <a:pt x="10887" y="5036"/>
                </a:lnTo>
                <a:lnTo>
                  <a:pt x="10839" y="5094"/>
                </a:lnTo>
                <a:lnTo>
                  <a:pt x="10908" y="5075"/>
                </a:lnTo>
                <a:lnTo>
                  <a:pt x="10907" y="5091"/>
                </a:lnTo>
                <a:lnTo>
                  <a:pt x="10906" y="5106"/>
                </a:lnTo>
                <a:lnTo>
                  <a:pt x="10904" y="5119"/>
                </a:lnTo>
                <a:lnTo>
                  <a:pt x="10902" y="5130"/>
                </a:lnTo>
                <a:lnTo>
                  <a:pt x="10899" y="5141"/>
                </a:lnTo>
                <a:lnTo>
                  <a:pt x="10895" y="5150"/>
                </a:lnTo>
                <a:lnTo>
                  <a:pt x="10891" y="5157"/>
                </a:lnTo>
                <a:lnTo>
                  <a:pt x="10885" y="5165"/>
                </a:lnTo>
                <a:lnTo>
                  <a:pt x="10878" y="5171"/>
                </a:lnTo>
                <a:lnTo>
                  <a:pt x="10871" y="5176"/>
                </a:lnTo>
                <a:lnTo>
                  <a:pt x="10862" y="5180"/>
                </a:lnTo>
                <a:lnTo>
                  <a:pt x="10853" y="5184"/>
                </a:lnTo>
                <a:lnTo>
                  <a:pt x="10829" y="5191"/>
                </a:lnTo>
                <a:lnTo>
                  <a:pt x="10801" y="5198"/>
                </a:lnTo>
                <a:lnTo>
                  <a:pt x="10825" y="5274"/>
                </a:lnTo>
                <a:lnTo>
                  <a:pt x="10891" y="5233"/>
                </a:lnTo>
                <a:lnTo>
                  <a:pt x="10891" y="5265"/>
                </a:lnTo>
                <a:lnTo>
                  <a:pt x="11014" y="5268"/>
                </a:lnTo>
                <a:lnTo>
                  <a:pt x="11014" y="5233"/>
                </a:lnTo>
                <a:lnTo>
                  <a:pt x="11049" y="5233"/>
                </a:lnTo>
                <a:lnTo>
                  <a:pt x="11049" y="5307"/>
                </a:lnTo>
                <a:lnTo>
                  <a:pt x="10904" y="5282"/>
                </a:lnTo>
                <a:lnTo>
                  <a:pt x="10751" y="5458"/>
                </a:lnTo>
                <a:lnTo>
                  <a:pt x="10838" y="5478"/>
                </a:lnTo>
                <a:lnTo>
                  <a:pt x="10843" y="5463"/>
                </a:lnTo>
                <a:lnTo>
                  <a:pt x="10848" y="5450"/>
                </a:lnTo>
                <a:lnTo>
                  <a:pt x="10852" y="5444"/>
                </a:lnTo>
                <a:lnTo>
                  <a:pt x="10856" y="5440"/>
                </a:lnTo>
                <a:lnTo>
                  <a:pt x="10859" y="5436"/>
                </a:lnTo>
                <a:lnTo>
                  <a:pt x="10863" y="5432"/>
                </a:lnTo>
                <a:lnTo>
                  <a:pt x="10870" y="5427"/>
                </a:lnTo>
                <a:lnTo>
                  <a:pt x="10878" y="5424"/>
                </a:lnTo>
                <a:lnTo>
                  <a:pt x="10888" y="5422"/>
                </a:lnTo>
                <a:lnTo>
                  <a:pt x="10897" y="5420"/>
                </a:lnTo>
                <a:lnTo>
                  <a:pt x="10919" y="5419"/>
                </a:lnTo>
                <a:lnTo>
                  <a:pt x="10942" y="5416"/>
                </a:lnTo>
                <a:lnTo>
                  <a:pt x="10955" y="5414"/>
                </a:lnTo>
                <a:lnTo>
                  <a:pt x="10968" y="5410"/>
                </a:lnTo>
                <a:lnTo>
                  <a:pt x="10983" y="5405"/>
                </a:lnTo>
                <a:lnTo>
                  <a:pt x="10997" y="5398"/>
                </a:lnTo>
                <a:lnTo>
                  <a:pt x="11243" y="5356"/>
                </a:lnTo>
                <a:lnTo>
                  <a:pt x="11256" y="5355"/>
                </a:lnTo>
                <a:lnTo>
                  <a:pt x="11268" y="5355"/>
                </a:lnTo>
                <a:lnTo>
                  <a:pt x="11277" y="5357"/>
                </a:lnTo>
                <a:lnTo>
                  <a:pt x="11284" y="5359"/>
                </a:lnTo>
                <a:lnTo>
                  <a:pt x="11300" y="5367"/>
                </a:lnTo>
                <a:lnTo>
                  <a:pt x="11316" y="5377"/>
                </a:lnTo>
                <a:lnTo>
                  <a:pt x="11402" y="5300"/>
                </a:lnTo>
                <a:lnTo>
                  <a:pt x="11331" y="5285"/>
                </a:lnTo>
                <a:lnTo>
                  <a:pt x="11331" y="5250"/>
                </a:lnTo>
                <a:lnTo>
                  <a:pt x="11343" y="5247"/>
                </a:lnTo>
                <a:lnTo>
                  <a:pt x="11354" y="5244"/>
                </a:lnTo>
                <a:lnTo>
                  <a:pt x="11366" y="5240"/>
                </a:lnTo>
                <a:lnTo>
                  <a:pt x="11376" y="5236"/>
                </a:lnTo>
                <a:lnTo>
                  <a:pt x="11385" y="5232"/>
                </a:lnTo>
                <a:lnTo>
                  <a:pt x="11394" y="5227"/>
                </a:lnTo>
                <a:lnTo>
                  <a:pt x="11402" y="5220"/>
                </a:lnTo>
                <a:lnTo>
                  <a:pt x="11409" y="5214"/>
                </a:lnTo>
                <a:lnTo>
                  <a:pt x="11415" y="5207"/>
                </a:lnTo>
                <a:lnTo>
                  <a:pt x="11420" y="5199"/>
                </a:lnTo>
                <a:lnTo>
                  <a:pt x="11426" y="5189"/>
                </a:lnTo>
                <a:lnTo>
                  <a:pt x="11430" y="5179"/>
                </a:lnTo>
                <a:lnTo>
                  <a:pt x="11432" y="5168"/>
                </a:lnTo>
                <a:lnTo>
                  <a:pt x="11434" y="5156"/>
                </a:lnTo>
                <a:lnTo>
                  <a:pt x="11436" y="5142"/>
                </a:lnTo>
                <a:lnTo>
                  <a:pt x="11436" y="5127"/>
                </a:lnTo>
                <a:lnTo>
                  <a:pt x="11435" y="5113"/>
                </a:lnTo>
                <a:lnTo>
                  <a:pt x="11433" y="5102"/>
                </a:lnTo>
                <a:lnTo>
                  <a:pt x="11431" y="5096"/>
                </a:lnTo>
                <a:lnTo>
                  <a:pt x="11429" y="5092"/>
                </a:lnTo>
                <a:lnTo>
                  <a:pt x="11426" y="5088"/>
                </a:lnTo>
                <a:lnTo>
                  <a:pt x="11423" y="5085"/>
                </a:lnTo>
                <a:lnTo>
                  <a:pt x="11416" y="5079"/>
                </a:lnTo>
                <a:lnTo>
                  <a:pt x="11408" y="5075"/>
                </a:lnTo>
                <a:lnTo>
                  <a:pt x="11400" y="5073"/>
                </a:lnTo>
                <a:lnTo>
                  <a:pt x="11391" y="5072"/>
                </a:lnTo>
                <a:lnTo>
                  <a:pt x="11380" y="5072"/>
                </a:lnTo>
                <a:lnTo>
                  <a:pt x="11371" y="5073"/>
                </a:lnTo>
                <a:lnTo>
                  <a:pt x="11361" y="5075"/>
                </a:lnTo>
                <a:lnTo>
                  <a:pt x="11350" y="5078"/>
                </a:lnTo>
                <a:lnTo>
                  <a:pt x="11331" y="5084"/>
                </a:lnTo>
                <a:lnTo>
                  <a:pt x="11313" y="5092"/>
                </a:lnTo>
                <a:lnTo>
                  <a:pt x="11309" y="5010"/>
                </a:lnTo>
                <a:lnTo>
                  <a:pt x="11260" y="4960"/>
                </a:lnTo>
                <a:lnTo>
                  <a:pt x="11296" y="4951"/>
                </a:lnTo>
                <a:lnTo>
                  <a:pt x="11276" y="4924"/>
                </a:lnTo>
                <a:lnTo>
                  <a:pt x="11244" y="4882"/>
                </a:lnTo>
                <a:lnTo>
                  <a:pt x="11203" y="4831"/>
                </a:lnTo>
                <a:lnTo>
                  <a:pt x="11156" y="4775"/>
                </a:lnTo>
                <a:lnTo>
                  <a:pt x="11132" y="4748"/>
                </a:lnTo>
                <a:lnTo>
                  <a:pt x="11109" y="4723"/>
                </a:lnTo>
                <a:lnTo>
                  <a:pt x="11085" y="4698"/>
                </a:lnTo>
                <a:lnTo>
                  <a:pt x="11063" y="4676"/>
                </a:lnTo>
                <a:lnTo>
                  <a:pt x="11043" y="4658"/>
                </a:lnTo>
                <a:lnTo>
                  <a:pt x="11024" y="4642"/>
                </a:lnTo>
                <a:lnTo>
                  <a:pt x="11015" y="4637"/>
                </a:lnTo>
                <a:lnTo>
                  <a:pt x="11007" y="4632"/>
                </a:lnTo>
                <a:lnTo>
                  <a:pt x="11000" y="4629"/>
                </a:lnTo>
                <a:lnTo>
                  <a:pt x="10994" y="4627"/>
                </a:lnTo>
                <a:lnTo>
                  <a:pt x="11035" y="4616"/>
                </a:lnTo>
                <a:lnTo>
                  <a:pt x="11014" y="4530"/>
                </a:lnTo>
                <a:lnTo>
                  <a:pt x="11024" y="4515"/>
                </a:lnTo>
                <a:lnTo>
                  <a:pt x="11033" y="4501"/>
                </a:lnTo>
                <a:lnTo>
                  <a:pt x="11042" y="4485"/>
                </a:lnTo>
                <a:lnTo>
                  <a:pt x="11050" y="4469"/>
                </a:lnTo>
                <a:lnTo>
                  <a:pt x="11057" y="4452"/>
                </a:lnTo>
                <a:lnTo>
                  <a:pt x="11062" y="4433"/>
                </a:lnTo>
                <a:lnTo>
                  <a:pt x="11064" y="4422"/>
                </a:lnTo>
                <a:lnTo>
                  <a:pt x="11065" y="4412"/>
                </a:lnTo>
                <a:lnTo>
                  <a:pt x="11066" y="4401"/>
                </a:lnTo>
                <a:lnTo>
                  <a:pt x="11066" y="4388"/>
                </a:lnTo>
                <a:lnTo>
                  <a:pt x="11066" y="4383"/>
                </a:lnTo>
                <a:lnTo>
                  <a:pt x="11065" y="4379"/>
                </a:lnTo>
                <a:lnTo>
                  <a:pt x="11063" y="4375"/>
                </a:lnTo>
                <a:lnTo>
                  <a:pt x="11061" y="4371"/>
                </a:lnTo>
                <a:lnTo>
                  <a:pt x="11057" y="4369"/>
                </a:lnTo>
                <a:lnTo>
                  <a:pt x="11054" y="4365"/>
                </a:lnTo>
                <a:lnTo>
                  <a:pt x="11050" y="4363"/>
                </a:lnTo>
                <a:lnTo>
                  <a:pt x="11045" y="4362"/>
                </a:lnTo>
                <a:lnTo>
                  <a:pt x="11033" y="4361"/>
                </a:lnTo>
                <a:lnTo>
                  <a:pt x="11021" y="4360"/>
                </a:lnTo>
                <a:lnTo>
                  <a:pt x="11006" y="4362"/>
                </a:lnTo>
                <a:lnTo>
                  <a:pt x="10992" y="4364"/>
                </a:lnTo>
                <a:lnTo>
                  <a:pt x="10960" y="4371"/>
                </a:lnTo>
                <a:lnTo>
                  <a:pt x="10928" y="4378"/>
                </a:lnTo>
                <a:lnTo>
                  <a:pt x="10912" y="4381"/>
                </a:lnTo>
                <a:lnTo>
                  <a:pt x="10898" y="4384"/>
                </a:lnTo>
                <a:lnTo>
                  <a:pt x="10885" y="4387"/>
                </a:lnTo>
                <a:lnTo>
                  <a:pt x="10872" y="4388"/>
                </a:lnTo>
                <a:lnTo>
                  <a:pt x="10961" y="4213"/>
                </a:lnTo>
                <a:lnTo>
                  <a:pt x="10891" y="4213"/>
                </a:lnTo>
                <a:lnTo>
                  <a:pt x="10876" y="4214"/>
                </a:lnTo>
                <a:lnTo>
                  <a:pt x="10863" y="4215"/>
                </a:lnTo>
                <a:lnTo>
                  <a:pt x="10850" y="4218"/>
                </a:lnTo>
                <a:lnTo>
                  <a:pt x="10838" y="4222"/>
                </a:lnTo>
                <a:lnTo>
                  <a:pt x="10827" y="4227"/>
                </a:lnTo>
                <a:lnTo>
                  <a:pt x="10816" y="4233"/>
                </a:lnTo>
                <a:lnTo>
                  <a:pt x="10808" y="4240"/>
                </a:lnTo>
                <a:lnTo>
                  <a:pt x="10801" y="4249"/>
                </a:lnTo>
                <a:lnTo>
                  <a:pt x="10795" y="4258"/>
                </a:lnTo>
                <a:lnTo>
                  <a:pt x="10791" y="4268"/>
                </a:lnTo>
                <a:lnTo>
                  <a:pt x="10788" y="4281"/>
                </a:lnTo>
                <a:lnTo>
                  <a:pt x="10788" y="4293"/>
                </a:lnTo>
                <a:lnTo>
                  <a:pt x="10788" y="4307"/>
                </a:lnTo>
                <a:lnTo>
                  <a:pt x="10791" y="4321"/>
                </a:lnTo>
                <a:lnTo>
                  <a:pt x="10796" y="4337"/>
                </a:lnTo>
                <a:lnTo>
                  <a:pt x="10803" y="4353"/>
                </a:lnTo>
                <a:close/>
                <a:moveTo>
                  <a:pt x="13072" y="4302"/>
                </a:moveTo>
                <a:lnTo>
                  <a:pt x="13107" y="4367"/>
                </a:lnTo>
                <a:lnTo>
                  <a:pt x="13176" y="4353"/>
                </a:lnTo>
                <a:lnTo>
                  <a:pt x="13194" y="4279"/>
                </a:lnTo>
                <a:lnTo>
                  <a:pt x="13072" y="4302"/>
                </a:lnTo>
                <a:close/>
                <a:moveTo>
                  <a:pt x="4423" y="3805"/>
                </a:moveTo>
                <a:lnTo>
                  <a:pt x="4401" y="3818"/>
                </a:lnTo>
                <a:lnTo>
                  <a:pt x="4382" y="3827"/>
                </a:lnTo>
                <a:lnTo>
                  <a:pt x="4370" y="3834"/>
                </a:lnTo>
                <a:lnTo>
                  <a:pt x="4360" y="3840"/>
                </a:lnTo>
                <a:lnTo>
                  <a:pt x="4356" y="3844"/>
                </a:lnTo>
                <a:lnTo>
                  <a:pt x="4353" y="3849"/>
                </a:lnTo>
                <a:lnTo>
                  <a:pt x="4351" y="3855"/>
                </a:lnTo>
                <a:lnTo>
                  <a:pt x="4350" y="3863"/>
                </a:lnTo>
                <a:lnTo>
                  <a:pt x="4348" y="3884"/>
                </a:lnTo>
                <a:lnTo>
                  <a:pt x="4347" y="3915"/>
                </a:lnTo>
                <a:lnTo>
                  <a:pt x="4416" y="3896"/>
                </a:lnTo>
                <a:lnTo>
                  <a:pt x="4398" y="3948"/>
                </a:lnTo>
                <a:lnTo>
                  <a:pt x="4414" y="3947"/>
                </a:lnTo>
                <a:lnTo>
                  <a:pt x="4427" y="3945"/>
                </a:lnTo>
                <a:lnTo>
                  <a:pt x="4440" y="3942"/>
                </a:lnTo>
                <a:lnTo>
                  <a:pt x="4450" y="3938"/>
                </a:lnTo>
                <a:lnTo>
                  <a:pt x="4459" y="3934"/>
                </a:lnTo>
                <a:lnTo>
                  <a:pt x="4468" y="3929"/>
                </a:lnTo>
                <a:lnTo>
                  <a:pt x="4475" y="3924"/>
                </a:lnTo>
                <a:lnTo>
                  <a:pt x="4481" y="3918"/>
                </a:lnTo>
                <a:lnTo>
                  <a:pt x="4486" y="3912"/>
                </a:lnTo>
                <a:lnTo>
                  <a:pt x="4490" y="3905"/>
                </a:lnTo>
                <a:lnTo>
                  <a:pt x="4494" y="3899"/>
                </a:lnTo>
                <a:lnTo>
                  <a:pt x="4498" y="3891"/>
                </a:lnTo>
                <a:lnTo>
                  <a:pt x="4504" y="3876"/>
                </a:lnTo>
                <a:lnTo>
                  <a:pt x="4508" y="3861"/>
                </a:lnTo>
                <a:lnTo>
                  <a:pt x="4511" y="3845"/>
                </a:lnTo>
                <a:lnTo>
                  <a:pt x="4516" y="3830"/>
                </a:lnTo>
                <a:lnTo>
                  <a:pt x="4518" y="3821"/>
                </a:lnTo>
                <a:lnTo>
                  <a:pt x="4521" y="3814"/>
                </a:lnTo>
                <a:lnTo>
                  <a:pt x="4525" y="3807"/>
                </a:lnTo>
                <a:lnTo>
                  <a:pt x="4530" y="3800"/>
                </a:lnTo>
                <a:lnTo>
                  <a:pt x="4534" y="3792"/>
                </a:lnTo>
                <a:lnTo>
                  <a:pt x="4540" y="3786"/>
                </a:lnTo>
                <a:lnTo>
                  <a:pt x="4546" y="3780"/>
                </a:lnTo>
                <a:lnTo>
                  <a:pt x="4553" y="3774"/>
                </a:lnTo>
                <a:lnTo>
                  <a:pt x="4563" y="3769"/>
                </a:lnTo>
                <a:lnTo>
                  <a:pt x="4572" y="3764"/>
                </a:lnTo>
                <a:lnTo>
                  <a:pt x="4583" y="3760"/>
                </a:lnTo>
                <a:lnTo>
                  <a:pt x="4596" y="3756"/>
                </a:lnTo>
                <a:lnTo>
                  <a:pt x="4575" y="3843"/>
                </a:lnTo>
                <a:lnTo>
                  <a:pt x="4645" y="3843"/>
                </a:lnTo>
                <a:lnTo>
                  <a:pt x="4665" y="3843"/>
                </a:lnTo>
                <a:lnTo>
                  <a:pt x="4675" y="3843"/>
                </a:lnTo>
                <a:lnTo>
                  <a:pt x="4679" y="3843"/>
                </a:lnTo>
                <a:lnTo>
                  <a:pt x="4679" y="3843"/>
                </a:lnTo>
                <a:lnTo>
                  <a:pt x="4678" y="3845"/>
                </a:lnTo>
                <a:lnTo>
                  <a:pt x="4680" y="3848"/>
                </a:lnTo>
                <a:lnTo>
                  <a:pt x="4682" y="3851"/>
                </a:lnTo>
                <a:lnTo>
                  <a:pt x="4685" y="3854"/>
                </a:lnTo>
                <a:lnTo>
                  <a:pt x="4691" y="3857"/>
                </a:lnTo>
                <a:lnTo>
                  <a:pt x="4699" y="3862"/>
                </a:lnTo>
                <a:lnTo>
                  <a:pt x="4731" y="3769"/>
                </a:lnTo>
                <a:lnTo>
                  <a:pt x="4645" y="3808"/>
                </a:lnTo>
                <a:lnTo>
                  <a:pt x="4645" y="3703"/>
                </a:lnTo>
                <a:lnTo>
                  <a:pt x="4610" y="3703"/>
                </a:lnTo>
                <a:lnTo>
                  <a:pt x="4610" y="3650"/>
                </a:lnTo>
                <a:lnTo>
                  <a:pt x="4503" y="3650"/>
                </a:lnTo>
                <a:lnTo>
                  <a:pt x="4514" y="3599"/>
                </a:lnTo>
                <a:lnTo>
                  <a:pt x="4488" y="3592"/>
                </a:lnTo>
                <a:lnTo>
                  <a:pt x="4423" y="3805"/>
                </a:lnTo>
                <a:close/>
                <a:moveTo>
                  <a:pt x="5526" y="3508"/>
                </a:moveTo>
                <a:lnTo>
                  <a:pt x="5595" y="3509"/>
                </a:lnTo>
                <a:lnTo>
                  <a:pt x="5595" y="3596"/>
                </a:lnTo>
                <a:lnTo>
                  <a:pt x="5504" y="3613"/>
                </a:lnTo>
                <a:lnTo>
                  <a:pt x="5546" y="3561"/>
                </a:lnTo>
                <a:lnTo>
                  <a:pt x="5526" y="3508"/>
                </a:lnTo>
                <a:close/>
                <a:moveTo>
                  <a:pt x="5634" y="3176"/>
                </a:moveTo>
                <a:lnTo>
                  <a:pt x="5795" y="3268"/>
                </a:lnTo>
                <a:lnTo>
                  <a:pt x="5718" y="3280"/>
                </a:lnTo>
                <a:lnTo>
                  <a:pt x="5631" y="3351"/>
                </a:lnTo>
                <a:lnTo>
                  <a:pt x="5616" y="3246"/>
                </a:lnTo>
                <a:lnTo>
                  <a:pt x="5634" y="3176"/>
                </a:lnTo>
                <a:close/>
                <a:moveTo>
                  <a:pt x="5085" y="2313"/>
                </a:moveTo>
                <a:lnTo>
                  <a:pt x="5085" y="2365"/>
                </a:lnTo>
                <a:lnTo>
                  <a:pt x="5262" y="2336"/>
                </a:lnTo>
                <a:lnTo>
                  <a:pt x="5325" y="2394"/>
                </a:lnTo>
                <a:lnTo>
                  <a:pt x="5227" y="2407"/>
                </a:lnTo>
                <a:lnTo>
                  <a:pt x="5206" y="2506"/>
                </a:lnTo>
                <a:lnTo>
                  <a:pt x="5173" y="2507"/>
                </a:lnTo>
                <a:lnTo>
                  <a:pt x="5208" y="2418"/>
                </a:lnTo>
                <a:lnTo>
                  <a:pt x="5155" y="2421"/>
                </a:lnTo>
                <a:lnTo>
                  <a:pt x="5144" y="2393"/>
                </a:lnTo>
                <a:lnTo>
                  <a:pt x="5045" y="2533"/>
                </a:lnTo>
                <a:lnTo>
                  <a:pt x="5085" y="2313"/>
                </a:lnTo>
                <a:close/>
                <a:moveTo>
                  <a:pt x="5085" y="2313"/>
                </a:moveTo>
                <a:lnTo>
                  <a:pt x="5103" y="2207"/>
                </a:lnTo>
                <a:lnTo>
                  <a:pt x="5094" y="2206"/>
                </a:lnTo>
                <a:lnTo>
                  <a:pt x="5085" y="2206"/>
                </a:lnTo>
                <a:lnTo>
                  <a:pt x="5075" y="2206"/>
                </a:lnTo>
                <a:lnTo>
                  <a:pt x="5065" y="2209"/>
                </a:lnTo>
                <a:lnTo>
                  <a:pt x="5054" y="2211"/>
                </a:lnTo>
                <a:lnTo>
                  <a:pt x="5043" y="2214"/>
                </a:lnTo>
                <a:lnTo>
                  <a:pt x="5031" y="2217"/>
                </a:lnTo>
                <a:lnTo>
                  <a:pt x="5020" y="2222"/>
                </a:lnTo>
                <a:lnTo>
                  <a:pt x="4995" y="2233"/>
                </a:lnTo>
                <a:lnTo>
                  <a:pt x="4970" y="2247"/>
                </a:lnTo>
                <a:lnTo>
                  <a:pt x="4946" y="2262"/>
                </a:lnTo>
                <a:lnTo>
                  <a:pt x="4922" y="2280"/>
                </a:lnTo>
                <a:lnTo>
                  <a:pt x="4898" y="2298"/>
                </a:lnTo>
                <a:lnTo>
                  <a:pt x="4876" y="2319"/>
                </a:lnTo>
                <a:lnTo>
                  <a:pt x="4866" y="2330"/>
                </a:lnTo>
                <a:lnTo>
                  <a:pt x="4857" y="2341"/>
                </a:lnTo>
                <a:lnTo>
                  <a:pt x="4848" y="2352"/>
                </a:lnTo>
                <a:lnTo>
                  <a:pt x="4839" y="2363"/>
                </a:lnTo>
                <a:lnTo>
                  <a:pt x="4831" y="2375"/>
                </a:lnTo>
                <a:lnTo>
                  <a:pt x="4825" y="2386"/>
                </a:lnTo>
                <a:lnTo>
                  <a:pt x="4819" y="2397"/>
                </a:lnTo>
                <a:lnTo>
                  <a:pt x="4814" y="2409"/>
                </a:lnTo>
                <a:lnTo>
                  <a:pt x="4809" y="2420"/>
                </a:lnTo>
                <a:lnTo>
                  <a:pt x="4806" y="2432"/>
                </a:lnTo>
                <a:lnTo>
                  <a:pt x="4804" y="2443"/>
                </a:lnTo>
                <a:lnTo>
                  <a:pt x="4803" y="2454"/>
                </a:lnTo>
                <a:lnTo>
                  <a:pt x="4857" y="2454"/>
                </a:lnTo>
                <a:lnTo>
                  <a:pt x="4857" y="2504"/>
                </a:lnTo>
                <a:lnTo>
                  <a:pt x="4792" y="2489"/>
                </a:lnTo>
                <a:lnTo>
                  <a:pt x="4786" y="2647"/>
                </a:lnTo>
                <a:lnTo>
                  <a:pt x="4713" y="2645"/>
                </a:lnTo>
                <a:lnTo>
                  <a:pt x="4747" y="2598"/>
                </a:lnTo>
                <a:lnTo>
                  <a:pt x="4715" y="2560"/>
                </a:lnTo>
                <a:lnTo>
                  <a:pt x="4728" y="2508"/>
                </a:lnTo>
                <a:lnTo>
                  <a:pt x="4738" y="2466"/>
                </a:lnTo>
                <a:lnTo>
                  <a:pt x="4747" y="2431"/>
                </a:lnTo>
                <a:lnTo>
                  <a:pt x="4757" y="2403"/>
                </a:lnTo>
                <a:lnTo>
                  <a:pt x="4765" y="2380"/>
                </a:lnTo>
                <a:lnTo>
                  <a:pt x="4773" y="2361"/>
                </a:lnTo>
                <a:lnTo>
                  <a:pt x="4777" y="2354"/>
                </a:lnTo>
                <a:lnTo>
                  <a:pt x="4783" y="2348"/>
                </a:lnTo>
                <a:lnTo>
                  <a:pt x="4787" y="2342"/>
                </a:lnTo>
                <a:lnTo>
                  <a:pt x="4792" y="2337"/>
                </a:lnTo>
                <a:lnTo>
                  <a:pt x="4803" y="2326"/>
                </a:lnTo>
                <a:lnTo>
                  <a:pt x="4816" y="2318"/>
                </a:lnTo>
                <a:lnTo>
                  <a:pt x="4830" y="2309"/>
                </a:lnTo>
                <a:lnTo>
                  <a:pt x="4847" y="2298"/>
                </a:lnTo>
                <a:lnTo>
                  <a:pt x="4866" y="2286"/>
                </a:lnTo>
                <a:lnTo>
                  <a:pt x="4889" y="2269"/>
                </a:lnTo>
                <a:lnTo>
                  <a:pt x="4915" y="2250"/>
                </a:lnTo>
                <a:lnTo>
                  <a:pt x="4945" y="2225"/>
                </a:lnTo>
                <a:lnTo>
                  <a:pt x="4920" y="2226"/>
                </a:lnTo>
                <a:lnTo>
                  <a:pt x="4895" y="2228"/>
                </a:lnTo>
                <a:lnTo>
                  <a:pt x="4871" y="2230"/>
                </a:lnTo>
                <a:lnTo>
                  <a:pt x="4849" y="2233"/>
                </a:lnTo>
                <a:lnTo>
                  <a:pt x="4826" y="2238"/>
                </a:lnTo>
                <a:lnTo>
                  <a:pt x="4803" y="2244"/>
                </a:lnTo>
                <a:lnTo>
                  <a:pt x="4782" y="2249"/>
                </a:lnTo>
                <a:lnTo>
                  <a:pt x="4761" y="2256"/>
                </a:lnTo>
                <a:lnTo>
                  <a:pt x="4741" y="2265"/>
                </a:lnTo>
                <a:lnTo>
                  <a:pt x="4723" y="2275"/>
                </a:lnTo>
                <a:lnTo>
                  <a:pt x="4705" y="2285"/>
                </a:lnTo>
                <a:lnTo>
                  <a:pt x="4689" y="2296"/>
                </a:lnTo>
                <a:lnTo>
                  <a:pt x="4673" y="2310"/>
                </a:lnTo>
                <a:lnTo>
                  <a:pt x="4660" y="2324"/>
                </a:lnTo>
                <a:lnTo>
                  <a:pt x="4653" y="2332"/>
                </a:lnTo>
                <a:lnTo>
                  <a:pt x="4647" y="2341"/>
                </a:lnTo>
                <a:lnTo>
                  <a:pt x="4642" y="2349"/>
                </a:lnTo>
                <a:lnTo>
                  <a:pt x="4637" y="2357"/>
                </a:lnTo>
                <a:lnTo>
                  <a:pt x="4626" y="2374"/>
                </a:lnTo>
                <a:lnTo>
                  <a:pt x="4604" y="2405"/>
                </a:lnTo>
                <a:lnTo>
                  <a:pt x="4574" y="2446"/>
                </a:lnTo>
                <a:lnTo>
                  <a:pt x="4541" y="2491"/>
                </a:lnTo>
                <a:lnTo>
                  <a:pt x="4509" y="2536"/>
                </a:lnTo>
                <a:lnTo>
                  <a:pt x="4481" y="2574"/>
                </a:lnTo>
                <a:lnTo>
                  <a:pt x="4461" y="2601"/>
                </a:lnTo>
                <a:lnTo>
                  <a:pt x="4454" y="2611"/>
                </a:lnTo>
                <a:lnTo>
                  <a:pt x="4487" y="2700"/>
                </a:lnTo>
                <a:lnTo>
                  <a:pt x="4595" y="2709"/>
                </a:lnTo>
                <a:lnTo>
                  <a:pt x="4528" y="2726"/>
                </a:lnTo>
                <a:lnTo>
                  <a:pt x="4610" y="2823"/>
                </a:lnTo>
                <a:lnTo>
                  <a:pt x="4610" y="2788"/>
                </a:lnTo>
                <a:lnTo>
                  <a:pt x="4660" y="2789"/>
                </a:lnTo>
                <a:lnTo>
                  <a:pt x="4680" y="2834"/>
                </a:lnTo>
                <a:lnTo>
                  <a:pt x="4966" y="2838"/>
                </a:lnTo>
                <a:lnTo>
                  <a:pt x="4934" y="2745"/>
                </a:lnTo>
                <a:lnTo>
                  <a:pt x="5032" y="2840"/>
                </a:lnTo>
                <a:lnTo>
                  <a:pt x="5025" y="2801"/>
                </a:lnTo>
                <a:lnTo>
                  <a:pt x="5019" y="2767"/>
                </a:lnTo>
                <a:lnTo>
                  <a:pt x="5019" y="2761"/>
                </a:lnTo>
                <a:lnTo>
                  <a:pt x="5021" y="2755"/>
                </a:lnTo>
                <a:lnTo>
                  <a:pt x="5024" y="2749"/>
                </a:lnTo>
                <a:lnTo>
                  <a:pt x="5028" y="2744"/>
                </a:lnTo>
                <a:lnTo>
                  <a:pt x="5034" y="2740"/>
                </a:lnTo>
                <a:lnTo>
                  <a:pt x="5044" y="2737"/>
                </a:lnTo>
                <a:lnTo>
                  <a:pt x="5054" y="2736"/>
                </a:lnTo>
                <a:lnTo>
                  <a:pt x="5068" y="2735"/>
                </a:lnTo>
                <a:lnTo>
                  <a:pt x="5120" y="2735"/>
                </a:lnTo>
                <a:lnTo>
                  <a:pt x="5126" y="2747"/>
                </a:lnTo>
                <a:lnTo>
                  <a:pt x="5132" y="2758"/>
                </a:lnTo>
                <a:lnTo>
                  <a:pt x="5138" y="2766"/>
                </a:lnTo>
                <a:lnTo>
                  <a:pt x="5144" y="2772"/>
                </a:lnTo>
                <a:lnTo>
                  <a:pt x="5150" y="2776"/>
                </a:lnTo>
                <a:lnTo>
                  <a:pt x="5156" y="2777"/>
                </a:lnTo>
                <a:lnTo>
                  <a:pt x="5163" y="2778"/>
                </a:lnTo>
                <a:lnTo>
                  <a:pt x="5169" y="2776"/>
                </a:lnTo>
                <a:lnTo>
                  <a:pt x="5175" y="2773"/>
                </a:lnTo>
                <a:lnTo>
                  <a:pt x="5181" y="2768"/>
                </a:lnTo>
                <a:lnTo>
                  <a:pt x="5186" y="2761"/>
                </a:lnTo>
                <a:lnTo>
                  <a:pt x="5191" y="2754"/>
                </a:lnTo>
                <a:lnTo>
                  <a:pt x="5197" y="2744"/>
                </a:lnTo>
                <a:lnTo>
                  <a:pt x="5201" y="2733"/>
                </a:lnTo>
                <a:lnTo>
                  <a:pt x="5205" y="2722"/>
                </a:lnTo>
                <a:lnTo>
                  <a:pt x="5208" y="2709"/>
                </a:lnTo>
                <a:lnTo>
                  <a:pt x="5169" y="2693"/>
                </a:lnTo>
                <a:lnTo>
                  <a:pt x="5222" y="2666"/>
                </a:lnTo>
                <a:lnTo>
                  <a:pt x="5265" y="2793"/>
                </a:lnTo>
                <a:lnTo>
                  <a:pt x="5320" y="2763"/>
                </a:lnTo>
                <a:lnTo>
                  <a:pt x="5404" y="2855"/>
                </a:lnTo>
                <a:lnTo>
                  <a:pt x="5420" y="2840"/>
                </a:lnTo>
                <a:lnTo>
                  <a:pt x="5420" y="2876"/>
                </a:lnTo>
                <a:lnTo>
                  <a:pt x="5363" y="2876"/>
                </a:lnTo>
                <a:lnTo>
                  <a:pt x="5368" y="3000"/>
                </a:lnTo>
                <a:lnTo>
                  <a:pt x="5514" y="2897"/>
                </a:lnTo>
                <a:lnTo>
                  <a:pt x="5472" y="2963"/>
                </a:lnTo>
                <a:lnTo>
                  <a:pt x="5492" y="2958"/>
                </a:lnTo>
                <a:lnTo>
                  <a:pt x="5542" y="3158"/>
                </a:lnTo>
                <a:lnTo>
                  <a:pt x="5490" y="3175"/>
                </a:lnTo>
                <a:lnTo>
                  <a:pt x="5490" y="3263"/>
                </a:lnTo>
                <a:lnTo>
                  <a:pt x="5475" y="3252"/>
                </a:lnTo>
                <a:lnTo>
                  <a:pt x="5347" y="3425"/>
                </a:lnTo>
                <a:lnTo>
                  <a:pt x="5382" y="3432"/>
                </a:lnTo>
                <a:lnTo>
                  <a:pt x="5419" y="3525"/>
                </a:lnTo>
                <a:lnTo>
                  <a:pt x="5069" y="3615"/>
                </a:lnTo>
                <a:lnTo>
                  <a:pt x="4997" y="3791"/>
                </a:lnTo>
                <a:lnTo>
                  <a:pt x="5089" y="3832"/>
                </a:lnTo>
                <a:lnTo>
                  <a:pt x="5191" y="3736"/>
                </a:lnTo>
                <a:lnTo>
                  <a:pt x="5265" y="3754"/>
                </a:lnTo>
                <a:lnTo>
                  <a:pt x="5241" y="3677"/>
                </a:lnTo>
                <a:lnTo>
                  <a:pt x="5384" y="3703"/>
                </a:lnTo>
                <a:lnTo>
                  <a:pt x="5384" y="3718"/>
                </a:lnTo>
                <a:lnTo>
                  <a:pt x="5387" y="3735"/>
                </a:lnTo>
                <a:lnTo>
                  <a:pt x="5389" y="3750"/>
                </a:lnTo>
                <a:lnTo>
                  <a:pt x="5392" y="3764"/>
                </a:lnTo>
                <a:lnTo>
                  <a:pt x="5396" y="3779"/>
                </a:lnTo>
                <a:lnTo>
                  <a:pt x="5400" y="3792"/>
                </a:lnTo>
                <a:lnTo>
                  <a:pt x="5406" y="3806"/>
                </a:lnTo>
                <a:lnTo>
                  <a:pt x="5412" y="3817"/>
                </a:lnTo>
                <a:lnTo>
                  <a:pt x="5420" y="3827"/>
                </a:lnTo>
                <a:lnTo>
                  <a:pt x="5428" y="3836"/>
                </a:lnTo>
                <a:lnTo>
                  <a:pt x="5432" y="3840"/>
                </a:lnTo>
                <a:lnTo>
                  <a:pt x="5436" y="3843"/>
                </a:lnTo>
                <a:lnTo>
                  <a:pt x="5441" y="3846"/>
                </a:lnTo>
                <a:lnTo>
                  <a:pt x="5446" y="3848"/>
                </a:lnTo>
                <a:lnTo>
                  <a:pt x="5452" y="3850"/>
                </a:lnTo>
                <a:lnTo>
                  <a:pt x="5457" y="3851"/>
                </a:lnTo>
                <a:lnTo>
                  <a:pt x="5463" y="3852"/>
                </a:lnTo>
                <a:lnTo>
                  <a:pt x="5469" y="3852"/>
                </a:lnTo>
                <a:lnTo>
                  <a:pt x="5474" y="3852"/>
                </a:lnTo>
                <a:lnTo>
                  <a:pt x="5482" y="3851"/>
                </a:lnTo>
                <a:lnTo>
                  <a:pt x="5488" y="3849"/>
                </a:lnTo>
                <a:lnTo>
                  <a:pt x="5495" y="3847"/>
                </a:lnTo>
                <a:lnTo>
                  <a:pt x="5454" y="3918"/>
                </a:lnTo>
                <a:lnTo>
                  <a:pt x="5562" y="3934"/>
                </a:lnTo>
                <a:lnTo>
                  <a:pt x="5614" y="3908"/>
                </a:lnTo>
                <a:lnTo>
                  <a:pt x="5754" y="3896"/>
                </a:lnTo>
                <a:lnTo>
                  <a:pt x="5762" y="3896"/>
                </a:lnTo>
                <a:lnTo>
                  <a:pt x="5771" y="3897"/>
                </a:lnTo>
                <a:lnTo>
                  <a:pt x="5779" y="3898"/>
                </a:lnTo>
                <a:lnTo>
                  <a:pt x="5787" y="3899"/>
                </a:lnTo>
                <a:lnTo>
                  <a:pt x="5803" y="3903"/>
                </a:lnTo>
                <a:lnTo>
                  <a:pt x="5817" y="3907"/>
                </a:lnTo>
                <a:lnTo>
                  <a:pt x="5843" y="3918"/>
                </a:lnTo>
                <a:lnTo>
                  <a:pt x="5867" y="3926"/>
                </a:lnTo>
                <a:lnTo>
                  <a:pt x="5871" y="3928"/>
                </a:lnTo>
                <a:lnTo>
                  <a:pt x="5876" y="3928"/>
                </a:lnTo>
                <a:lnTo>
                  <a:pt x="5880" y="3928"/>
                </a:lnTo>
                <a:lnTo>
                  <a:pt x="5884" y="3927"/>
                </a:lnTo>
                <a:lnTo>
                  <a:pt x="5888" y="3926"/>
                </a:lnTo>
                <a:lnTo>
                  <a:pt x="5892" y="3924"/>
                </a:lnTo>
                <a:lnTo>
                  <a:pt x="5896" y="3920"/>
                </a:lnTo>
                <a:lnTo>
                  <a:pt x="5899" y="3916"/>
                </a:lnTo>
                <a:lnTo>
                  <a:pt x="5902" y="3912"/>
                </a:lnTo>
                <a:lnTo>
                  <a:pt x="5904" y="3906"/>
                </a:lnTo>
                <a:lnTo>
                  <a:pt x="5906" y="3899"/>
                </a:lnTo>
                <a:lnTo>
                  <a:pt x="5908" y="3890"/>
                </a:lnTo>
                <a:lnTo>
                  <a:pt x="5911" y="3870"/>
                </a:lnTo>
                <a:lnTo>
                  <a:pt x="5912" y="3843"/>
                </a:lnTo>
                <a:lnTo>
                  <a:pt x="5842" y="3843"/>
                </a:lnTo>
                <a:lnTo>
                  <a:pt x="5852" y="3827"/>
                </a:lnTo>
                <a:lnTo>
                  <a:pt x="5665" y="3720"/>
                </a:lnTo>
                <a:lnTo>
                  <a:pt x="5672" y="3699"/>
                </a:lnTo>
                <a:lnTo>
                  <a:pt x="5677" y="3684"/>
                </a:lnTo>
                <a:lnTo>
                  <a:pt x="5682" y="3674"/>
                </a:lnTo>
                <a:lnTo>
                  <a:pt x="5686" y="3667"/>
                </a:lnTo>
                <a:lnTo>
                  <a:pt x="5688" y="3665"/>
                </a:lnTo>
                <a:lnTo>
                  <a:pt x="5690" y="3664"/>
                </a:lnTo>
                <a:lnTo>
                  <a:pt x="5692" y="3663"/>
                </a:lnTo>
                <a:lnTo>
                  <a:pt x="5694" y="3663"/>
                </a:lnTo>
                <a:lnTo>
                  <a:pt x="5699" y="3665"/>
                </a:lnTo>
                <a:lnTo>
                  <a:pt x="5705" y="3668"/>
                </a:lnTo>
                <a:lnTo>
                  <a:pt x="5711" y="3673"/>
                </a:lnTo>
                <a:lnTo>
                  <a:pt x="5718" y="3677"/>
                </a:lnTo>
                <a:lnTo>
                  <a:pt x="5726" y="3680"/>
                </a:lnTo>
                <a:lnTo>
                  <a:pt x="5736" y="3682"/>
                </a:lnTo>
                <a:lnTo>
                  <a:pt x="5741" y="3683"/>
                </a:lnTo>
                <a:lnTo>
                  <a:pt x="5747" y="3682"/>
                </a:lnTo>
                <a:lnTo>
                  <a:pt x="5752" y="3682"/>
                </a:lnTo>
                <a:lnTo>
                  <a:pt x="5759" y="3680"/>
                </a:lnTo>
                <a:lnTo>
                  <a:pt x="5767" y="3678"/>
                </a:lnTo>
                <a:lnTo>
                  <a:pt x="5774" y="3675"/>
                </a:lnTo>
                <a:lnTo>
                  <a:pt x="5782" y="3671"/>
                </a:lnTo>
                <a:lnTo>
                  <a:pt x="5791" y="3664"/>
                </a:lnTo>
                <a:lnTo>
                  <a:pt x="5840" y="3705"/>
                </a:lnTo>
                <a:lnTo>
                  <a:pt x="5843" y="3687"/>
                </a:lnTo>
                <a:lnTo>
                  <a:pt x="5968" y="3702"/>
                </a:lnTo>
                <a:lnTo>
                  <a:pt x="5947" y="3650"/>
                </a:lnTo>
                <a:lnTo>
                  <a:pt x="5959" y="3645"/>
                </a:lnTo>
                <a:lnTo>
                  <a:pt x="5970" y="3639"/>
                </a:lnTo>
                <a:lnTo>
                  <a:pt x="5981" y="3631"/>
                </a:lnTo>
                <a:lnTo>
                  <a:pt x="5993" y="3622"/>
                </a:lnTo>
                <a:lnTo>
                  <a:pt x="6003" y="3613"/>
                </a:lnTo>
                <a:lnTo>
                  <a:pt x="6010" y="3601"/>
                </a:lnTo>
                <a:lnTo>
                  <a:pt x="6013" y="3596"/>
                </a:lnTo>
                <a:lnTo>
                  <a:pt x="6015" y="3591"/>
                </a:lnTo>
                <a:lnTo>
                  <a:pt x="6017" y="3585"/>
                </a:lnTo>
                <a:lnTo>
                  <a:pt x="6017" y="3580"/>
                </a:lnTo>
                <a:lnTo>
                  <a:pt x="6017" y="3567"/>
                </a:lnTo>
                <a:lnTo>
                  <a:pt x="6016" y="3559"/>
                </a:lnTo>
                <a:lnTo>
                  <a:pt x="6015" y="3553"/>
                </a:lnTo>
                <a:lnTo>
                  <a:pt x="6013" y="3548"/>
                </a:lnTo>
                <a:lnTo>
                  <a:pt x="6010" y="3543"/>
                </a:lnTo>
                <a:lnTo>
                  <a:pt x="6007" y="3535"/>
                </a:lnTo>
                <a:lnTo>
                  <a:pt x="6004" y="3525"/>
                </a:lnTo>
                <a:lnTo>
                  <a:pt x="6000" y="3509"/>
                </a:lnTo>
                <a:lnTo>
                  <a:pt x="5984" y="3508"/>
                </a:lnTo>
                <a:lnTo>
                  <a:pt x="5970" y="3507"/>
                </a:lnTo>
                <a:lnTo>
                  <a:pt x="5956" y="3506"/>
                </a:lnTo>
                <a:lnTo>
                  <a:pt x="5945" y="3504"/>
                </a:lnTo>
                <a:lnTo>
                  <a:pt x="5935" y="3502"/>
                </a:lnTo>
                <a:lnTo>
                  <a:pt x="5927" y="3499"/>
                </a:lnTo>
                <a:lnTo>
                  <a:pt x="5918" y="3497"/>
                </a:lnTo>
                <a:lnTo>
                  <a:pt x="5912" y="3494"/>
                </a:lnTo>
                <a:lnTo>
                  <a:pt x="5906" y="3490"/>
                </a:lnTo>
                <a:lnTo>
                  <a:pt x="5902" y="3487"/>
                </a:lnTo>
                <a:lnTo>
                  <a:pt x="5898" y="3483"/>
                </a:lnTo>
                <a:lnTo>
                  <a:pt x="5894" y="3478"/>
                </a:lnTo>
                <a:lnTo>
                  <a:pt x="5888" y="3470"/>
                </a:lnTo>
                <a:lnTo>
                  <a:pt x="5885" y="3461"/>
                </a:lnTo>
                <a:lnTo>
                  <a:pt x="5882" y="3451"/>
                </a:lnTo>
                <a:lnTo>
                  <a:pt x="5879" y="3441"/>
                </a:lnTo>
                <a:lnTo>
                  <a:pt x="5876" y="3431"/>
                </a:lnTo>
                <a:lnTo>
                  <a:pt x="5872" y="3421"/>
                </a:lnTo>
                <a:lnTo>
                  <a:pt x="5869" y="3417"/>
                </a:lnTo>
                <a:lnTo>
                  <a:pt x="5865" y="3411"/>
                </a:lnTo>
                <a:lnTo>
                  <a:pt x="5860" y="3407"/>
                </a:lnTo>
                <a:lnTo>
                  <a:pt x="5855" y="3402"/>
                </a:lnTo>
                <a:lnTo>
                  <a:pt x="5849" y="3398"/>
                </a:lnTo>
                <a:lnTo>
                  <a:pt x="5842" y="3394"/>
                </a:lnTo>
                <a:lnTo>
                  <a:pt x="5834" y="3390"/>
                </a:lnTo>
                <a:lnTo>
                  <a:pt x="5824" y="3386"/>
                </a:lnTo>
                <a:lnTo>
                  <a:pt x="5824" y="3350"/>
                </a:lnTo>
                <a:lnTo>
                  <a:pt x="5864" y="3349"/>
                </a:lnTo>
                <a:lnTo>
                  <a:pt x="5842" y="3280"/>
                </a:lnTo>
                <a:lnTo>
                  <a:pt x="5877" y="3280"/>
                </a:lnTo>
                <a:lnTo>
                  <a:pt x="5877" y="3228"/>
                </a:lnTo>
                <a:lnTo>
                  <a:pt x="5911" y="3228"/>
                </a:lnTo>
                <a:lnTo>
                  <a:pt x="5931" y="3313"/>
                </a:lnTo>
                <a:lnTo>
                  <a:pt x="6048" y="3350"/>
                </a:lnTo>
                <a:lnTo>
                  <a:pt x="6053" y="3438"/>
                </a:lnTo>
                <a:lnTo>
                  <a:pt x="6090" y="3445"/>
                </a:lnTo>
                <a:lnTo>
                  <a:pt x="6130" y="3453"/>
                </a:lnTo>
                <a:lnTo>
                  <a:pt x="6139" y="3454"/>
                </a:lnTo>
                <a:lnTo>
                  <a:pt x="6148" y="3454"/>
                </a:lnTo>
                <a:lnTo>
                  <a:pt x="6156" y="3452"/>
                </a:lnTo>
                <a:lnTo>
                  <a:pt x="6162" y="3449"/>
                </a:lnTo>
                <a:lnTo>
                  <a:pt x="6165" y="3448"/>
                </a:lnTo>
                <a:lnTo>
                  <a:pt x="6168" y="3444"/>
                </a:lnTo>
                <a:lnTo>
                  <a:pt x="6170" y="3442"/>
                </a:lnTo>
                <a:lnTo>
                  <a:pt x="6172" y="3439"/>
                </a:lnTo>
                <a:lnTo>
                  <a:pt x="6173" y="3435"/>
                </a:lnTo>
                <a:lnTo>
                  <a:pt x="6174" y="3431"/>
                </a:lnTo>
                <a:lnTo>
                  <a:pt x="6175" y="3427"/>
                </a:lnTo>
                <a:lnTo>
                  <a:pt x="6175" y="3421"/>
                </a:lnTo>
                <a:lnTo>
                  <a:pt x="6175" y="3405"/>
                </a:lnTo>
                <a:lnTo>
                  <a:pt x="6174" y="3393"/>
                </a:lnTo>
                <a:lnTo>
                  <a:pt x="6172" y="3384"/>
                </a:lnTo>
                <a:lnTo>
                  <a:pt x="6170" y="3374"/>
                </a:lnTo>
                <a:lnTo>
                  <a:pt x="6164" y="3359"/>
                </a:lnTo>
                <a:lnTo>
                  <a:pt x="6158" y="3336"/>
                </a:lnTo>
                <a:lnTo>
                  <a:pt x="6228" y="3355"/>
                </a:lnTo>
                <a:lnTo>
                  <a:pt x="6214" y="3343"/>
                </a:lnTo>
                <a:lnTo>
                  <a:pt x="6284" y="3190"/>
                </a:lnTo>
                <a:lnTo>
                  <a:pt x="6334" y="3228"/>
                </a:lnTo>
                <a:lnTo>
                  <a:pt x="6334" y="3157"/>
                </a:lnTo>
                <a:lnTo>
                  <a:pt x="6374" y="3155"/>
                </a:lnTo>
                <a:lnTo>
                  <a:pt x="6333" y="3068"/>
                </a:lnTo>
                <a:lnTo>
                  <a:pt x="6229" y="3140"/>
                </a:lnTo>
                <a:lnTo>
                  <a:pt x="6219" y="3068"/>
                </a:lnTo>
                <a:lnTo>
                  <a:pt x="6212" y="3117"/>
                </a:lnTo>
                <a:lnTo>
                  <a:pt x="6122" y="3104"/>
                </a:lnTo>
                <a:lnTo>
                  <a:pt x="6150" y="3043"/>
                </a:lnTo>
                <a:lnTo>
                  <a:pt x="6097" y="2990"/>
                </a:lnTo>
                <a:lnTo>
                  <a:pt x="6097" y="2973"/>
                </a:lnTo>
                <a:lnTo>
                  <a:pt x="6044" y="3025"/>
                </a:lnTo>
                <a:lnTo>
                  <a:pt x="6039" y="3051"/>
                </a:lnTo>
                <a:lnTo>
                  <a:pt x="5867" y="2931"/>
                </a:lnTo>
                <a:lnTo>
                  <a:pt x="5895" y="2805"/>
                </a:lnTo>
                <a:lnTo>
                  <a:pt x="5965" y="2805"/>
                </a:lnTo>
                <a:lnTo>
                  <a:pt x="5974" y="2787"/>
                </a:lnTo>
                <a:lnTo>
                  <a:pt x="5877" y="2753"/>
                </a:lnTo>
                <a:lnTo>
                  <a:pt x="5877" y="2718"/>
                </a:lnTo>
                <a:lnTo>
                  <a:pt x="5892" y="2717"/>
                </a:lnTo>
                <a:lnTo>
                  <a:pt x="5908" y="2713"/>
                </a:lnTo>
                <a:lnTo>
                  <a:pt x="5922" y="2709"/>
                </a:lnTo>
                <a:lnTo>
                  <a:pt x="5936" y="2704"/>
                </a:lnTo>
                <a:lnTo>
                  <a:pt x="5942" y="2701"/>
                </a:lnTo>
                <a:lnTo>
                  <a:pt x="5948" y="2697"/>
                </a:lnTo>
                <a:lnTo>
                  <a:pt x="5952" y="2693"/>
                </a:lnTo>
                <a:lnTo>
                  <a:pt x="5956" y="2689"/>
                </a:lnTo>
                <a:lnTo>
                  <a:pt x="5960" y="2683"/>
                </a:lnTo>
                <a:lnTo>
                  <a:pt x="5963" y="2677"/>
                </a:lnTo>
                <a:lnTo>
                  <a:pt x="5964" y="2672"/>
                </a:lnTo>
                <a:lnTo>
                  <a:pt x="5965" y="2665"/>
                </a:lnTo>
                <a:lnTo>
                  <a:pt x="5964" y="2649"/>
                </a:lnTo>
                <a:lnTo>
                  <a:pt x="5962" y="2638"/>
                </a:lnTo>
                <a:lnTo>
                  <a:pt x="5961" y="2634"/>
                </a:lnTo>
                <a:lnTo>
                  <a:pt x="5959" y="2630"/>
                </a:lnTo>
                <a:lnTo>
                  <a:pt x="5956" y="2627"/>
                </a:lnTo>
                <a:lnTo>
                  <a:pt x="5953" y="2625"/>
                </a:lnTo>
                <a:lnTo>
                  <a:pt x="5947" y="2622"/>
                </a:lnTo>
                <a:lnTo>
                  <a:pt x="5939" y="2619"/>
                </a:lnTo>
                <a:lnTo>
                  <a:pt x="5930" y="2618"/>
                </a:lnTo>
                <a:lnTo>
                  <a:pt x="5918" y="2616"/>
                </a:lnTo>
                <a:lnTo>
                  <a:pt x="5877" y="2665"/>
                </a:lnTo>
                <a:lnTo>
                  <a:pt x="5877" y="2633"/>
                </a:lnTo>
                <a:lnTo>
                  <a:pt x="5877" y="2607"/>
                </a:lnTo>
                <a:lnTo>
                  <a:pt x="5876" y="2598"/>
                </a:lnTo>
                <a:lnTo>
                  <a:pt x="5874" y="2590"/>
                </a:lnTo>
                <a:lnTo>
                  <a:pt x="5872" y="2582"/>
                </a:lnTo>
                <a:lnTo>
                  <a:pt x="5869" y="2576"/>
                </a:lnTo>
                <a:lnTo>
                  <a:pt x="5864" y="2571"/>
                </a:lnTo>
                <a:lnTo>
                  <a:pt x="5857" y="2567"/>
                </a:lnTo>
                <a:lnTo>
                  <a:pt x="5849" y="2564"/>
                </a:lnTo>
                <a:lnTo>
                  <a:pt x="5840" y="2562"/>
                </a:lnTo>
                <a:lnTo>
                  <a:pt x="5814" y="2559"/>
                </a:lnTo>
                <a:lnTo>
                  <a:pt x="5778" y="2555"/>
                </a:lnTo>
                <a:lnTo>
                  <a:pt x="5784" y="2534"/>
                </a:lnTo>
                <a:lnTo>
                  <a:pt x="5692" y="2487"/>
                </a:lnTo>
                <a:lnTo>
                  <a:pt x="5700" y="2472"/>
                </a:lnTo>
                <a:lnTo>
                  <a:pt x="5648" y="2472"/>
                </a:lnTo>
                <a:lnTo>
                  <a:pt x="5648" y="2507"/>
                </a:lnTo>
                <a:lnTo>
                  <a:pt x="5613" y="2507"/>
                </a:lnTo>
                <a:lnTo>
                  <a:pt x="5604" y="2463"/>
                </a:lnTo>
                <a:lnTo>
                  <a:pt x="5538" y="2522"/>
                </a:lnTo>
                <a:lnTo>
                  <a:pt x="5578" y="2383"/>
                </a:lnTo>
                <a:lnTo>
                  <a:pt x="5569" y="2381"/>
                </a:lnTo>
                <a:lnTo>
                  <a:pt x="5563" y="2377"/>
                </a:lnTo>
                <a:lnTo>
                  <a:pt x="5558" y="2374"/>
                </a:lnTo>
                <a:lnTo>
                  <a:pt x="5554" y="2371"/>
                </a:lnTo>
                <a:lnTo>
                  <a:pt x="5552" y="2368"/>
                </a:lnTo>
                <a:lnTo>
                  <a:pt x="5551" y="2363"/>
                </a:lnTo>
                <a:lnTo>
                  <a:pt x="5551" y="2360"/>
                </a:lnTo>
                <a:lnTo>
                  <a:pt x="5552" y="2356"/>
                </a:lnTo>
                <a:lnTo>
                  <a:pt x="5556" y="2349"/>
                </a:lnTo>
                <a:lnTo>
                  <a:pt x="5561" y="2343"/>
                </a:lnTo>
                <a:lnTo>
                  <a:pt x="5567" y="2337"/>
                </a:lnTo>
                <a:lnTo>
                  <a:pt x="5574" y="2330"/>
                </a:lnTo>
                <a:lnTo>
                  <a:pt x="5579" y="2325"/>
                </a:lnTo>
                <a:lnTo>
                  <a:pt x="5581" y="2321"/>
                </a:lnTo>
                <a:lnTo>
                  <a:pt x="5581" y="2319"/>
                </a:lnTo>
                <a:lnTo>
                  <a:pt x="5580" y="2318"/>
                </a:lnTo>
                <a:lnTo>
                  <a:pt x="5578" y="2317"/>
                </a:lnTo>
                <a:lnTo>
                  <a:pt x="5574" y="2316"/>
                </a:lnTo>
                <a:lnTo>
                  <a:pt x="5563" y="2315"/>
                </a:lnTo>
                <a:lnTo>
                  <a:pt x="5545" y="2316"/>
                </a:lnTo>
                <a:lnTo>
                  <a:pt x="5519" y="2319"/>
                </a:lnTo>
                <a:lnTo>
                  <a:pt x="5483" y="2323"/>
                </a:lnTo>
                <a:lnTo>
                  <a:pt x="5470" y="2325"/>
                </a:lnTo>
                <a:lnTo>
                  <a:pt x="5457" y="2325"/>
                </a:lnTo>
                <a:lnTo>
                  <a:pt x="5444" y="2325"/>
                </a:lnTo>
                <a:lnTo>
                  <a:pt x="5431" y="2325"/>
                </a:lnTo>
                <a:lnTo>
                  <a:pt x="5419" y="2323"/>
                </a:lnTo>
                <a:lnTo>
                  <a:pt x="5405" y="2322"/>
                </a:lnTo>
                <a:lnTo>
                  <a:pt x="5393" y="2319"/>
                </a:lnTo>
                <a:lnTo>
                  <a:pt x="5380" y="2316"/>
                </a:lnTo>
                <a:lnTo>
                  <a:pt x="5357" y="2309"/>
                </a:lnTo>
                <a:lnTo>
                  <a:pt x="5335" y="2300"/>
                </a:lnTo>
                <a:lnTo>
                  <a:pt x="5314" y="2291"/>
                </a:lnTo>
                <a:lnTo>
                  <a:pt x="5298" y="2281"/>
                </a:lnTo>
                <a:lnTo>
                  <a:pt x="5401" y="2243"/>
                </a:lnTo>
                <a:lnTo>
                  <a:pt x="5383" y="2133"/>
                </a:lnTo>
                <a:lnTo>
                  <a:pt x="5187" y="2153"/>
                </a:lnTo>
                <a:lnTo>
                  <a:pt x="5085" y="2313"/>
                </a:lnTo>
                <a:close/>
                <a:moveTo>
                  <a:pt x="2658" y="3228"/>
                </a:moveTo>
                <a:lnTo>
                  <a:pt x="3029" y="3106"/>
                </a:lnTo>
                <a:lnTo>
                  <a:pt x="2991" y="3192"/>
                </a:lnTo>
                <a:lnTo>
                  <a:pt x="2973" y="3196"/>
                </a:lnTo>
                <a:lnTo>
                  <a:pt x="2950" y="3200"/>
                </a:lnTo>
                <a:lnTo>
                  <a:pt x="2924" y="3206"/>
                </a:lnTo>
                <a:lnTo>
                  <a:pt x="2896" y="3214"/>
                </a:lnTo>
                <a:lnTo>
                  <a:pt x="2866" y="3223"/>
                </a:lnTo>
                <a:lnTo>
                  <a:pt x="2835" y="3235"/>
                </a:lnTo>
                <a:lnTo>
                  <a:pt x="2804" y="3246"/>
                </a:lnTo>
                <a:lnTo>
                  <a:pt x="2773" y="3260"/>
                </a:lnTo>
                <a:lnTo>
                  <a:pt x="2743" y="3273"/>
                </a:lnTo>
                <a:lnTo>
                  <a:pt x="2715" y="3286"/>
                </a:lnTo>
                <a:lnTo>
                  <a:pt x="2690" y="3301"/>
                </a:lnTo>
                <a:lnTo>
                  <a:pt x="2667" y="3315"/>
                </a:lnTo>
                <a:lnTo>
                  <a:pt x="2658" y="3322"/>
                </a:lnTo>
                <a:lnTo>
                  <a:pt x="2648" y="3329"/>
                </a:lnTo>
                <a:lnTo>
                  <a:pt x="2640" y="3336"/>
                </a:lnTo>
                <a:lnTo>
                  <a:pt x="2634" y="3342"/>
                </a:lnTo>
                <a:lnTo>
                  <a:pt x="2629" y="3349"/>
                </a:lnTo>
                <a:lnTo>
                  <a:pt x="2626" y="3356"/>
                </a:lnTo>
                <a:lnTo>
                  <a:pt x="2623" y="3362"/>
                </a:lnTo>
                <a:lnTo>
                  <a:pt x="2623" y="3368"/>
                </a:lnTo>
                <a:lnTo>
                  <a:pt x="2623" y="3381"/>
                </a:lnTo>
                <a:lnTo>
                  <a:pt x="2623" y="3390"/>
                </a:lnTo>
                <a:lnTo>
                  <a:pt x="2625" y="3395"/>
                </a:lnTo>
                <a:lnTo>
                  <a:pt x="2627" y="3400"/>
                </a:lnTo>
                <a:lnTo>
                  <a:pt x="2629" y="3405"/>
                </a:lnTo>
                <a:lnTo>
                  <a:pt x="2632" y="3412"/>
                </a:lnTo>
                <a:lnTo>
                  <a:pt x="2635" y="3423"/>
                </a:lnTo>
                <a:lnTo>
                  <a:pt x="2640" y="3438"/>
                </a:lnTo>
                <a:lnTo>
                  <a:pt x="2652" y="3431"/>
                </a:lnTo>
                <a:lnTo>
                  <a:pt x="2662" y="3426"/>
                </a:lnTo>
                <a:lnTo>
                  <a:pt x="2666" y="3424"/>
                </a:lnTo>
                <a:lnTo>
                  <a:pt x="2673" y="3422"/>
                </a:lnTo>
                <a:lnTo>
                  <a:pt x="2681" y="3422"/>
                </a:lnTo>
                <a:lnTo>
                  <a:pt x="2693" y="3421"/>
                </a:lnTo>
                <a:lnTo>
                  <a:pt x="2745" y="3421"/>
                </a:lnTo>
                <a:lnTo>
                  <a:pt x="2746" y="3438"/>
                </a:lnTo>
                <a:lnTo>
                  <a:pt x="2747" y="3453"/>
                </a:lnTo>
                <a:lnTo>
                  <a:pt x="2749" y="3460"/>
                </a:lnTo>
                <a:lnTo>
                  <a:pt x="2750" y="3465"/>
                </a:lnTo>
                <a:lnTo>
                  <a:pt x="2752" y="3470"/>
                </a:lnTo>
                <a:lnTo>
                  <a:pt x="2753" y="3475"/>
                </a:lnTo>
                <a:lnTo>
                  <a:pt x="2756" y="3480"/>
                </a:lnTo>
                <a:lnTo>
                  <a:pt x="2759" y="3483"/>
                </a:lnTo>
                <a:lnTo>
                  <a:pt x="2763" y="3486"/>
                </a:lnTo>
                <a:lnTo>
                  <a:pt x="2768" y="3488"/>
                </a:lnTo>
                <a:lnTo>
                  <a:pt x="2773" y="3489"/>
                </a:lnTo>
                <a:lnTo>
                  <a:pt x="2781" y="3491"/>
                </a:lnTo>
                <a:lnTo>
                  <a:pt x="2789" y="3491"/>
                </a:lnTo>
                <a:lnTo>
                  <a:pt x="2798" y="3492"/>
                </a:lnTo>
                <a:lnTo>
                  <a:pt x="2806" y="3491"/>
                </a:lnTo>
                <a:lnTo>
                  <a:pt x="2814" y="3491"/>
                </a:lnTo>
                <a:lnTo>
                  <a:pt x="2820" y="3489"/>
                </a:lnTo>
                <a:lnTo>
                  <a:pt x="2826" y="3487"/>
                </a:lnTo>
                <a:lnTo>
                  <a:pt x="2831" y="3485"/>
                </a:lnTo>
                <a:lnTo>
                  <a:pt x="2836" y="3482"/>
                </a:lnTo>
                <a:lnTo>
                  <a:pt x="2840" y="3480"/>
                </a:lnTo>
                <a:lnTo>
                  <a:pt x="2844" y="3475"/>
                </a:lnTo>
                <a:lnTo>
                  <a:pt x="2856" y="3459"/>
                </a:lnTo>
                <a:lnTo>
                  <a:pt x="2868" y="3438"/>
                </a:lnTo>
                <a:lnTo>
                  <a:pt x="2885" y="3438"/>
                </a:lnTo>
                <a:lnTo>
                  <a:pt x="2900" y="3437"/>
                </a:lnTo>
                <a:lnTo>
                  <a:pt x="2917" y="3435"/>
                </a:lnTo>
                <a:lnTo>
                  <a:pt x="2932" y="3432"/>
                </a:lnTo>
                <a:lnTo>
                  <a:pt x="2948" y="3428"/>
                </a:lnTo>
                <a:lnTo>
                  <a:pt x="2963" y="3424"/>
                </a:lnTo>
                <a:lnTo>
                  <a:pt x="2978" y="3418"/>
                </a:lnTo>
                <a:lnTo>
                  <a:pt x="2993" y="3412"/>
                </a:lnTo>
                <a:lnTo>
                  <a:pt x="3008" y="3406"/>
                </a:lnTo>
                <a:lnTo>
                  <a:pt x="3023" y="3399"/>
                </a:lnTo>
                <a:lnTo>
                  <a:pt x="3038" y="3392"/>
                </a:lnTo>
                <a:lnTo>
                  <a:pt x="3052" y="3384"/>
                </a:lnTo>
                <a:lnTo>
                  <a:pt x="3080" y="3367"/>
                </a:lnTo>
                <a:lnTo>
                  <a:pt x="3108" y="3348"/>
                </a:lnTo>
                <a:lnTo>
                  <a:pt x="3162" y="3311"/>
                </a:lnTo>
                <a:lnTo>
                  <a:pt x="3212" y="3273"/>
                </a:lnTo>
                <a:lnTo>
                  <a:pt x="3237" y="3255"/>
                </a:lnTo>
                <a:lnTo>
                  <a:pt x="3262" y="3239"/>
                </a:lnTo>
                <a:lnTo>
                  <a:pt x="3285" y="3223"/>
                </a:lnTo>
                <a:lnTo>
                  <a:pt x="3308" y="3210"/>
                </a:lnTo>
                <a:lnTo>
                  <a:pt x="3308" y="3263"/>
                </a:lnTo>
                <a:lnTo>
                  <a:pt x="3334" y="3271"/>
                </a:lnTo>
                <a:lnTo>
                  <a:pt x="3347" y="3276"/>
                </a:lnTo>
                <a:lnTo>
                  <a:pt x="3353" y="3278"/>
                </a:lnTo>
                <a:lnTo>
                  <a:pt x="3359" y="3279"/>
                </a:lnTo>
                <a:lnTo>
                  <a:pt x="3367" y="3280"/>
                </a:lnTo>
                <a:lnTo>
                  <a:pt x="3378" y="3280"/>
                </a:lnTo>
                <a:lnTo>
                  <a:pt x="3395" y="3280"/>
                </a:lnTo>
                <a:lnTo>
                  <a:pt x="3411" y="3279"/>
                </a:lnTo>
                <a:lnTo>
                  <a:pt x="3428" y="3278"/>
                </a:lnTo>
                <a:lnTo>
                  <a:pt x="3443" y="3276"/>
                </a:lnTo>
                <a:lnTo>
                  <a:pt x="3458" y="3274"/>
                </a:lnTo>
                <a:lnTo>
                  <a:pt x="3471" y="3270"/>
                </a:lnTo>
                <a:lnTo>
                  <a:pt x="3485" y="3266"/>
                </a:lnTo>
                <a:lnTo>
                  <a:pt x="3497" y="3261"/>
                </a:lnTo>
                <a:lnTo>
                  <a:pt x="3508" y="3254"/>
                </a:lnTo>
                <a:lnTo>
                  <a:pt x="3520" y="3247"/>
                </a:lnTo>
                <a:lnTo>
                  <a:pt x="3528" y="3239"/>
                </a:lnTo>
                <a:lnTo>
                  <a:pt x="3536" y="3229"/>
                </a:lnTo>
                <a:lnTo>
                  <a:pt x="3544" y="3217"/>
                </a:lnTo>
                <a:lnTo>
                  <a:pt x="3549" y="3205"/>
                </a:lnTo>
                <a:lnTo>
                  <a:pt x="3552" y="3190"/>
                </a:lnTo>
                <a:lnTo>
                  <a:pt x="3555" y="3175"/>
                </a:lnTo>
                <a:lnTo>
                  <a:pt x="3520" y="3175"/>
                </a:lnTo>
                <a:lnTo>
                  <a:pt x="3520" y="3210"/>
                </a:lnTo>
                <a:lnTo>
                  <a:pt x="3487" y="3209"/>
                </a:lnTo>
                <a:lnTo>
                  <a:pt x="3467" y="3136"/>
                </a:lnTo>
                <a:lnTo>
                  <a:pt x="3549" y="3153"/>
                </a:lnTo>
                <a:lnTo>
                  <a:pt x="3590" y="3105"/>
                </a:lnTo>
                <a:lnTo>
                  <a:pt x="3657" y="3139"/>
                </a:lnTo>
                <a:lnTo>
                  <a:pt x="3678" y="3035"/>
                </a:lnTo>
                <a:lnTo>
                  <a:pt x="3652" y="3042"/>
                </a:lnTo>
                <a:lnTo>
                  <a:pt x="3639" y="3047"/>
                </a:lnTo>
                <a:lnTo>
                  <a:pt x="3633" y="3049"/>
                </a:lnTo>
                <a:lnTo>
                  <a:pt x="3627" y="3051"/>
                </a:lnTo>
                <a:lnTo>
                  <a:pt x="3619" y="3052"/>
                </a:lnTo>
                <a:lnTo>
                  <a:pt x="3608" y="3052"/>
                </a:lnTo>
                <a:lnTo>
                  <a:pt x="3594" y="3051"/>
                </a:lnTo>
                <a:lnTo>
                  <a:pt x="3584" y="3049"/>
                </a:lnTo>
                <a:lnTo>
                  <a:pt x="3576" y="3046"/>
                </a:lnTo>
                <a:lnTo>
                  <a:pt x="3569" y="3042"/>
                </a:lnTo>
                <a:lnTo>
                  <a:pt x="3555" y="3029"/>
                </a:lnTo>
                <a:lnTo>
                  <a:pt x="3535" y="3014"/>
                </a:lnTo>
                <a:lnTo>
                  <a:pt x="3485" y="3035"/>
                </a:lnTo>
                <a:lnTo>
                  <a:pt x="3484" y="2805"/>
                </a:lnTo>
                <a:lnTo>
                  <a:pt x="3449" y="2806"/>
                </a:lnTo>
                <a:lnTo>
                  <a:pt x="3421" y="2808"/>
                </a:lnTo>
                <a:lnTo>
                  <a:pt x="3408" y="2810"/>
                </a:lnTo>
                <a:lnTo>
                  <a:pt x="3397" y="2813"/>
                </a:lnTo>
                <a:lnTo>
                  <a:pt x="3388" y="2815"/>
                </a:lnTo>
                <a:lnTo>
                  <a:pt x="3379" y="2818"/>
                </a:lnTo>
                <a:lnTo>
                  <a:pt x="3372" y="2821"/>
                </a:lnTo>
                <a:lnTo>
                  <a:pt x="3365" y="2823"/>
                </a:lnTo>
                <a:lnTo>
                  <a:pt x="3360" y="2827"/>
                </a:lnTo>
                <a:lnTo>
                  <a:pt x="3355" y="2830"/>
                </a:lnTo>
                <a:lnTo>
                  <a:pt x="3346" y="2837"/>
                </a:lnTo>
                <a:lnTo>
                  <a:pt x="3339" y="2846"/>
                </a:lnTo>
                <a:lnTo>
                  <a:pt x="3333" y="2854"/>
                </a:lnTo>
                <a:lnTo>
                  <a:pt x="3328" y="2862"/>
                </a:lnTo>
                <a:lnTo>
                  <a:pt x="3321" y="2871"/>
                </a:lnTo>
                <a:lnTo>
                  <a:pt x="3313" y="2880"/>
                </a:lnTo>
                <a:lnTo>
                  <a:pt x="3308" y="2884"/>
                </a:lnTo>
                <a:lnTo>
                  <a:pt x="3303" y="2888"/>
                </a:lnTo>
                <a:lnTo>
                  <a:pt x="3297" y="2891"/>
                </a:lnTo>
                <a:lnTo>
                  <a:pt x="3290" y="2895"/>
                </a:lnTo>
                <a:lnTo>
                  <a:pt x="3281" y="2898"/>
                </a:lnTo>
                <a:lnTo>
                  <a:pt x="3273" y="2902"/>
                </a:lnTo>
                <a:lnTo>
                  <a:pt x="3263" y="2905"/>
                </a:lnTo>
                <a:lnTo>
                  <a:pt x="3251" y="2908"/>
                </a:lnTo>
                <a:lnTo>
                  <a:pt x="3327" y="2805"/>
                </a:lnTo>
                <a:lnTo>
                  <a:pt x="3308" y="2718"/>
                </a:lnTo>
                <a:lnTo>
                  <a:pt x="3263" y="2722"/>
                </a:lnTo>
                <a:lnTo>
                  <a:pt x="3220" y="2805"/>
                </a:lnTo>
                <a:lnTo>
                  <a:pt x="3189" y="2804"/>
                </a:lnTo>
                <a:lnTo>
                  <a:pt x="3165" y="2732"/>
                </a:lnTo>
                <a:lnTo>
                  <a:pt x="3220" y="2665"/>
                </a:lnTo>
                <a:lnTo>
                  <a:pt x="3098" y="2753"/>
                </a:lnTo>
                <a:lnTo>
                  <a:pt x="3100" y="2759"/>
                </a:lnTo>
                <a:lnTo>
                  <a:pt x="3101" y="2765"/>
                </a:lnTo>
                <a:lnTo>
                  <a:pt x="3102" y="2773"/>
                </a:lnTo>
                <a:lnTo>
                  <a:pt x="3102" y="2781"/>
                </a:lnTo>
                <a:lnTo>
                  <a:pt x="3101" y="2799"/>
                </a:lnTo>
                <a:lnTo>
                  <a:pt x="3098" y="2818"/>
                </a:lnTo>
                <a:lnTo>
                  <a:pt x="3093" y="2837"/>
                </a:lnTo>
                <a:lnTo>
                  <a:pt x="3087" y="2855"/>
                </a:lnTo>
                <a:lnTo>
                  <a:pt x="3080" y="2872"/>
                </a:lnTo>
                <a:lnTo>
                  <a:pt x="3072" y="2887"/>
                </a:lnTo>
                <a:lnTo>
                  <a:pt x="3068" y="2892"/>
                </a:lnTo>
                <a:lnTo>
                  <a:pt x="3062" y="2896"/>
                </a:lnTo>
                <a:lnTo>
                  <a:pt x="3056" y="2900"/>
                </a:lnTo>
                <a:lnTo>
                  <a:pt x="3050" y="2902"/>
                </a:lnTo>
                <a:lnTo>
                  <a:pt x="3036" y="2906"/>
                </a:lnTo>
                <a:lnTo>
                  <a:pt x="3020" y="2910"/>
                </a:lnTo>
                <a:lnTo>
                  <a:pt x="3003" y="2912"/>
                </a:lnTo>
                <a:lnTo>
                  <a:pt x="2985" y="2914"/>
                </a:lnTo>
                <a:lnTo>
                  <a:pt x="2967" y="2917"/>
                </a:lnTo>
                <a:lnTo>
                  <a:pt x="2951" y="2921"/>
                </a:lnTo>
                <a:lnTo>
                  <a:pt x="2851" y="3017"/>
                </a:lnTo>
                <a:lnTo>
                  <a:pt x="2856" y="3042"/>
                </a:lnTo>
                <a:lnTo>
                  <a:pt x="2858" y="3061"/>
                </a:lnTo>
                <a:lnTo>
                  <a:pt x="2859" y="3070"/>
                </a:lnTo>
                <a:lnTo>
                  <a:pt x="2858" y="3077"/>
                </a:lnTo>
                <a:lnTo>
                  <a:pt x="2857" y="3082"/>
                </a:lnTo>
                <a:lnTo>
                  <a:pt x="2854" y="3086"/>
                </a:lnTo>
                <a:lnTo>
                  <a:pt x="2850" y="3089"/>
                </a:lnTo>
                <a:lnTo>
                  <a:pt x="2846" y="3091"/>
                </a:lnTo>
                <a:lnTo>
                  <a:pt x="2838" y="3091"/>
                </a:lnTo>
                <a:lnTo>
                  <a:pt x="2831" y="3090"/>
                </a:lnTo>
                <a:lnTo>
                  <a:pt x="2822" y="3087"/>
                </a:lnTo>
                <a:lnTo>
                  <a:pt x="2810" y="3084"/>
                </a:lnTo>
                <a:lnTo>
                  <a:pt x="2798" y="3079"/>
                </a:lnTo>
                <a:lnTo>
                  <a:pt x="2784" y="3072"/>
                </a:lnTo>
                <a:lnTo>
                  <a:pt x="2658" y="3228"/>
                </a:lnTo>
                <a:close/>
                <a:moveTo>
                  <a:pt x="3722" y="3200"/>
                </a:moveTo>
                <a:lnTo>
                  <a:pt x="3783" y="3210"/>
                </a:lnTo>
                <a:lnTo>
                  <a:pt x="3777" y="3226"/>
                </a:lnTo>
                <a:lnTo>
                  <a:pt x="3773" y="3238"/>
                </a:lnTo>
                <a:lnTo>
                  <a:pt x="3772" y="3242"/>
                </a:lnTo>
                <a:lnTo>
                  <a:pt x="3772" y="3245"/>
                </a:lnTo>
                <a:lnTo>
                  <a:pt x="3773" y="3248"/>
                </a:lnTo>
                <a:lnTo>
                  <a:pt x="3775" y="3250"/>
                </a:lnTo>
                <a:lnTo>
                  <a:pt x="3778" y="3251"/>
                </a:lnTo>
                <a:lnTo>
                  <a:pt x="3781" y="3252"/>
                </a:lnTo>
                <a:lnTo>
                  <a:pt x="3786" y="3252"/>
                </a:lnTo>
                <a:lnTo>
                  <a:pt x="3792" y="3252"/>
                </a:lnTo>
                <a:lnTo>
                  <a:pt x="3808" y="3250"/>
                </a:lnTo>
                <a:lnTo>
                  <a:pt x="3829" y="3247"/>
                </a:lnTo>
                <a:lnTo>
                  <a:pt x="3920" y="3209"/>
                </a:lnTo>
                <a:lnTo>
                  <a:pt x="3941" y="3122"/>
                </a:lnTo>
                <a:lnTo>
                  <a:pt x="3924" y="3070"/>
                </a:lnTo>
                <a:lnTo>
                  <a:pt x="3823" y="3073"/>
                </a:lnTo>
                <a:lnTo>
                  <a:pt x="3722" y="3200"/>
                </a:lnTo>
                <a:close/>
                <a:moveTo>
                  <a:pt x="5243" y="3122"/>
                </a:moveTo>
                <a:lnTo>
                  <a:pt x="5243" y="3142"/>
                </a:lnTo>
                <a:lnTo>
                  <a:pt x="5243" y="3152"/>
                </a:lnTo>
                <a:lnTo>
                  <a:pt x="5243" y="3156"/>
                </a:lnTo>
                <a:lnTo>
                  <a:pt x="5243" y="3156"/>
                </a:lnTo>
                <a:lnTo>
                  <a:pt x="5245" y="3155"/>
                </a:lnTo>
                <a:lnTo>
                  <a:pt x="5248" y="3156"/>
                </a:lnTo>
                <a:lnTo>
                  <a:pt x="5250" y="3158"/>
                </a:lnTo>
                <a:lnTo>
                  <a:pt x="5253" y="3163"/>
                </a:lnTo>
                <a:lnTo>
                  <a:pt x="5256" y="3168"/>
                </a:lnTo>
                <a:lnTo>
                  <a:pt x="5261" y="3175"/>
                </a:lnTo>
                <a:lnTo>
                  <a:pt x="5291" y="3159"/>
                </a:lnTo>
                <a:lnTo>
                  <a:pt x="5309" y="3150"/>
                </a:lnTo>
                <a:lnTo>
                  <a:pt x="5315" y="3146"/>
                </a:lnTo>
                <a:lnTo>
                  <a:pt x="5319" y="3143"/>
                </a:lnTo>
                <a:lnTo>
                  <a:pt x="5323" y="3141"/>
                </a:lnTo>
                <a:lnTo>
                  <a:pt x="5325" y="3138"/>
                </a:lnTo>
                <a:lnTo>
                  <a:pt x="5328" y="3130"/>
                </a:lnTo>
                <a:lnTo>
                  <a:pt x="5330" y="3117"/>
                </a:lnTo>
                <a:lnTo>
                  <a:pt x="5333" y="3109"/>
                </a:lnTo>
                <a:lnTo>
                  <a:pt x="5336" y="3099"/>
                </a:lnTo>
                <a:lnTo>
                  <a:pt x="5342" y="3085"/>
                </a:lnTo>
                <a:lnTo>
                  <a:pt x="5349" y="3070"/>
                </a:lnTo>
                <a:lnTo>
                  <a:pt x="5343" y="3067"/>
                </a:lnTo>
                <a:lnTo>
                  <a:pt x="5332" y="3060"/>
                </a:lnTo>
                <a:lnTo>
                  <a:pt x="5320" y="3054"/>
                </a:lnTo>
                <a:lnTo>
                  <a:pt x="5314" y="3052"/>
                </a:lnTo>
                <a:lnTo>
                  <a:pt x="5306" y="3052"/>
                </a:lnTo>
                <a:lnTo>
                  <a:pt x="5299" y="3053"/>
                </a:lnTo>
                <a:lnTo>
                  <a:pt x="5292" y="3055"/>
                </a:lnTo>
                <a:lnTo>
                  <a:pt x="5285" y="3057"/>
                </a:lnTo>
                <a:lnTo>
                  <a:pt x="5279" y="3060"/>
                </a:lnTo>
                <a:lnTo>
                  <a:pt x="5273" y="3063"/>
                </a:lnTo>
                <a:lnTo>
                  <a:pt x="5268" y="3068"/>
                </a:lnTo>
                <a:lnTo>
                  <a:pt x="5263" y="3072"/>
                </a:lnTo>
                <a:lnTo>
                  <a:pt x="5259" y="3077"/>
                </a:lnTo>
                <a:lnTo>
                  <a:pt x="5254" y="3082"/>
                </a:lnTo>
                <a:lnTo>
                  <a:pt x="5251" y="3088"/>
                </a:lnTo>
                <a:lnTo>
                  <a:pt x="5248" y="3093"/>
                </a:lnTo>
                <a:lnTo>
                  <a:pt x="5246" y="3101"/>
                </a:lnTo>
                <a:lnTo>
                  <a:pt x="5245" y="3108"/>
                </a:lnTo>
                <a:lnTo>
                  <a:pt x="5244" y="3115"/>
                </a:lnTo>
                <a:lnTo>
                  <a:pt x="5243" y="3122"/>
                </a:lnTo>
                <a:close/>
                <a:moveTo>
                  <a:pt x="9809" y="3082"/>
                </a:moveTo>
                <a:lnTo>
                  <a:pt x="9680" y="3088"/>
                </a:lnTo>
                <a:lnTo>
                  <a:pt x="9659" y="3122"/>
                </a:lnTo>
                <a:lnTo>
                  <a:pt x="9653" y="3061"/>
                </a:lnTo>
                <a:lnTo>
                  <a:pt x="9562" y="3142"/>
                </a:lnTo>
                <a:lnTo>
                  <a:pt x="9554" y="3087"/>
                </a:lnTo>
                <a:lnTo>
                  <a:pt x="9519" y="3087"/>
                </a:lnTo>
                <a:lnTo>
                  <a:pt x="9511" y="3168"/>
                </a:lnTo>
                <a:lnTo>
                  <a:pt x="9448" y="3228"/>
                </a:lnTo>
                <a:lnTo>
                  <a:pt x="9447" y="3206"/>
                </a:lnTo>
                <a:lnTo>
                  <a:pt x="9446" y="3185"/>
                </a:lnTo>
                <a:lnTo>
                  <a:pt x="9445" y="3166"/>
                </a:lnTo>
                <a:lnTo>
                  <a:pt x="9442" y="3147"/>
                </a:lnTo>
                <a:lnTo>
                  <a:pt x="9439" y="3131"/>
                </a:lnTo>
                <a:lnTo>
                  <a:pt x="9434" y="3114"/>
                </a:lnTo>
                <a:lnTo>
                  <a:pt x="9428" y="3100"/>
                </a:lnTo>
                <a:lnTo>
                  <a:pt x="9422" y="3087"/>
                </a:lnTo>
                <a:lnTo>
                  <a:pt x="9412" y="3075"/>
                </a:lnTo>
                <a:lnTo>
                  <a:pt x="9403" y="3064"/>
                </a:lnTo>
                <a:lnTo>
                  <a:pt x="9392" y="3056"/>
                </a:lnTo>
                <a:lnTo>
                  <a:pt x="9378" y="3048"/>
                </a:lnTo>
                <a:lnTo>
                  <a:pt x="9364" y="3043"/>
                </a:lnTo>
                <a:lnTo>
                  <a:pt x="9347" y="3038"/>
                </a:lnTo>
                <a:lnTo>
                  <a:pt x="9329" y="3035"/>
                </a:lnTo>
                <a:lnTo>
                  <a:pt x="9309" y="3033"/>
                </a:lnTo>
                <a:lnTo>
                  <a:pt x="9375" y="3143"/>
                </a:lnTo>
                <a:lnTo>
                  <a:pt x="9289" y="3087"/>
                </a:lnTo>
                <a:lnTo>
                  <a:pt x="9285" y="3169"/>
                </a:lnTo>
                <a:lnTo>
                  <a:pt x="9220" y="3232"/>
                </a:lnTo>
                <a:lnTo>
                  <a:pt x="9370" y="3192"/>
                </a:lnTo>
                <a:lnTo>
                  <a:pt x="9378" y="3263"/>
                </a:lnTo>
                <a:lnTo>
                  <a:pt x="9349" y="3264"/>
                </a:lnTo>
                <a:lnTo>
                  <a:pt x="9327" y="3266"/>
                </a:lnTo>
                <a:lnTo>
                  <a:pt x="9316" y="3267"/>
                </a:lnTo>
                <a:lnTo>
                  <a:pt x="9307" y="3269"/>
                </a:lnTo>
                <a:lnTo>
                  <a:pt x="9299" y="3271"/>
                </a:lnTo>
                <a:lnTo>
                  <a:pt x="9291" y="3274"/>
                </a:lnTo>
                <a:lnTo>
                  <a:pt x="9285" y="3278"/>
                </a:lnTo>
                <a:lnTo>
                  <a:pt x="9279" y="3283"/>
                </a:lnTo>
                <a:lnTo>
                  <a:pt x="9274" y="3289"/>
                </a:lnTo>
                <a:lnTo>
                  <a:pt x="9270" y="3295"/>
                </a:lnTo>
                <a:lnTo>
                  <a:pt x="9266" y="3303"/>
                </a:lnTo>
                <a:lnTo>
                  <a:pt x="9262" y="3311"/>
                </a:lnTo>
                <a:lnTo>
                  <a:pt x="9257" y="3322"/>
                </a:lnTo>
                <a:lnTo>
                  <a:pt x="9254" y="3333"/>
                </a:lnTo>
                <a:lnTo>
                  <a:pt x="9270" y="3330"/>
                </a:lnTo>
                <a:lnTo>
                  <a:pt x="9280" y="3326"/>
                </a:lnTo>
                <a:lnTo>
                  <a:pt x="9287" y="3323"/>
                </a:lnTo>
                <a:lnTo>
                  <a:pt x="9294" y="3321"/>
                </a:lnTo>
                <a:lnTo>
                  <a:pt x="9299" y="3318"/>
                </a:lnTo>
                <a:lnTo>
                  <a:pt x="9305" y="3316"/>
                </a:lnTo>
                <a:lnTo>
                  <a:pt x="9313" y="3316"/>
                </a:lnTo>
                <a:lnTo>
                  <a:pt x="9326" y="3315"/>
                </a:lnTo>
                <a:lnTo>
                  <a:pt x="9334" y="3316"/>
                </a:lnTo>
                <a:lnTo>
                  <a:pt x="9342" y="3317"/>
                </a:lnTo>
                <a:lnTo>
                  <a:pt x="9349" y="3319"/>
                </a:lnTo>
                <a:lnTo>
                  <a:pt x="9357" y="3323"/>
                </a:lnTo>
                <a:lnTo>
                  <a:pt x="9364" y="3326"/>
                </a:lnTo>
                <a:lnTo>
                  <a:pt x="9369" y="3330"/>
                </a:lnTo>
                <a:lnTo>
                  <a:pt x="9375" y="3335"/>
                </a:lnTo>
                <a:lnTo>
                  <a:pt x="9380" y="3340"/>
                </a:lnTo>
                <a:lnTo>
                  <a:pt x="9390" y="3351"/>
                </a:lnTo>
                <a:lnTo>
                  <a:pt x="9398" y="3364"/>
                </a:lnTo>
                <a:lnTo>
                  <a:pt x="9406" y="3376"/>
                </a:lnTo>
                <a:lnTo>
                  <a:pt x="9413" y="3389"/>
                </a:lnTo>
                <a:lnTo>
                  <a:pt x="9343" y="3403"/>
                </a:lnTo>
                <a:lnTo>
                  <a:pt x="9347" y="3421"/>
                </a:lnTo>
                <a:lnTo>
                  <a:pt x="9351" y="3433"/>
                </a:lnTo>
                <a:lnTo>
                  <a:pt x="9354" y="3443"/>
                </a:lnTo>
                <a:lnTo>
                  <a:pt x="9358" y="3451"/>
                </a:lnTo>
                <a:lnTo>
                  <a:pt x="9362" y="3456"/>
                </a:lnTo>
                <a:lnTo>
                  <a:pt x="9365" y="3458"/>
                </a:lnTo>
                <a:lnTo>
                  <a:pt x="9368" y="3459"/>
                </a:lnTo>
                <a:lnTo>
                  <a:pt x="9373" y="3458"/>
                </a:lnTo>
                <a:lnTo>
                  <a:pt x="9383" y="3454"/>
                </a:lnTo>
                <a:lnTo>
                  <a:pt x="9399" y="3448"/>
                </a:lnTo>
                <a:lnTo>
                  <a:pt x="9408" y="3444"/>
                </a:lnTo>
                <a:lnTo>
                  <a:pt x="9419" y="3441"/>
                </a:lnTo>
                <a:lnTo>
                  <a:pt x="9433" y="3439"/>
                </a:lnTo>
                <a:lnTo>
                  <a:pt x="9448" y="3438"/>
                </a:lnTo>
                <a:lnTo>
                  <a:pt x="9466" y="3438"/>
                </a:lnTo>
                <a:lnTo>
                  <a:pt x="9480" y="3439"/>
                </a:lnTo>
                <a:lnTo>
                  <a:pt x="9492" y="3439"/>
                </a:lnTo>
                <a:lnTo>
                  <a:pt x="9501" y="3441"/>
                </a:lnTo>
                <a:lnTo>
                  <a:pt x="9508" y="3442"/>
                </a:lnTo>
                <a:lnTo>
                  <a:pt x="9524" y="3449"/>
                </a:lnTo>
                <a:lnTo>
                  <a:pt x="9546" y="3459"/>
                </a:lnTo>
                <a:lnTo>
                  <a:pt x="9536" y="3509"/>
                </a:lnTo>
                <a:lnTo>
                  <a:pt x="9624" y="3509"/>
                </a:lnTo>
                <a:lnTo>
                  <a:pt x="9651" y="3508"/>
                </a:lnTo>
                <a:lnTo>
                  <a:pt x="9671" y="3507"/>
                </a:lnTo>
                <a:lnTo>
                  <a:pt x="9680" y="3505"/>
                </a:lnTo>
                <a:lnTo>
                  <a:pt x="9687" y="3503"/>
                </a:lnTo>
                <a:lnTo>
                  <a:pt x="9692" y="3500"/>
                </a:lnTo>
                <a:lnTo>
                  <a:pt x="9697" y="3496"/>
                </a:lnTo>
                <a:lnTo>
                  <a:pt x="9701" y="3492"/>
                </a:lnTo>
                <a:lnTo>
                  <a:pt x="9704" y="3486"/>
                </a:lnTo>
                <a:lnTo>
                  <a:pt x="9707" y="3478"/>
                </a:lnTo>
                <a:lnTo>
                  <a:pt x="9709" y="3470"/>
                </a:lnTo>
                <a:lnTo>
                  <a:pt x="9711" y="3449"/>
                </a:lnTo>
                <a:lnTo>
                  <a:pt x="9712" y="3421"/>
                </a:lnTo>
                <a:lnTo>
                  <a:pt x="9729" y="3424"/>
                </a:lnTo>
                <a:lnTo>
                  <a:pt x="9747" y="3426"/>
                </a:lnTo>
                <a:lnTo>
                  <a:pt x="9766" y="3427"/>
                </a:lnTo>
                <a:lnTo>
                  <a:pt x="9787" y="3426"/>
                </a:lnTo>
                <a:lnTo>
                  <a:pt x="9809" y="3424"/>
                </a:lnTo>
                <a:lnTo>
                  <a:pt x="9830" y="3420"/>
                </a:lnTo>
                <a:lnTo>
                  <a:pt x="9851" y="3416"/>
                </a:lnTo>
                <a:lnTo>
                  <a:pt x="9872" y="3408"/>
                </a:lnTo>
                <a:lnTo>
                  <a:pt x="9892" y="3400"/>
                </a:lnTo>
                <a:lnTo>
                  <a:pt x="9911" y="3391"/>
                </a:lnTo>
                <a:lnTo>
                  <a:pt x="9919" y="3386"/>
                </a:lnTo>
                <a:lnTo>
                  <a:pt x="9927" y="3379"/>
                </a:lnTo>
                <a:lnTo>
                  <a:pt x="9936" y="3373"/>
                </a:lnTo>
                <a:lnTo>
                  <a:pt x="9943" y="3367"/>
                </a:lnTo>
                <a:lnTo>
                  <a:pt x="9949" y="3360"/>
                </a:lnTo>
                <a:lnTo>
                  <a:pt x="9955" y="3353"/>
                </a:lnTo>
                <a:lnTo>
                  <a:pt x="9961" y="3344"/>
                </a:lnTo>
                <a:lnTo>
                  <a:pt x="9966" y="3336"/>
                </a:lnTo>
                <a:lnTo>
                  <a:pt x="9969" y="3328"/>
                </a:lnTo>
                <a:lnTo>
                  <a:pt x="9973" y="3318"/>
                </a:lnTo>
                <a:lnTo>
                  <a:pt x="9975" y="3309"/>
                </a:lnTo>
                <a:lnTo>
                  <a:pt x="9976" y="3299"/>
                </a:lnTo>
                <a:lnTo>
                  <a:pt x="10064" y="3280"/>
                </a:lnTo>
                <a:lnTo>
                  <a:pt x="10058" y="3249"/>
                </a:lnTo>
                <a:lnTo>
                  <a:pt x="10052" y="3226"/>
                </a:lnTo>
                <a:lnTo>
                  <a:pt x="10050" y="3215"/>
                </a:lnTo>
                <a:lnTo>
                  <a:pt x="10048" y="3207"/>
                </a:lnTo>
                <a:lnTo>
                  <a:pt x="10045" y="3200"/>
                </a:lnTo>
                <a:lnTo>
                  <a:pt x="10041" y="3194"/>
                </a:lnTo>
                <a:lnTo>
                  <a:pt x="10037" y="3189"/>
                </a:lnTo>
                <a:lnTo>
                  <a:pt x="10031" y="3185"/>
                </a:lnTo>
                <a:lnTo>
                  <a:pt x="10024" y="3182"/>
                </a:lnTo>
                <a:lnTo>
                  <a:pt x="10015" y="3179"/>
                </a:lnTo>
                <a:lnTo>
                  <a:pt x="10004" y="3178"/>
                </a:lnTo>
                <a:lnTo>
                  <a:pt x="9992" y="3176"/>
                </a:lnTo>
                <a:lnTo>
                  <a:pt x="9976" y="3176"/>
                </a:lnTo>
                <a:lnTo>
                  <a:pt x="9958" y="3175"/>
                </a:lnTo>
                <a:lnTo>
                  <a:pt x="9952" y="3080"/>
                </a:lnTo>
                <a:lnTo>
                  <a:pt x="9849" y="3015"/>
                </a:lnTo>
                <a:lnTo>
                  <a:pt x="9809" y="3082"/>
                </a:lnTo>
                <a:close/>
                <a:moveTo>
                  <a:pt x="3941" y="2472"/>
                </a:moveTo>
                <a:lnTo>
                  <a:pt x="3911" y="2468"/>
                </a:lnTo>
                <a:lnTo>
                  <a:pt x="3888" y="2465"/>
                </a:lnTo>
                <a:lnTo>
                  <a:pt x="3878" y="2464"/>
                </a:lnTo>
                <a:lnTo>
                  <a:pt x="3870" y="2464"/>
                </a:lnTo>
                <a:lnTo>
                  <a:pt x="3863" y="2464"/>
                </a:lnTo>
                <a:lnTo>
                  <a:pt x="3855" y="2465"/>
                </a:lnTo>
                <a:lnTo>
                  <a:pt x="3849" y="2468"/>
                </a:lnTo>
                <a:lnTo>
                  <a:pt x="3844" y="2472"/>
                </a:lnTo>
                <a:lnTo>
                  <a:pt x="3840" y="2478"/>
                </a:lnTo>
                <a:lnTo>
                  <a:pt x="3835" y="2486"/>
                </a:lnTo>
                <a:lnTo>
                  <a:pt x="3831" y="2496"/>
                </a:lnTo>
                <a:lnTo>
                  <a:pt x="3826" y="2509"/>
                </a:lnTo>
                <a:lnTo>
                  <a:pt x="3822" y="2523"/>
                </a:lnTo>
                <a:lnTo>
                  <a:pt x="3818" y="2542"/>
                </a:lnTo>
                <a:lnTo>
                  <a:pt x="3857" y="2543"/>
                </a:lnTo>
                <a:lnTo>
                  <a:pt x="3835" y="2643"/>
                </a:lnTo>
                <a:lnTo>
                  <a:pt x="3730" y="2665"/>
                </a:lnTo>
                <a:lnTo>
                  <a:pt x="3730" y="2630"/>
                </a:lnTo>
                <a:lnTo>
                  <a:pt x="3676" y="2630"/>
                </a:lnTo>
                <a:lnTo>
                  <a:pt x="3679" y="2739"/>
                </a:lnTo>
                <a:lnTo>
                  <a:pt x="3761" y="2722"/>
                </a:lnTo>
                <a:lnTo>
                  <a:pt x="3818" y="2770"/>
                </a:lnTo>
                <a:lnTo>
                  <a:pt x="3825" y="2867"/>
                </a:lnTo>
                <a:lnTo>
                  <a:pt x="4083" y="2647"/>
                </a:lnTo>
                <a:lnTo>
                  <a:pt x="4080" y="2574"/>
                </a:lnTo>
                <a:lnTo>
                  <a:pt x="4030" y="2612"/>
                </a:lnTo>
                <a:lnTo>
                  <a:pt x="4030" y="2560"/>
                </a:lnTo>
                <a:lnTo>
                  <a:pt x="3984" y="2553"/>
                </a:lnTo>
                <a:lnTo>
                  <a:pt x="4064" y="2401"/>
                </a:lnTo>
                <a:lnTo>
                  <a:pt x="3995" y="2437"/>
                </a:lnTo>
                <a:lnTo>
                  <a:pt x="3990" y="2422"/>
                </a:lnTo>
                <a:lnTo>
                  <a:pt x="3984" y="2411"/>
                </a:lnTo>
                <a:lnTo>
                  <a:pt x="3979" y="2403"/>
                </a:lnTo>
                <a:lnTo>
                  <a:pt x="3975" y="2397"/>
                </a:lnTo>
                <a:lnTo>
                  <a:pt x="3971" y="2394"/>
                </a:lnTo>
                <a:lnTo>
                  <a:pt x="3967" y="2394"/>
                </a:lnTo>
                <a:lnTo>
                  <a:pt x="3963" y="2395"/>
                </a:lnTo>
                <a:lnTo>
                  <a:pt x="3960" y="2400"/>
                </a:lnTo>
                <a:lnTo>
                  <a:pt x="3957" y="2405"/>
                </a:lnTo>
                <a:lnTo>
                  <a:pt x="3953" y="2411"/>
                </a:lnTo>
                <a:lnTo>
                  <a:pt x="3950" y="2419"/>
                </a:lnTo>
                <a:lnTo>
                  <a:pt x="3948" y="2428"/>
                </a:lnTo>
                <a:lnTo>
                  <a:pt x="3944" y="2449"/>
                </a:lnTo>
                <a:lnTo>
                  <a:pt x="3941" y="2472"/>
                </a:lnTo>
                <a:close/>
                <a:moveTo>
                  <a:pt x="12331" y="2770"/>
                </a:moveTo>
                <a:lnTo>
                  <a:pt x="12337" y="2773"/>
                </a:lnTo>
                <a:lnTo>
                  <a:pt x="12350" y="2779"/>
                </a:lnTo>
                <a:lnTo>
                  <a:pt x="12362" y="2786"/>
                </a:lnTo>
                <a:lnTo>
                  <a:pt x="12368" y="2788"/>
                </a:lnTo>
                <a:lnTo>
                  <a:pt x="12376" y="2788"/>
                </a:lnTo>
                <a:lnTo>
                  <a:pt x="12382" y="2786"/>
                </a:lnTo>
                <a:lnTo>
                  <a:pt x="12387" y="2784"/>
                </a:lnTo>
                <a:lnTo>
                  <a:pt x="12392" y="2781"/>
                </a:lnTo>
                <a:lnTo>
                  <a:pt x="12396" y="2776"/>
                </a:lnTo>
                <a:lnTo>
                  <a:pt x="12400" y="2771"/>
                </a:lnTo>
                <a:lnTo>
                  <a:pt x="12404" y="2766"/>
                </a:lnTo>
                <a:lnTo>
                  <a:pt x="12408" y="2760"/>
                </a:lnTo>
                <a:lnTo>
                  <a:pt x="12413" y="2746"/>
                </a:lnTo>
                <a:lnTo>
                  <a:pt x="12417" y="2732"/>
                </a:lnTo>
                <a:lnTo>
                  <a:pt x="12420" y="2718"/>
                </a:lnTo>
                <a:lnTo>
                  <a:pt x="12422" y="2702"/>
                </a:lnTo>
                <a:lnTo>
                  <a:pt x="12353" y="2701"/>
                </a:lnTo>
                <a:lnTo>
                  <a:pt x="12331" y="2770"/>
                </a:lnTo>
                <a:close/>
                <a:moveTo>
                  <a:pt x="6822" y="2698"/>
                </a:moveTo>
                <a:lnTo>
                  <a:pt x="6934" y="2710"/>
                </a:lnTo>
                <a:lnTo>
                  <a:pt x="6862" y="2718"/>
                </a:lnTo>
                <a:lnTo>
                  <a:pt x="6865" y="2731"/>
                </a:lnTo>
                <a:lnTo>
                  <a:pt x="6868" y="2742"/>
                </a:lnTo>
                <a:lnTo>
                  <a:pt x="6870" y="2752"/>
                </a:lnTo>
                <a:lnTo>
                  <a:pt x="6874" y="2759"/>
                </a:lnTo>
                <a:lnTo>
                  <a:pt x="6876" y="2762"/>
                </a:lnTo>
                <a:lnTo>
                  <a:pt x="6880" y="2764"/>
                </a:lnTo>
                <a:lnTo>
                  <a:pt x="6883" y="2766"/>
                </a:lnTo>
                <a:lnTo>
                  <a:pt x="6888" y="2768"/>
                </a:lnTo>
                <a:lnTo>
                  <a:pt x="6899" y="2770"/>
                </a:lnTo>
                <a:lnTo>
                  <a:pt x="6915" y="2770"/>
                </a:lnTo>
                <a:lnTo>
                  <a:pt x="6921" y="2770"/>
                </a:lnTo>
                <a:lnTo>
                  <a:pt x="6928" y="2768"/>
                </a:lnTo>
                <a:lnTo>
                  <a:pt x="6938" y="2765"/>
                </a:lnTo>
                <a:lnTo>
                  <a:pt x="6950" y="2761"/>
                </a:lnTo>
                <a:lnTo>
                  <a:pt x="6962" y="2757"/>
                </a:lnTo>
                <a:lnTo>
                  <a:pt x="6976" y="2751"/>
                </a:lnTo>
                <a:lnTo>
                  <a:pt x="6989" y="2744"/>
                </a:lnTo>
                <a:lnTo>
                  <a:pt x="7002" y="2737"/>
                </a:lnTo>
                <a:lnTo>
                  <a:pt x="7016" y="2729"/>
                </a:lnTo>
                <a:lnTo>
                  <a:pt x="7029" y="2721"/>
                </a:lnTo>
                <a:lnTo>
                  <a:pt x="7041" y="2712"/>
                </a:lnTo>
                <a:lnTo>
                  <a:pt x="7052" y="2703"/>
                </a:lnTo>
                <a:lnTo>
                  <a:pt x="7060" y="2694"/>
                </a:lnTo>
                <a:lnTo>
                  <a:pt x="7067" y="2685"/>
                </a:lnTo>
                <a:lnTo>
                  <a:pt x="7070" y="2679"/>
                </a:lnTo>
                <a:lnTo>
                  <a:pt x="7072" y="2674"/>
                </a:lnTo>
                <a:lnTo>
                  <a:pt x="7073" y="2670"/>
                </a:lnTo>
                <a:lnTo>
                  <a:pt x="7073" y="2665"/>
                </a:lnTo>
                <a:lnTo>
                  <a:pt x="7073" y="2660"/>
                </a:lnTo>
                <a:lnTo>
                  <a:pt x="7071" y="2654"/>
                </a:lnTo>
                <a:lnTo>
                  <a:pt x="7068" y="2646"/>
                </a:lnTo>
                <a:lnTo>
                  <a:pt x="7064" y="2639"/>
                </a:lnTo>
                <a:lnTo>
                  <a:pt x="7056" y="2624"/>
                </a:lnTo>
                <a:lnTo>
                  <a:pt x="7046" y="2607"/>
                </a:lnTo>
                <a:lnTo>
                  <a:pt x="7022" y="2575"/>
                </a:lnTo>
                <a:lnTo>
                  <a:pt x="7002" y="2546"/>
                </a:lnTo>
                <a:lnTo>
                  <a:pt x="6892" y="2522"/>
                </a:lnTo>
                <a:lnTo>
                  <a:pt x="6822" y="2698"/>
                </a:lnTo>
                <a:close/>
                <a:moveTo>
                  <a:pt x="3396" y="2700"/>
                </a:moveTo>
                <a:lnTo>
                  <a:pt x="3396" y="2770"/>
                </a:lnTo>
                <a:lnTo>
                  <a:pt x="3421" y="2769"/>
                </a:lnTo>
                <a:lnTo>
                  <a:pt x="3440" y="2767"/>
                </a:lnTo>
                <a:lnTo>
                  <a:pt x="3450" y="2765"/>
                </a:lnTo>
                <a:lnTo>
                  <a:pt x="3457" y="2763"/>
                </a:lnTo>
                <a:lnTo>
                  <a:pt x="3463" y="2761"/>
                </a:lnTo>
                <a:lnTo>
                  <a:pt x="3468" y="2759"/>
                </a:lnTo>
                <a:lnTo>
                  <a:pt x="3473" y="2756"/>
                </a:lnTo>
                <a:lnTo>
                  <a:pt x="3477" y="2753"/>
                </a:lnTo>
                <a:lnTo>
                  <a:pt x="3481" y="2750"/>
                </a:lnTo>
                <a:lnTo>
                  <a:pt x="3483" y="2745"/>
                </a:lnTo>
                <a:lnTo>
                  <a:pt x="3484" y="2741"/>
                </a:lnTo>
                <a:lnTo>
                  <a:pt x="3485" y="2737"/>
                </a:lnTo>
                <a:lnTo>
                  <a:pt x="3486" y="2733"/>
                </a:lnTo>
                <a:lnTo>
                  <a:pt x="3486" y="2728"/>
                </a:lnTo>
                <a:lnTo>
                  <a:pt x="3484" y="2718"/>
                </a:lnTo>
                <a:lnTo>
                  <a:pt x="3481" y="2706"/>
                </a:lnTo>
                <a:lnTo>
                  <a:pt x="3476" y="2693"/>
                </a:lnTo>
                <a:lnTo>
                  <a:pt x="3471" y="2679"/>
                </a:lnTo>
                <a:lnTo>
                  <a:pt x="3465" y="2664"/>
                </a:lnTo>
                <a:lnTo>
                  <a:pt x="3459" y="2647"/>
                </a:lnTo>
                <a:lnTo>
                  <a:pt x="3454" y="2631"/>
                </a:lnTo>
                <a:lnTo>
                  <a:pt x="3449" y="2612"/>
                </a:lnTo>
                <a:lnTo>
                  <a:pt x="3432" y="2630"/>
                </a:lnTo>
                <a:lnTo>
                  <a:pt x="3414" y="2649"/>
                </a:lnTo>
                <a:lnTo>
                  <a:pt x="3407" y="2660"/>
                </a:lnTo>
                <a:lnTo>
                  <a:pt x="3401" y="2672"/>
                </a:lnTo>
                <a:lnTo>
                  <a:pt x="3399" y="2678"/>
                </a:lnTo>
                <a:lnTo>
                  <a:pt x="3398" y="2686"/>
                </a:lnTo>
                <a:lnTo>
                  <a:pt x="3397" y="2693"/>
                </a:lnTo>
                <a:lnTo>
                  <a:pt x="3396" y="2700"/>
                </a:lnTo>
                <a:close/>
                <a:moveTo>
                  <a:pt x="4170" y="2402"/>
                </a:moveTo>
                <a:lnTo>
                  <a:pt x="4166" y="2454"/>
                </a:lnTo>
                <a:lnTo>
                  <a:pt x="4170" y="2542"/>
                </a:lnTo>
                <a:lnTo>
                  <a:pt x="4206" y="2538"/>
                </a:lnTo>
                <a:lnTo>
                  <a:pt x="4239" y="2533"/>
                </a:lnTo>
                <a:lnTo>
                  <a:pt x="4270" y="2527"/>
                </a:lnTo>
                <a:lnTo>
                  <a:pt x="4299" y="2519"/>
                </a:lnTo>
                <a:lnTo>
                  <a:pt x="4312" y="2515"/>
                </a:lnTo>
                <a:lnTo>
                  <a:pt x="4325" y="2510"/>
                </a:lnTo>
                <a:lnTo>
                  <a:pt x="4338" y="2505"/>
                </a:lnTo>
                <a:lnTo>
                  <a:pt x="4350" y="2500"/>
                </a:lnTo>
                <a:lnTo>
                  <a:pt x="4361" y="2493"/>
                </a:lnTo>
                <a:lnTo>
                  <a:pt x="4372" y="2487"/>
                </a:lnTo>
                <a:lnTo>
                  <a:pt x="4383" y="2481"/>
                </a:lnTo>
                <a:lnTo>
                  <a:pt x="4393" y="2474"/>
                </a:lnTo>
                <a:lnTo>
                  <a:pt x="4403" y="2467"/>
                </a:lnTo>
                <a:lnTo>
                  <a:pt x="4412" y="2459"/>
                </a:lnTo>
                <a:lnTo>
                  <a:pt x="4421" y="2451"/>
                </a:lnTo>
                <a:lnTo>
                  <a:pt x="4430" y="2443"/>
                </a:lnTo>
                <a:lnTo>
                  <a:pt x="4447" y="2424"/>
                </a:lnTo>
                <a:lnTo>
                  <a:pt x="4463" y="2405"/>
                </a:lnTo>
                <a:lnTo>
                  <a:pt x="4479" y="2384"/>
                </a:lnTo>
                <a:lnTo>
                  <a:pt x="4493" y="2361"/>
                </a:lnTo>
                <a:lnTo>
                  <a:pt x="4508" y="2337"/>
                </a:lnTo>
                <a:lnTo>
                  <a:pt x="4522" y="2310"/>
                </a:lnTo>
                <a:lnTo>
                  <a:pt x="4381" y="2295"/>
                </a:lnTo>
                <a:lnTo>
                  <a:pt x="4297" y="2300"/>
                </a:lnTo>
                <a:lnTo>
                  <a:pt x="4170" y="2402"/>
                </a:lnTo>
                <a:close/>
                <a:moveTo>
                  <a:pt x="6457" y="959"/>
                </a:moveTo>
                <a:lnTo>
                  <a:pt x="6448" y="994"/>
                </a:lnTo>
                <a:lnTo>
                  <a:pt x="6440" y="1024"/>
                </a:lnTo>
                <a:lnTo>
                  <a:pt x="6430" y="1048"/>
                </a:lnTo>
                <a:lnTo>
                  <a:pt x="6422" y="1067"/>
                </a:lnTo>
                <a:lnTo>
                  <a:pt x="6414" y="1081"/>
                </a:lnTo>
                <a:lnTo>
                  <a:pt x="6406" y="1092"/>
                </a:lnTo>
                <a:lnTo>
                  <a:pt x="6398" y="1101"/>
                </a:lnTo>
                <a:lnTo>
                  <a:pt x="6390" y="1108"/>
                </a:lnTo>
                <a:lnTo>
                  <a:pt x="6375" y="1117"/>
                </a:lnTo>
                <a:lnTo>
                  <a:pt x="6360" y="1127"/>
                </a:lnTo>
                <a:lnTo>
                  <a:pt x="6354" y="1134"/>
                </a:lnTo>
                <a:lnTo>
                  <a:pt x="6347" y="1143"/>
                </a:lnTo>
                <a:lnTo>
                  <a:pt x="6341" y="1154"/>
                </a:lnTo>
                <a:lnTo>
                  <a:pt x="6334" y="1170"/>
                </a:lnTo>
                <a:lnTo>
                  <a:pt x="6310" y="1171"/>
                </a:lnTo>
                <a:lnTo>
                  <a:pt x="6281" y="1174"/>
                </a:lnTo>
                <a:lnTo>
                  <a:pt x="6249" y="1180"/>
                </a:lnTo>
                <a:lnTo>
                  <a:pt x="6214" y="1186"/>
                </a:lnTo>
                <a:lnTo>
                  <a:pt x="6176" y="1196"/>
                </a:lnTo>
                <a:lnTo>
                  <a:pt x="6138" y="1206"/>
                </a:lnTo>
                <a:lnTo>
                  <a:pt x="6100" y="1217"/>
                </a:lnTo>
                <a:lnTo>
                  <a:pt x="6062" y="1231"/>
                </a:lnTo>
                <a:lnTo>
                  <a:pt x="6026" y="1245"/>
                </a:lnTo>
                <a:lnTo>
                  <a:pt x="5991" y="1260"/>
                </a:lnTo>
                <a:lnTo>
                  <a:pt x="5975" y="1268"/>
                </a:lnTo>
                <a:lnTo>
                  <a:pt x="5960" y="1276"/>
                </a:lnTo>
                <a:lnTo>
                  <a:pt x="5945" y="1284"/>
                </a:lnTo>
                <a:lnTo>
                  <a:pt x="5932" y="1293"/>
                </a:lnTo>
                <a:lnTo>
                  <a:pt x="5919" y="1301"/>
                </a:lnTo>
                <a:lnTo>
                  <a:pt x="5909" y="1310"/>
                </a:lnTo>
                <a:lnTo>
                  <a:pt x="5900" y="1319"/>
                </a:lnTo>
                <a:lnTo>
                  <a:pt x="5891" y="1328"/>
                </a:lnTo>
                <a:lnTo>
                  <a:pt x="5885" y="1336"/>
                </a:lnTo>
                <a:lnTo>
                  <a:pt x="5880" y="1345"/>
                </a:lnTo>
                <a:lnTo>
                  <a:pt x="5878" y="1355"/>
                </a:lnTo>
                <a:lnTo>
                  <a:pt x="5877" y="1364"/>
                </a:lnTo>
                <a:lnTo>
                  <a:pt x="5877" y="1370"/>
                </a:lnTo>
                <a:lnTo>
                  <a:pt x="5879" y="1375"/>
                </a:lnTo>
                <a:lnTo>
                  <a:pt x="5881" y="1379"/>
                </a:lnTo>
                <a:lnTo>
                  <a:pt x="5884" y="1384"/>
                </a:lnTo>
                <a:lnTo>
                  <a:pt x="5894" y="1391"/>
                </a:lnTo>
                <a:lnTo>
                  <a:pt x="5904" y="1398"/>
                </a:lnTo>
                <a:lnTo>
                  <a:pt x="5915" y="1406"/>
                </a:lnTo>
                <a:lnTo>
                  <a:pt x="5927" y="1417"/>
                </a:lnTo>
                <a:lnTo>
                  <a:pt x="5933" y="1424"/>
                </a:lnTo>
                <a:lnTo>
                  <a:pt x="5938" y="1431"/>
                </a:lnTo>
                <a:lnTo>
                  <a:pt x="5943" y="1440"/>
                </a:lnTo>
                <a:lnTo>
                  <a:pt x="5947" y="1452"/>
                </a:lnTo>
                <a:lnTo>
                  <a:pt x="6033" y="1451"/>
                </a:lnTo>
                <a:lnTo>
                  <a:pt x="6053" y="1381"/>
                </a:lnTo>
                <a:lnTo>
                  <a:pt x="6088" y="1381"/>
                </a:lnTo>
                <a:lnTo>
                  <a:pt x="6090" y="1424"/>
                </a:lnTo>
                <a:lnTo>
                  <a:pt x="6282" y="1381"/>
                </a:lnTo>
                <a:lnTo>
                  <a:pt x="6282" y="1434"/>
                </a:lnTo>
                <a:lnTo>
                  <a:pt x="6258" y="1434"/>
                </a:lnTo>
                <a:lnTo>
                  <a:pt x="6234" y="1435"/>
                </a:lnTo>
                <a:lnTo>
                  <a:pt x="6210" y="1437"/>
                </a:lnTo>
                <a:lnTo>
                  <a:pt x="6188" y="1439"/>
                </a:lnTo>
                <a:lnTo>
                  <a:pt x="6166" y="1442"/>
                </a:lnTo>
                <a:lnTo>
                  <a:pt x="6144" y="1447"/>
                </a:lnTo>
                <a:lnTo>
                  <a:pt x="6123" y="1452"/>
                </a:lnTo>
                <a:lnTo>
                  <a:pt x="6103" y="1458"/>
                </a:lnTo>
                <a:lnTo>
                  <a:pt x="6085" y="1466"/>
                </a:lnTo>
                <a:lnTo>
                  <a:pt x="6067" y="1474"/>
                </a:lnTo>
                <a:lnTo>
                  <a:pt x="6059" y="1480"/>
                </a:lnTo>
                <a:lnTo>
                  <a:pt x="6051" y="1485"/>
                </a:lnTo>
                <a:lnTo>
                  <a:pt x="6044" y="1491"/>
                </a:lnTo>
                <a:lnTo>
                  <a:pt x="6037" y="1497"/>
                </a:lnTo>
                <a:lnTo>
                  <a:pt x="6031" y="1503"/>
                </a:lnTo>
                <a:lnTo>
                  <a:pt x="6025" y="1511"/>
                </a:lnTo>
                <a:lnTo>
                  <a:pt x="6019" y="1518"/>
                </a:lnTo>
                <a:lnTo>
                  <a:pt x="6014" y="1525"/>
                </a:lnTo>
                <a:lnTo>
                  <a:pt x="6009" y="1533"/>
                </a:lnTo>
                <a:lnTo>
                  <a:pt x="6005" y="1542"/>
                </a:lnTo>
                <a:lnTo>
                  <a:pt x="6002" y="1551"/>
                </a:lnTo>
                <a:lnTo>
                  <a:pt x="6000" y="1560"/>
                </a:lnTo>
                <a:lnTo>
                  <a:pt x="5895" y="1539"/>
                </a:lnTo>
                <a:lnTo>
                  <a:pt x="5896" y="1548"/>
                </a:lnTo>
                <a:lnTo>
                  <a:pt x="5900" y="1557"/>
                </a:lnTo>
                <a:lnTo>
                  <a:pt x="5904" y="1568"/>
                </a:lnTo>
                <a:lnTo>
                  <a:pt x="5910" y="1580"/>
                </a:lnTo>
                <a:lnTo>
                  <a:pt x="5917" y="1593"/>
                </a:lnTo>
                <a:lnTo>
                  <a:pt x="5926" y="1606"/>
                </a:lnTo>
                <a:lnTo>
                  <a:pt x="5935" y="1619"/>
                </a:lnTo>
                <a:lnTo>
                  <a:pt x="5944" y="1632"/>
                </a:lnTo>
                <a:lnTo>
                  <a:pt x="5953" y="1646"/>
                </a:lnTo>
                <a:lnTo>
                  <a:pt x="5964" y="1657"/>
                </a:lnTo>
                <a:lnTo>
                  <a:pt x="5974" y="1669"/>
                </a:lnTo>
                <a:lnTo>
                  <a:pt x="5983" y="1678"/>
                </a:lnTo>
                <a:lnTo>
                  <a:pt x="5994" y="1686"/>
                </a:lnTo>
                <a:lnTo>
                  <a:pt x="6002" y="1692"/>
                </a:lnTo>
                <a:lnTo>
                  <a:pt x="6006" y="1694"/>
                </a:lnTo>
                <a:lnTo>
                  <a:pt x="6010" y="1696"/>
                </a:lnTo>
                <a:lnTo>
                  <a:pt x="6014" y="1697"/>
                </a:lnTo>
                <a:lnTo>
                  <a:pt x="6017" y="1697"/>
                </a:lnTo>
                <a:lnTo>
                  <a:pt x="6105" y="1697"/>
                </a:lnTo>
                <a:lnTo>
                  <a:pt x="6106" y="1625"/>
                </a:lnTo>
                <a:lnTo>
                  <a:pt x="6168" y="1632"/>
                </a:lnTo>
                <a:lnTo>
                  <a:pt x="6247" y="1592"/>
                </a:lnTo>
                <a:lnTo>
                  <a:pt x="6247" y="1645"/>
                </a:lnTo>
                <a:lnTo>
                  <a:pt x="6282" y="1645"/>
                </a:lnTo>
                <a:lnTo>
                  <a:pt x="6282" y="1610"/>
                </a:lnTo>
                <a:lnTo>
                  <a:pt x="6334" y="1610"/>
                </a:lnTo>
                <a:lnTo>
                  <a:pt x="6343" y="1610"/>
                </a:lnTo>
                <a:lnTo>
                  <a:pt x="6350" y="1609"/>
                </a:lnTo>
                <a:lnTo>
                  <a:pt x="6356" y="1608"/>
                </a:lnTo>
                <a:lnTo>
                  <a:pt x="6362" y="1606"/>
                </a:lnTo>
                <a:lnTo>
                  <a:pt x="6367" y="1603"/>
                </a:lnTo>
                <a:lnTo>
                  <a:pt x="6373" y="1600"/>
                </a:lnTo>
                <a:lnTo>
                  <a:pt x="6377" y="1597"/>
                </a:lnTo>
                <a:lnTo>
                  <a:pt x="6381" y="1593"/>
                </a:lnTo>
                <a:lnTo>
                  <a:pt x="6393" y="1576"/>
                </a:lnTo>
                <a:lnTo>
                  <a:pt x="6407" y="1554"/>
                </a:lnTo>
                <a:lnTo>
                  <a:pt x="6454" y="1589"/>
                </a:lnTo>
                <a:lnTo>
                  <a:pt x="6494" y="1553"/>
                </a:lnTo>
                <a:lnTo>
                  <a:pt x="6660" y="1625"/>
                </a:lnTo>
                <a:lnTo>
                  <a:pt x="6651" y="1645"/>
                </a:lnTo>
                <a:lnTo>
                  <a:pt x="6668" y="1646"/>
                </a:lnTo>
                <a:lnTo>
                  <a:pt x="6684" y="1649"/>
                </a:lnTo>
                <a:lnTo>
                  <a:pt x="6701" y="1653"/>
                </a:lnTo>
                <a:lnTo>
                  <a:pt x="6716" y="1659"/>
                </a:lnTo>
                <a:lnTo>
                  <a:pt x="6731" y="1667"/>
                </a:lnTo>
                <a:lnTo>
                  <a:pt x="6744" y="1676"/>
                </a:lnTo>
                <a:lnTo>
                  <a:pt x="6758" y="1686"/>
                </a:lnTo>
                <a:lnTo>
                  <a:pt x="6770" y="1697"/>
                </a:lnTo>
                <a:lnTo>
                  <a:pt x="6781" y="1709"/>
                </a:lnTo>
                <a:lnTo>
                  <a:pt x="6792" y="1721"/>
                </a:lnTo>
                <a:lnTo>
                  <a:pt x="6801" y="1735"/>
                </a:lnTo>
                <a:lnTo>
                  <a:pt x="6808" y="1748"/>
                </a:lnTo>
                <a:lnTo>
                  <a:pt x="6816" y="1761"/>
                </a:lnTo>
                <a:lnTo>
                  <a:pt x="6821" y="1775"/>
                </a:lnTo>
                <a:lnTo>
                  <a:pt x="6824" y="1789"/>
                </a:lnTo>
                <a:lnTo>
                  <a:pt x="6827" y="1802"/>
                </a:lnTo>
                <a:lnTo>
                  <a:pt x="6880" y="1785"/>
                </a:lnTo>
                <a:lnTo>
                  <a:pt x="6874" y="1802"/>
                </a:lnTo>
                <a:lnTo>
                  <a:pt x="6868" y="1818"/>
                </a:lnTo>
                <a:lnTo>
                  <a:pt x="6864" y="1831"/>
                </a:lnTo>
                <a:lnTo>
                  <a:pt x="6862" y="1838"/>
                </a:lnTo>
                <a:lnTo>
                  <a:pt x="6863" y="1854"/>
                </a:lnTo>
                <a:lnTo>
                  <a:pt x="6866" y="1870"/>
                </a:lnTo>
                <a:lnTo>
                  <a:pt x="6870" y="1886"/>
                </a:lnTo>
                <a:lnTo>
                  <a:pt x="6875" y="1902"/>
                </a:lnTo>
                <a:lnTo>
                  <a:pt x="6883" y="1917"/>
                </a:lnTo>
                <a:lnTo>
                  <a:pt x="6890" y="1933"/>
                </a:lnTo>
                <a:lnTo>
                  <a:pt x="6897" y="1948"/>
                </a:lnTo>
                <a:lnTo>
                  <a:pt x="6906" y="1963"/>
                </a:lnTo>
                <a:lnTo>
                  <a:pt x="6922" y="1992"/>
                </a:lnTo>
                <a:lnTo>
                  <a:pt x="6936" y="2020"/>
                </a:lnTo>
                <a:lnTo>
                  <a:pt x="6941" y="2032"/>
                </a:lnTo>
                <a:lnTo>
                  <a:pt x="6946" y="2044"/>
                </a:lnTo>
                <a:lnTo>
                  <a:pt x="6949" y="2056"/>
                </a:lnTo>
                <a:lnTo>
                  <a:pt x="6950" y="2067"/>
                </a:lnTo>
                <a:lnTo>
                  <a:pt x="6950" y="2077"/>
                </a:lnTo>
                <a:lnTo>
                  <a:pt x="6949" y="2087"/>
                </a:lnTo>
                <a:lnTo>
                  <a:pt x="6947" y="2095"/>
                </a:lnTo>
                <a:lnTo>
                  <a:pt x="6945" y="2103"/>
                </a:lnTo>
                <a:lnTo>
                  <a:pt x="6941" y="2109"/>
                </a:lnTo>
                <a:lnTo>
                  <a:pt x="6938" y="2116"/>
                </a:lnTo>
                <a:lnTo>
                  <a:pt x="6934" y="2121"/>
                </a:lnTo>
                <a:lnTo>
                  <a:pt x="6929" y="2126"/>
                </a:lnTo>
                <a:lnTo>
                  <a:pt x="6920" y="2134"/>
                </a:lnTo>
                <a:lnTo>
                  <a:pt x="6908" y="2141"/>
                </a:lnTo>
                <a:lnTo>
                  <a:pt x="6896" y="2149"/>
                </a:lnTo>
                <a:lnTo>
                  <a:pt x="6884" y="2156"/>
                </a:lnTo>
                <a:lnTo>
                  <a:pt x="6844" y="2330"/>
                </a:lnTo>
                <a:lnTo>
                  <a:pt x="6897" y="2330"/>
                </a:lnTo>
                <a:lnTo>
                  <a:pt x="6906" y="2330"/>
                </a:lnTo>
                <a:lnTo>
                  <a:pt x="6915" y="2329"/>
                </a:lnTo>
                <a:lnTo>
                  <a:pt x="6921" y="2328"/>
                </a:lnTo>
                <a:lnTo>
                  <a:pt x="6927" y="2326"/>
                </a:lnTo>
                <a:lnTo>
                  <a:pt x="6932" y="2324"/>
                </a:lnTo>
                <a:lnTo>
                  <a:pt x="6936" y="2321"/>
                </a:lnTo>
                <a:lnTo>
                  <a:pt x="6939" y="2318"/>
                </a:lnTo>
                <a:lnTo>
                  <a:pt x="6943" y="2314"/>
                </a:lnTo>
                <a:lnTo>
                  <a:pt x="6946" y="2304"/>
                </a:lnTo>
                <a:lnTo>
                  <a:pt x="6948" y="2291"/>
                </a:lnTo>
                <a:lnTo>
                  <a:pt x="6950" y="2276"/>
                </a:lnTo>
                <a:lnTo>
                  <a:pt x="6952" y="2257"/>
                </a:lnTo>
                <a:lnTo>
                  <a:pt x="7097" y="2315"/>
                </a:lnTo>
                <a:lnTo>
                  <a:pt x="7093" y="2336"/>
                </a:lnTo>
                <a:lnTo>
                  <a:pt x="7179" y="2295"/>
                </a:lnTo>
                <a:lnTo>
                  <a:pt x="7179" y="2348"/>
                </a:lnTo>
                <a:lnTo>
                  <a:pt x="7218" y="2352"/>
                </a:lnTo>
                <a:lnTo>
                  <a:pt x="7161" y="2401"/>
                </a:lnTo>
                <a:lnTo>
                  <a:pt x="7161" y="2445"/>
                </a:lnTo>
                <a:lnTo>
                  <a:pt x="7158" y="2456"/>
                </a:lnTo>
                <a:lnTo>
                  <a:pt x="7197" y="2507"/>
                </a:lnTo>
                <a:lnTo>
                  <a:pt x="7184" y="2504"/>
                </a:lnTo>
                <a:lnTo>
                  <a:pt x="7172" y="2500"/>
                </a:lnTo>
                <a:lnTo>
                  <a:pt x="7159" y="2495"/>
                </a:lnTo>
                <a:lnTo>
                  <a:pt x="7148" y="2489"/>
                </a:lnTo>
                <a:lnTo>
                  <a:pt x="7125" y="2478"/>
                </a:lnTo>
                <a:lnTo>
                  <a:pt x="7104" y="2466"/>
                </a:lnTo>
                <a:lnTo>
                  <a:pt x="7084" y="2454"/>
                </a:lnTo>
                <a:lnTo>
                  <a:pt x="7066" y="2445"/>
                </a:lnTo>
                <a:lnTo>
                  <a:pt x="7058" y="2442"/>
                </a:lnTo>
                <a:lnTo>
                  <a:pt x="7051" y="2439"/>
                </a:lnTo>
                <a:lnTo>
                  <a:pt x="7044" y="2437"/>
                </a:lnTo>
                <a:lnTo>
                  <a:pt x="7038" y="2437"/>
                </a:lnTo>
                <a:lnTo>
                  <a:pt x="6950" y="2437"/>
                </a:lnTo>
                <a:lnTo>
                  <a:pt x="6940" y="2437"/>
                </a:lnTo>
                <a:lnTo>
                  <a:pt x="6932" y="2438"/>
                </a:lnTo>
                <a:lnTo>
                  <a:pt x="6926" y="2439"/>
                </a:lnTo>
                <a:lnTo>
                  <a:pt x="6920" y="2440"/>
                </a:lnTo>
                <a:lnTo>
                  <a:pt x="6915" y="2443"/>
                </a:lnTo>
                <a:lnTo>
                  <a:pt x="6911" y="2446"/>
                </a:lnTo>
                <a:lnTo>
                  <a:pt x="6907" y="2449"/>
                </a:lnTo>
                <a:lnTo>
                  <a:pt x="6905" y="2453"/>
                </a:lnTo>
                <a:lnTo>
                  <a:pt x="6903" y="2457"/>
                </a:lnTo>
                <a:lnTo>
                  <a:pt x="6901" y="2463"/>
                </a:lnTo>
                <a:lnTo>
                  <a:pt x="6900" y="2469"/>
                </a:lnTo>
                <a:lnTo>
                  <a:pt x="6899" y="2475"/>
                </a:lnTo>
                <a:lnTo>
                  <a:pt x="6898" y="2489"/>
                </a:lnTo>
                <a:lnTo>
                  <a:pt x="6897" y="2507"/>
                </a:lnTo>
                <a:lnTo>
                  <a:pt x="6931" y="2508"/>
                </a:lnTo>
                <a:lnTo>
                  <a:pt x="6961" y="2511"/>
                </a:lnTo>
                <a:lnTo>
                  <a:pt x="6975" y="2513"/>
                </a:lnTo>
                <a:lnTo>
                  <a:pt x="6988" y="2516"/>
                </a:lnTo>
                <a:lnTo>
                  <a:pt x="6999" y="2519"/>
                </a:lnTo>
                <a:lnTo>
                  <a:pt x="7011" y="2524"/>
                </a:lnTo>
                <a:lnTo>
                  <a:pt x="7021" y="2530"/>
                </a:lnTo>
                <a:lnTo>
                  <a:pt x="7030" y="2535"/>
                </a:lnTo>
                <a:lnTo>
                  <a:pt x="7040" y="2542"/>
                </a:lnTo>
                <a:lnTo>
                  <a:pt x="7048" y="2549"/>
                </a:lnTo>
                <a:lnTo>
                  <a:pt x="7055" y="2559"/>
                </a:lnTo>
                <a:lnTo>
                  <a:pt x="7061" y="2569"/>
                </a:lnTo>
                <a:lnTo>
                  <a:pt x="7067" y="2580"/>
                </a:lnTo>
                <a:lnTo>
                  <a:pt x="7073" y="2593"/>
                </a:lnTo>
                <a:lnTo>
                  <a:pt x="7195" y="2577"/>
                </a:lnTo>
                <a:lnTo>
                  <a:pt x="7175" y="2681"/>
                </a:lnTo>
                <a:lnTo>
                  <a:pt x="7200" y="2683"/>
                </a:lnTo>
                <a:lnTo>
                  <a:pt x="7197" y="2769"/>
                </a:lnTo>
                <a:lnTo>
                  <a:pt x="7140" y="2754"/>
                </a:lnTo>
                <a:lnTo>
                  <a:pt x="7161" y="2840"/>
                </a:lnTo>
                <a:lnTo>
                  <a:pt x="7151" y="2847"/>
                </a:lnTo>
                <a:lnTo>
                  <a:pt x="7142" y="2853"/>
                </a:lnTo>
                <a:lnTo>
                  <a:pt x="7133" y="2857"/>
                </a:lnTo>
                <a:lnTo>
                  <a:pt x="7123" y="2861"/>
                </a:lnTo>
                <a:lnTo>
                  <a:pt x="7106" y="2868"/>
                </a:lnTo>
                <a:lnTo>
                  <a:pt x="7089" y="2872"/>
                </a:lnTo>
                <a:lnTo>
                  <a:pt x="7058" y="2879"/>
                </a:lnTo>
                <a:lnTo>
                  <a:pt x="7033" y="2884"/>
                </a:lnTo>
                <a:lnTo>
                  <a:pt x="7023" y="2887"/>
                </a:lnTo>
                <a:lnTo>
                  <a:pt x="7014" y="2891"/>
                </a:lnTo>
                <a:lnTo>
                  <a:pt x="7010" y="2893"/>
                </a:lnTo>
                <a:lnTo>
                  <a:pt x="7007" y="2896"/>
                </a:lnTo>
                <a:lnTo>
                  <a:pt x="7003" y="2899"/>
                </a:lnTo>
                <a:lnTo>
                  <a:pt x="7001" y="2903"/>
                </a:lnTo>
                <a:lnTo>
                  <a:pt x="6999" y="2908"/>
                </a:lnTo>
                <a:lnTo>
                  <a:pt x="6997" y="2913"/>
                </a:lnTo>
                <a:lnTo>
                  <a:pt x="6996" y="2919"/>
                </a:lnTo>
                <a:lnTo>
                  <a:pt x="6996" y="2925"/>
                </a:lnTo>
                <a:lnTo>
                  <a:pt x="6996" y="2942"/>
                </a:lnTo>
                <a:lnTo>
                  <a:pt x="6999" y="2960"/>
                </a:lnTo>
                <a:lnTo>
                  <a:pt x="6913" y="3035"/>
                </a:lnTo>
                <a:lnTo>
                  <a:pt x="6936" y="3205"/>
                </a:lnTo>
                <a:lnTo>
                  <a:pt x="6897" y="3263"/>
                </a:lnTo>
                <a:lnTo>
                  <a:pt x="6898" y="3296"/>
                </a:lnTo>
                <a:lnTo>
                  <a:pt x="6981" y="3334"/>
                </a:lnTo>
                <a:lnTo>
                  <a:pt x="7020" y="3507"/>
                </a:lnTo>
                <a:lnTo>
                  <a:pt x="7131" y="3463"/>
                </a:lnTo>
                <a:lnTo>
                  <a:pt x="7034" y="3531"/>
                </a:lnTo>
                <a:lnTo>
                  <a:pt x="7073" y="3562"/>
                </a:lnTo>
                <a:lnTo>
                  <a:pt x="7013" y="3567"/>
                </a:lnTo>
                <a:lnTo>
                  <a:pt x="7073" y="3632"/>
                </a:lnTo>
                <a:lnTo>
                  <a:pt x="7077" y="3716"/>
                </a:lnTo>
                <a:lnTo>
                  <a:pt x="7151" y="3770"/>
                </a:lnTo>
                <a:lnTo>
                  <a:pt x="7161" y="3755"/>
                </a:lnTo>
                <a:lnTo>
                  <a:pt x="7160" y="3807"/>
                </a:lnTo>
                <a:lnTo>
                  <a:pt x="7210" y="3792"/>
                </a:lnTo>
                <a:lnTo>
                  <a:pt x="7300" y="4013"/>
                </a:lnTo>
                <a:lnTo>
                  <a:pt x="7406" y="3983"/>
                </a:lnTo>
                <a:lnTo>
                  <a:pt x="7442" y="3931"/>
                </a:lnTo>
                <a:lnTo>
                  <a:pt x="7442" y="4007"/>
                </a:lnTo>
                <a:lnTo>
                  <a:pt x="7554" y="4005"/>
                </a:lnTo>
                <a:lnTo>
                  <a:pt x="7516" y="4064"/>
                </a:lnTo>
                <a:lnTo>
                  <a:pt x="7655" y="4100"/>
                </a:lnTo>
                <a:lnTo>
                  <a:pt x="7669" y="4112"/>
                </a:lnTo>
                <a:lnTo>
                  <a:pt x="7702" y="4007"/>
                </a:lnTo>
                <a:lnTo>
                  <a:pt x="7654" y="3966"/>
                </a:lnTo>
                <a:lnTo>
                  <a:pt x="7665" y="3963"/>
                </a:lnTo>
                <a:lnTo>
                  <a:pt x="7676" y="3958"/>
                </a:lnTo>
                <a:lnTo>
                  <a:pt x="7685" y="3951"/>
                </a:lnTo>
                <a:lnTo>
                  <a:pt x="7694" y="3944"/>
                </a:lnTo>
                <a:lnTo>
                  <a:pt x="7701" y="3936"/>
                </a:lnTo>
                <a:lnTo>
                  <a:pt x="7709" y="3928"/>
                </a:lnTo>
                <a:lnTo>
                  <a:pt x="7716" y="3918"/>
                </a:lnTo>
                <a:lnTo>
                  <a:pt x="7721" y="3908"/>
                </a:lnTo>
                <a:lnTo>
                  <a:pt x="7725" y="3898"/>
                </a:lnTo>
                <a:lnTo>
                  <a:pt x="7729" y="3887"/>
                </a:lnTo>
                <a:lnTo>
                  <a:pt x="7731" y="3878"/>
                </a:lnTo>
                <a:lnTo>
                  <a:pt x="7733" y="3868"/>
                </a:lnTo>
                <a:lnTo>
                  <a:pt x="7734" y="3858"/>
                </a:lnTo>
                <a:lnTo>
                  <a:pt x="7733" y="3849"/>
                </a:lnTo>
                <a:lnTo>
                  <a:pt x="7732" y="3840"/>
                </a:lnTo>
                <a:lnTo>
                  <a:pt x="7730" y="3833"/>
                </a:lnTo>
                <a:lnTo>
                  <a:pt x="7774" y="3791"/>
                </a:lnTo>
                <a:lnTo>
                  <a:pt x="7759" y="3720"/>
                </a:lnTo>
                <a:lnTo>
                  <a:pt x="7794" y="3720"/>
                </a:lnTo>
                <a:lnTo>
                  <a:pt x="7794" y="3650"/>
                </a:lnTo>
                <a:lnTo>
                  <a:pt x="7842" y="3647"/>
                </a:lnTo>
                <a:lnTo>
                  <a:pt x="7888" y="3558"/>
                </a:lnTo>
                <a:lnTo>
                  <a:pt x="7952" y="3368"/>
                </a:lnTo>
                <a:lnTo>
                  <a:pt x="7917" y="3368"/>
                </a:lnTo>
                <a:lnTo>
                  <a:pt x="7932" y="3308"/>
                </a:lnTo>
                <a:lnTo>
                  <a:pt x="7973" y="3236"/>
                </a:lnTo>
                <a:lnTo>
                  <a:pt x="8158" y="3179"/>
                </a:lnTo>
                <a:lnTo>
                  <a:pt x="8199" y="3228"/>
                </a:lnTo>
                <a:lnTo>
                  <a:pt x="8235" y="3155"/>
                </a:lnTo>
                <a:lnTo>
                  <a:pt x="8304" y="3175"/>
                </a:lnTo>
                <a:lnTo>
                  <a:pt x="8306" y="3168"/>
                </a:lnTo>
                <a:lnTo>
                  <a:pt x="8311" y="3159"/>
                </a:lnTo>
                <a:lnTo>
                  <a:pt x="8315" y="3151"/>
                </a:lnTo>
                <a:lnTo>
                  <a:pt x="8319" y="3142"/>
                </a:lnTo>
                <a:lnTo>
                  <a:pt x="8331" y="3122"/>
                </a:lnTo>
                <a:lnTo>
                  <a:pt x="8347" y="3101"/>
                </a:lnTo>
                <a:lnTo>
                  <a:pt x="8364" y="3078"/>
                </a:lnTo>
                <a:lnTo>
                  <a:pt x="8383" y="3055"/>
                </a:lnTo>
                <a:lnTo>
                  <a:pt x="8404" y="3031"/>
                </a:lnTo>
                <a:lnTo>
                  <a:pt x="8426" y="3009"/>
                </a:lnTo>
                <a:lnTo>
                  <a:pt x="8449" y="2986"/>
                </a:lnTo>
                <a:lnTo>
                  <a:pt x="8472" y="2965"/>
                </a:lnTo>
                <a:lnTo>
                  <a:pt x="8494" y="2946"/>
                </a:lnTo>
                <a:lnTo>
                  <a:pt x="8517" y="2928"/>
                </a:lnTo>
                <a:lnTo>
                  <a:pt x="8539" y="2914"/>
                </a:lnTo>
                <a:lnTo>
                  <a:pt x="8559" y="2902"/>
                </a:lnTo>
                <a:lnTo>
                  <a:pt x="8569" y="2898"/>
                </a:lnTo>
                <a:lnTo>
                  <a:pt x="8578" y="2894"/>
                </a:lnTo>
                <a:lnTo>
                  <a:pt x="8586" y="2892"/>
                </a:lnTo>
                <a:lnTo>
                  <a:pt x="8595" y="2890"/>
                </a:lnTo>
                <a:lnTo>
                  <a:pt x="8551" y="2770"/>
                </a:lnTo>
                <a:lnTo>
                  <a:pt x="8561" y="2777"/>
                </a:lnTo>
                <a:lnTo>
                  <a:pt x="8574" y="2785"/>
                </a:lnTo>
                <a:lnTo>
                  <a:pt x="8585" y="2792"/>
                </a:lnTo>
                <a:lnTo>
                  <a:pt x="8599" y="2798"/>
                </a:lnTo>
                <a:lnTo>
                  <a:pt x="8611" y="2804"/>
                </a:lnTo>
                <a:lnTo>
                  <a:pt x="8624" y="2809"/>
                </a:lnTo>
                <a:lnTo>
                  <a:pt x="8638" y="2813"/>
                </a:lnTo>
                <a:lnTo>
                  <a:pt x="8650" y="2815"/>
                </a:lnTo>
                <a:lnTo>
                  <a:pt x="8664" y="2816"/>
                </a:lnTo>
                <a:lnTo>
                  <a:pt x="8676" y="2814"/>
                </a:lnTo>
                <a:lnTo>
                  <a:pt x="8681" y="2813"/>
                </a:lnTo>
                <a:lnTo>
                  <a:pt x="8687" y="2810"/>
                </a:lnTo>
                <a:lnTo>
                  <a:pt x="8694" y="2807"/>
                </a:lnTo>
                <a:lnTo>
                  <a:pt x="8699" y="2804"/>
                </a:lnTo>
                <a:lnTo>
                  <a:pt x="8704" y="2800"/>
                </a:lnTo>
                <a:lnTo>
                  <a:pt x="8709" y="2795"/>
                </a:lnTo>
                <a:lnTo>
                  <a:pt x="8714" y="2790"/>
                </a:lnTo>
                <a:lnTo>
                  <a:pt x="8718" y="2784"/>
                </a:lnTo>
                <a:lnTo>
                  <a:pt x="8724" y="2776"/>
                </a:lnTo>
                <a:lnTo>
                  <a:pt x="8728" y="2768"/>
                </a:lnTo>
                <a:lnTo>
                  <a:pt x="8731" y="2760"/>
                </a:lnTo>
                <a:lnTo>
                  <a:pt x="8735" y="2751"/>
                </a:lnTo>
                <a:lnTo>
                  <a:pt x="8744" y="2788"/>
                </a:lnTo>
                <a:lnTo>
                  <a:pt x="8764" y="2779"/>
                </a:lnTo>
                <a:lnTo>
                  <a:pt x="8783" y="2771"/>
                </a:lnTo>
                <a:lnTo>
                  <a:pt x="8805" y="2763"/>
                </a:lnTo>
                <a:lnTo>
                  <a:pt x="8828" y="2756"/>
                </a:lnTo>
                <a:lnTo>
                  <a:pt x="8874" y="2742"/>
                </a:lnTo>
                <a:lnTo>
                  <a:pt x="8921" y="2729"/>
                </a:lnTo>
                <a:lnTo>
                  <a:pt x="8942" y="2722"/>
                </a:lnTo>
                <a:lnTo>
                  <a:pt x="8963" y="2713"/>
                </a:lnTo>
                <a:lnTo>
                  <a:pt x="8983" y="2704"/>
                </a:lnTo>
                <a:lnTo>
                  <a:pt x="9000" y="2694"/>
                </a:lnTo>
                <a:lnTo>
                  <a:pt x="9008" y="2689"/>
                </a:lnTo>
                <a:lnTo>
                  <a:pt x="9016" y="2682"/>
                </a:lnTo>
                <a:lnTo>
                  <a:pt x="9022" y="2676"/>
                </a:lnTo>
                <a:lnTo>
                  <a:pt x="9029" y="2669"/>
                </a:lnTo>
                <a:lnTo>
                  <a:pt x="9034" y="2662"/>
                </a:lnTo>
                <a:lnTo>
                  <a:pt x="9040" y="2655"/>
                </a:lnTo>
                <a:lnTo>
                  <a:pt x="9043" y="2646"/>
                </a:lnTo>
                <a:lnTo>
                  <a:pt x="9047" y="2638"/>
                </a:lnTo>
                <a:lnTo>
                  <a:pt x="9249" y="2572"/>
                </a:lnTo>
                <a:lnTo>
                  <a:pt x="9378" y="2419"/>
                </a:lnTo>
                <a:lnTo>
                  <a:pt x="9365" y="2418"/>
                </a:lnTo>
                <a:lnTo>
                  <a:pt x="9352" y="2417"/>
                </a:lnTo>
                <a:lnTo>
                  <a:pt x="9339" y="2415"/>
                </a:lnTo>
                <a:lnTo>
                  <a:pt x="9327" y="2412"/>
                </a:lnTo>
                <a:lnTo>
                  <a:pt x="9303" y="2406"/>
                </a:lnTo>
                <a:lnTo>
                  <a:pt x="9280" y="2400"/>
                </a:lnTo>
                <a:lnTo>
                  <a:pt x="9259" y="2392"/>
                </a:lnTo>
                <a:lnTo>
                  <a:pt x="9243" y="2386"/>
                </a:lnTo>
                <a:lnTo>
                  <a:pt x="9228" y="2382"/>
                </a:lnTo>
                <a:lnTo>
                  <a:pt x="9219" y="2380"/>
                </a:lnTo>
                <a:lnTo>
                  <a:pt x="9044" y="2401"/>
                </a:lnTo>
                <a:lnTo>
                  <a:pt x="9044" y="2365"/>
                </a:lnTo>
                <a:lnTo>
                  <a:pt x="8991" y="2365"/>
                </a:lnTo>
                <a:lnTo>
                  <a:pt x="8974" y="2366"/>
                </a:lnTo>
                <a:lnTo>
                  <a:pt x="8962" y="2368"/>
                </a:lnTo>
                <a:lnTo>
                  <a:pt x="8952" y="2370"/>
                </a:lnTo>
                <a:lnTo>
                  <a:pt x="8944" y="2372"/>
                </a:lnTo>
                <a:lnTo>
                  <a:pt x="8925" y="2377"/>
                </a:lnTo>
                <a:lnTo>
                  <a:pt x="8900" y="2384"/>
                </a:lnTo>
                <a:lnTo>
                  <a:pt x="8893" y="2311"/>
                </a:lnTo>
                <a:lnTo>
                  <a:pt x="8903" y="2348"/>
                </a:lnTo>
                <a:lnTo>
                  <a:pt x="8973" y="2344"/>
                </a:lnTo>
                <a:lnTo>
                  <a:pt x="9114" y="2348"/>
                </a:lnTo>
                <a:lnTo>
                  <a:pt x="9114" y="2295"/>
                </a:lnTo>
                <a:lnTo>
                  <a:pt x="9044" y="2295"/>
                </a:lnTo>
                <a:lnTo>
                  <a:pt x="9023" y="2296"/>
                </a:lnTo>
                <a:lnTo>
                  <a:pt x="9006" y="2297"/>
                </a:lnTo>
                <a:lnTo>
                  <a:pt x="8992" y="2300"/>
                </a:lnTo>
                <a:lnTo>
                  <a:pt x="8980" y="2302"/>
                </a:lnTo>
                <a:lnTo>
                  <a:pt x="8967" y="2306"/>
                </a:lnTo>
                <a:lnTo>
                  <a:pt x="8954" y="2309"/>
                </a:lnTo>
                <a:lnTo>
                  <a:pt x="8939" y="2311"/>
                </a:lnTo>
                <a:lnTo>
                  <a:pt x="8921" y="2313"/>
                </a:lnTo>
                <a:lnTo>
                  <a:pt x="8921" y="2278"/>
                </a:lnTo>
                <a:lnTo>
                  <a:pt x="8973" y="2282"/>
                </a:lnTo>
                <a:lnTo>
                  <a:pt x="9131" y="2260"/>
                </a:lnTo>
                <a:lnTo>
                  <a:pt x="9131" y="2225"/>
                </a:lnTo>
                <a:lnTo>
                  <a:pt x="9115" y="2221"/>
                </a:lnTo>
                <a:lnTo>
                  <a:pt x="9099" y="2215"/>
                </a:lnTo>
                <a:lnTo>
                  <a:pt x="9086" y="2210"/>
                </a:lnTo>
                <a:lnTo>
                  <a:pt x="9074" y="2203"/>
                </a:lnTo>
                <a:lnTo>
                  <a:pt x="9061" y="2198"/>
                </a:lnTo>
                <a:lnTo>
                  <a:pt x="9050" y="2194"/>
                </a:lnTo>
                <a:lnTo>
                  <a:pt x="9039" y="2191"/>
                </a:lnTo>
                <a:lnTo>
                  <a:pt x="9026" y="2190"/>
                </a:lnTo>
                <a:lnTo>
                  <a:pt x="9005" y="2191"/>
                </a:lnTo>
                <a:lnTo>
                  <a:pt x="8992" y="2192"/>
                </a:lnTo>
                <a:lnTo>
                  <a:pt x="8983" y="2194"/>
                </a:lnTo>
                <a:lnTo>
                  <a:pt x="8976" y="2197"/>
                </a:lnTo>
                <a:lnTo>
                  <a:pt x="8968" y="2199"/>
                </a:lnTo>
                <a:lnTo>
                  <a:pt x="8958" y="2202"/>
                </a:lnTo>
                <a:lnTo>
                  <a:pt x="8942" y="2205"/>
                </a:lnTo>
                <a:lnTo>
                  <a:pt x="8921" y="2207"/>
                </a:lnTo>
                <a:lnTo>
                  <a:pt x="8922" y="2151"/>
                </a:lnTo>
                <a:lnTo>
                  <a:pt x="9184" y="2207"/>
                </a:lnTo>
                <a:lnTo>
                  <a:pt x="9205" y="2247"/>
                </a:lnTo>
                <a:lnTo>
                  <a:pt x="9224" y="2281"/>
                </a:lnTo>
                <a:lnTo>
                  <a:pt x="9234" y="2296"/>
                </a:lnTo>
                <a:lnTo>
                  <a:pt x="9244" y="2311"/>
                </a:lnTo>
                <a:lnTo>
                  <a:pt x="9254" y="2323"/>
                </a:lnTo>
                <a:lnTo>
                  <a:pt x="9267" y="2336"/>
                </a:lnTo>
                <a:lnTo>
                  <a:pt x="9279" y="2346"/>
                </a:lnTo>
                <a:lnTo>
                  <a:pt x="9294" y="2355"/>
                </a:lnTo>
                <a:lnTo>
                  <a:pt x="9302" y="2359"/>
                </a:lnTo>
                <a:lnTo>
                  <a:pt x="9310" y="2363"/>
                </a:lnTo>
                <a:lnTo>
                  <a:pt x="9319" y="2366"/>
                </a:lnTo>
                <a:lnTo>
                  <a:pt x="9329" y="2370"/>
                </a:lnTo>
                <a:lnTo>
                  <a:pt x="9348" y="2376"/>
                </a:lnTo>
                <a:lnTo>
                  <a:pt x="9371" y="2379"/>
                </a:lnTo>
                <a:lnTo>
                  <a:pt x="9397" y="2382"/>
                </a:lnTo>
                <a:lnTo>
                  <a:pt x="9426" y="2383"/>
                </a:lnTo>
                <a:lnTo>
                  <a:pt x="9428" y="2279"/>
                </a:lnTo>
                <a:lnTo>
                  <a:pt x="9389" y="2199"/>
                </a:lnTo>
                <a:lnTo>
                  <a:pt x="9254" y="2085"/>
                </a:lnTo>
                <a:lnTo>
                  <a:pt x="9405" y="2140"/>
                </a:lnTo>
                <a:lnTo>
                  <a:pt x="9393" y="2074"/>
                </a:lnTo>
                <a:lnTo>
                  <a:pt x="9331" y="2045"/>
                </a:lnTo>
                <a:lnTo>
                  <a:pt x="9403" y="2016"/>
                </a:lnTo>
                <a:lnTo>
                  <a:pt x="9396" y="1997"/>
                </a:lnTo>
                <a:lnTo>
                  <a:pt x="9390" y="1994"/>
                </a:lnTo>
                <a:lnTo>
                  <a:pt x="9378" y="1988"/>
                </a:lnTo>
                <a:lnTo>
                  <a:pt x="9367" y="1981"/>
                </a:lnTo>
                <a:lnTo>
                  <a:pt x="9361" y="1979"/>
                </a:lnTo>
                <a:lnTo>
                  <a:pt x="9347" y="1979"/>
                </a:lnTo>
                <a:lnTo>
                  <a:pt x="9339" y="1980"/>
                </a:lnTo>
                <a:lnTo>
                  <a:pt x="9333" y="1981"/>
                </a:lnTo>
                <a:lnTo>
                  <a:pt x="9328" y="1982"/>
                </a:lnTo>
                <a:lnTo>
                  <a:pt x="9322" y="1984"/>
                </a:lnTo>
                <a:lnTo>
                  <a:pt x="9314" y="1987"/>
                </a:lnTo>
                <a:lnTo>
                  <a:pt x="9303" y="1989"/>
                </a:lnTo>
                <a:lnTo>
                  <a:pt x="9285" y="1991"/>
                </a:lnTo>
                <a:lnTo>
                  <a:pt x="9341" y="1947"/>
                </a:lnTo>
                <a:lnTo>
                  <a:pt x="9181" y="1886"/>
                </a:lnTo>
                <a:lnTo>
                  <a:pt x="9131" y="1944"/>
                </a:lnTo>
                <a:lnTo>
                  <a:pt x="9047" y="1945"/>
                </a:lnTo>
                <a:lnTo>
                  <a:pt x="9027" y="1994"/>
                </a:lnTo>
                <a:lnTo>
                  <a:pt x="9081" y="2018"/>
                </a:lnTo>
                <a:lnTo>
                  <a:pt x="9166" y="1966"/>
                </a:lnTo>
                <a:lnTo>
                  <a:pt x="9254" y="1979"/>
                </a:lnTo>
                <a:lnTo>
                  <a:pt x="9254" y="2085"/>
                </a:lnTo>
                <a:lnTo>
                  <a:pt x="9127" y="2077"/>
                </a:lnTo>
                <a:lnTo>
                  <a:pt x="9184" y="2050"/>
                </a:lnTo>
                <a:lnTo>
                  <a:pt x="9175" y="2036"/>
                </a:lnTo>
                <a:lnTo>
                  <a:pt x="9167" y="2027"/>
                </a:lnTo>
                <a:lnTo>
                  <a:pt x="9160" y="2020"/>
                </a:lnTo>
                <a:lnTo>
                  <a:pt x="9155" y="2015"/>
                </a:lnTo>
                <a:lnTo>
                  <a:pt x="9151" y="2013"/>
                </a:lnTo>
                <a:lnTo>
                  <a:pt x="9148" y="2013"/>
                </a:lnTo>
                <a:lnTo>
                  <a:pt x="9144" y="2015"/>
                </a:lnTo>
                <a:lnTo>
                  <a:pt x="9140" y="2019"/>
                </a:lnTo>
                <a:lnTo>
                  <a:pt x="9136" y="2022"/>
                </a:lnTo>
                <a:lnTo>
                  <a:pt x="9129" y="2026"/>
                </a:lnTo>
                <a:lnTo>
                  <a:pt x="9122" y="2031"/>
                </a:lnTo>
                <a:lnTo>
                  <a:pt x="9113" y="2035"/>
                </a:lnTo>
                <a:lnTo>
                  <a:pt x="9101" y="2039"/>
                </a:lnTo>
                <a:lnTo>
                  <a:pt x="9087" y="2042"/>
                </a:lnTo>
                <a:lnTo>
                  <a:pt x="9069" y="2044"/>
                </a:lnTo>
                <a:lnTo>
                  <a:pt x="9049" y="2044"/>
                </a:lnTo>
                <a:lnTo>
                  <a:pt x="8991" y="1963"/>
                </a:lnTo>
                <a:lnTo>
                  <a:pt x="9184" y="1873"/>
                </a:lnTo>
                <a:lnTo>
                  <a:pt x="9194" y="1815"/>
                </a:lnTo>
                <a:lnTo>
                  <a:pt x="9238" y="1886"/>
                </a:lnTo>
                <a:lnTo>
                  <a:pt x="9369" y="1916"/>
                </a:lnTo>
                <a:lnTo>
                  <a:pt x="9480" y="1800"/>
                </a:lnTo>
                <a:lnTo>
                  <a:pt x="9466" y="1785"/>
                </a:lnTo>
                <a:lnTo>
                  <a:pt x="9396" y="1785"/>
                </a:lnTo>
                <a:lnTo>
                  <a:pt x="9396" y="1820"/>
                </a:lnTo>
                <a:lnTo>
                  <a:pt x="9375" y="1809"/>
                </a:lnTo>
                <a:lnTo>
                  <a:pt x="9359" y="1797"/>
                </a:lnTo>
                <a:lnTo>
                  <a:pt x="9355" y="1792"/>
                </a:lnTo>
                <a:lnTo>
                  <a:pt x="9352" y="1788"/>
                </a:lnTo>
                <a:lnTo>
                  <a:pt x="9349" y="1784"/>
                </a:lnTo>
                <a:lnTo>
                  <a:pt x="9347" y="1779"/>
                </a:lnTo>
                <a:lnTo>
                  <a:pt x="9345" y="1773"/>
                </a:lnTo>
                <a:lnTo>
                  <a:pt x="9344" y="1767"/>
                </a:lnTo>
                <a:lnTo>
                  <a:pt x="9343" y="1758"/>
                </a:lnTo>
                <a:lnTo>
                  <a:pt x="9343" y="1750"/>
                </a:lnTo>
                <a:lnTo>
                  <a:pt x="9344" y="1677"/>
                </a:lnTo>
                <a:lnTo>
                  <a:pt x="9448" y="1715"/>
                </a:lnTo>
                <a:lnTo>
                  <a:pt x="9449" y="1648"/>
                </a:lnTo>
                <a:lnTo>
                  <a:pt x="9375" y="1659"/>
                </a:lnTo>
                <a:lnTo>
                  <a:pt x="9435" y="1605"/>
                </a:lnTo>
                <a:lnTo>
                  <a:pt x="9361" y="1543"/>
                </a:lnTo>
                <a:lnTo>
                  <a:pt x="9484" y="1539"/>
                </a:lnTo>
                <a:lnTo>
                  <a:pt x="9484" y="1575"/>
                </a:lnTo>
                <a:lnTo>
                  <a:pt x="9526" y="1572"/>
                </a:lnTo>
                <a:lnTo>
                  <a:pt x="9484" y="1379"/>
                </a:lnTo>
                <a:lnTo>
                  <a:pt x="9357" y="1395"/>
                </a:lnTo>
                <a:lnTo>
                  <a:pt x="9416" y="1344"/>
                </a:lnTo>
                <a:lnTo>
                  <a:pt x="9396" y="1273"/>
                </a:lnTo>
                <a:lnTo>
                  <a:pt x="9592" y="1310"/>
                </a:lnTo>
                <a:lnTo>
                  <a:pt x="9571" y="1205"/>
                </a:lnTo>
                <a:lnTo>
                  <a:pt x="9431" y="1205"/>
                </a:lnTo>
                <a:lnTo>
                  <a:pt x="9431" y="1133"/>
                </a:lnTo>
                <a:lnTo>
                  <a:pt x="9501" y="1152"/>
                </a:lnTo>
                <a:lnTo>
                  <a:pt x="9494" y="1142"/>
                </a:lnTo>
                <a:lnTo>
                  <a:pt x="9487" y="1134"/>
                </a:lnTo>
                <a:lnTo>
                  <a:pt x="9479" y="1125"/>
                </a:lnTo>
                <a:lnTo>
                  <a:pt x="9472" y="1119"/>
                </a:lnTo>
                <a:lnTo>
                  <a:pt x="9465" y="1113"/>
                </a:lnTo>
                <a:lnTo>
                  <a:pt x="9459" y="1109"/>
                </a:lnTo>
                <a:lnTo>
                  <a:pt x="9452" y="1105"/>
                </a:lnTo>
                <a:lnTo>
                  <a:pt x="9445" y="1103"/>
                </a:lnTo>
                <a:lnTo>
                  <a:pt x="9432" y="1099"/>
                </a:lnTo>
                <a:lnTo>
                  <a:pt x="9421" y="1097"/>
                </a:lnTo>
                <a:lnTo>
                  <a:pt x="9408" y="1095"/>
                </a:lnTo>
                <a:lnTo>
                  <a:pt x="9398" y="1095"/>
                </a:lnTo>
                <a:lnTo>
                  <a:pt x="9387" y="1095"/>
                </a:lnTo>
                <a:lnTo>
                  <a:pt x="9378" y="1094"/>
                </a:lnTo>
                <a:lnTo>
                  <a:pt x="9374" y="1093"/>
                </a:lnTo>
                <a:lnTo>
                  <a:pt x="9370" y="1091"/>
                </a:lnTo>
                <a:lnTo>
                  <a:pt x="9366" y="1089"/>
                </a:lnTo>
                <a:lnTo>
                  <a:pt x="9363" y="1086"/>
                </a:lnTo>
                <a:lnTo>
                  <a:pt x="9360" y="1082"/>
                </a:lnTo>
                <a:lnTo>
                  <a:pt x="9357" y="1078"/>
                </a:lnTo>
                <a:lnTo>
                  <a:pt x="9353" y="1072"/>
                </a:lnTo>
                <a:lnTo>
                  <a:pt x="9351" y="1066"/>
                </a:lnTo>
                <a:lnTo>
                  <a:pt x="9348" y="1057"/>
                </a:lnTo>
                <a:lnTo>
                  <a:pt x="9347" y="1049"/>
                </a:lnTo>
                <a:lnTo>
                  <a:pt x="9345" y="1039"/>
                </a:lnTo>
                <a:lnTo>
                  <a:pt x="9344" y="1026"/>
                </a:lnTo>
                <a:lnTo>
                  <a:pt x="9441" y="1060"/>
                </a:lnTo>
                <a:lnTo>
                  <a:pt x="9495" y="977"/>
                </a:lnTo>
                <a:lnTo>
                  <a:pt x="9501" y="871"/>
                </a:lnTo>
                <a:lnTo>
                  <a:pt x="9492" y="863"/>
                </a:lnTo>
                <a:lnTo>
                  <a:pt x="9480" y="855"/>
                </a:lnTo>
                <a:lnTo>
                  <a:pt x="9466" y="848"/>
                </a:lnTo>
                <a:lnTo>
                  <a:pt x="9450" y="840"/>
                </a:lnTo>
                <a:lnTo>
                  <a:pt x="9433" y="833"/>
                </a:lnTo>
                <a:lnTo>
                  <a:pt x="9414" y="826"/>
                </a:lnTo>
                <a:lnTo>
                  <a:pt x="9394" y="820"/>
                </a:lnTo>
                <a:lnTo>
                  <a:pt x="9371" y="815"/>
                </a:lnTo>
                <a:lnTo>
                  <a:pt x="9323" y="803"/>
                </a:lnTo>
                <a:lnTo>
                  <a:pt x="9271" y="793"/>
                </a:lnTo>
                <a:lnTo>
                  <a:pt x="9216" y="785"/>
                </a:lnTo>
                <a:lnTo>
                  <a:pt x="9159" y="777"/>
                </a:lnTo>
                <a:lnTo>
                  <a:pt x="9103" y="770"/>
                </a:lnTo>
                <a:lnTo>
                  <a:pt x="9046" y="765"/>
                </a:lnTo>
                <a:lnTo>
                  <a:pt x="8991" y="760"/>
                </a:lnTo>
                <a:lnTo>
                  <a:pt x="8938" y="756"/>
                </a:lnTo>
                <a:lnTo>
                  <a:pt x="8890" y="753"/>
                </a:lnTo>
                <a:lnTo>
                  <a:pt x="8847" y="751"/>
                </a:lnTo>
                <a:lnTo>
                  <a:pt x="8810" y="749"/>
                </a:lnTo>
                <a:lnTo>
                  <a:pt x="8780" y="748"/>
                </a:lnTo>
                <a:lnTo>
                  <a:pt x="8725" y="745"/>
                </a:lnTo>
                <a:lnTo>
                  <a:pt x="8673" y="742"/>
                </a:lnTo>
                <a:lnTo>
                  <a:pt x="8626" y="739"/>
                </a:lnTo>
                <a:lnTo>
                  <a:pt x="8581" y="737"/>
                </a:lnTo>
                <a:lnTo>
                  <a:pt x="8537" y="734"/>
                </a:lnTo>
                <a:lnTo>
                  <a:pt x="8491" y="732"/>
                </a:lnTo>
                <a:lnTo>
                  <a:pt x="8444" y="731"/>
                </a:lnTo>
                <a:lnTo>
                  <a:pt x="8393" y="730"/>
                </a:lnTo>
                <a:lnTo>
                  <a:pt x="8341" y="730"/>
                </a:lnTo>
                <a:lnTo>
                  <a:pt x="8284" y="731"/>
                </a:lnTo>
                <a:lnTo>
                  <a:pt x="8226" y="732"/>
                </a:lnTo>
                <a:lnTo>
                  <a:pt x="8169" y="734"/>
                </a:lnTo>
                <a:lnTo>
                  <a:pt x="8115" y="735"/>
                </a:lnTo>
                <a:lnTo>
                  <a:pt x="8069" y="736"/>
                </a:lnTo>
                <a:lnTo>
                  <a:pt x="8030" y="736"/>
                </a:lnTo>
                <a:lnTo>
                  <a:pt x="8002" y="734"/>
                </a:lnTo>
                <a:lnTo>
                  <a:pt x="7978" y="732"/>
                </a:lnTo>
                <a:lnTo>
                  <a:pt x="7949" y="732"/>
                </a:lnTo>
                <a:lnTo>
                  <a:pt x="7916" y="733"/>
                </a:lnTo>
                <a:lnTo>
                  <a:pt x="7877" y="734"/>
                </a:lnTo>
                <a:lnTo>
                  <a:pt x="7835" y="737"/>
                </a:lnTo>
                <a:lnTo>
                  <a:pt x="7787" y="740"/>
                </a:lnTo>
                <a:lnTo>
                  <a:pt x="7737" y="745"/>
                </a:lnTo>
                <a:lnTo>
                  <a:pt x="7683" y="751"/>
                </a:lnTo>
                <a:lnTo>
                  <a:pt x="7568" y="763"/>
                </a:lnTo>
                <a:lnTo>
                  <a:pt x="7445" y="777"/>
                </a:lnTo>
                <a:lnTo>
                  <a:pt x="7317" y="794"/>
                </a:lnTo>
                <a:lnTo>
                  <a:pt x="7187" y="813"/>
                </a:lnTo>
                <a:lnTo>
                  <a:pt x="7058" y="832"/>
                </a:lnTo>
                <a:lnTo>
                  <a:pt x="6934" y="853"/>
                </a:lnTo>
                <a:lnTo>
                  <a:pt x="6818" y="872"/>
                </a:lnTo>
                <a:lnTo>
                  <a:pt x="6712" y="893"/>
                </a:lnTo>
                <a:lnTo>
                  <a:pt x="6664" y="902"/>
                </a:lnTo>
                <a:lnTo>
                  <a:pt x="6620" y="912"/>
                </a:lnTo>
                <a:lnTo>
                  <a:pt x="6580" y="921"/>
                </a:lnTo>
                <a:lnTo>
                  <a:pt x="6545" y="929"/>
                </a:lnTo>
                <a:lnTo>
                  <a:pt x="6514" y="938"/>
                </a:lnTo>
                <a:lnTo>
                  <a:pt x="6489" y="946"/>
                </a:lnTo>
                <a:lnTo>
                  <a:pt x="6471" y="952"/>
                </a:lnTo>
                <a:lnTo>
                  <a:pt x="6457" y="959"/>
                </a:lnTo>
                <a:close/>
                <a:moveTo>
                  <a:pt x="4205" y="2207"/>
                </a:moveTo>
                <a:lnTo>
                  <a:pt x="4240" y="2238"/>
                </a:lnTo>
                <a:lnTo>
                  <a:pt x="4328" y="2243"/>
                </a:lnTo>
                <a:lnTo>
                  <a:pt x="4330" y="2229"/>
                </a:lnTo>
                <a:lnTo>
                  <a:pt x="4332" y="2217"/>
                </a:lnTo>
                <a:lnTo>
                  <a:pt x="4334" y="2206"/>
                </a:lnTo>
                <a:lnTo>
                  <a:pt x="4337" y="2197"/>
                </a:lnTo>
                <a:lnTo>
                  <a:pt x="4343" y="2182"/>
                </a:lnTo>
                <a:lnTo>
                  <a:pt x="4349" y="2169"/>
                </a:lnTo>
                <a:lnTo>
                  <a:pt x="4354" y="2159"/>
                </a:lnTo>
                <a:lnTo>
                  <a:pt x="4359" y="2148"/>
                </a:lnTo>
                <a:lnTo>
                  <a:pt x="4361" y="2141"/>
                </a:lnTo>
                <a:lnTo>
                  <a:pt x="4362" y="2135"/>
                </a:lnTo>
                <a:lnTo>
                  <a:pt x="4363" y="2128"/>
                </a:lnTo>
                <a:lnTo>
                  <a:pt x="4363" y="2120"/>
                </a:lnTo>
                <a:lnTo>
                  <a:pt x="4363" y="2109"/>
                </a:lnTo>
                <a:lnTo>
                  <a:pt x="4361" y="2099"/>
                </a:lnTo>
                <a:lnTo>
                  <a:pt x="4359" y="2091"/>
                </a:lnTo>
                <a:lnTo>
                  <a:pt x="4355" y="2083"/>
                </a:lnTo>
                <a:lnTo>
                  <a:pt x="4351" y="2076"/>
                </a:lnTo>
                <a:lnTo>
                  <a:pt x="4345" y="2071"/>
                </a:lnTo>
                <a:lnTo>
                  <a:pt x="4341" y="2069"/>
                </a:lnTo>
                <a:lnTo>
                  <a:pt x="4338" y="2068"/>
                </a:lnTo>
                <a:lnTo>
                  <a:pt x="4333" y="2067"/>
                </a:lnTo>
                <a:lnTo>
                  <a:pt x="4328" y="2067"/>
                </a:lnTo>
                <a:lnTo>
                  <a:pt x="4322" y="2068"/>
                </a:lnTo>
                <a:lnTo>
                  <a:pt x="4314" y="2072"/>
                </a:lnTo>
                <a:lnTo>
                  <a:pt x="4306" y="2077"/>
                </a:lnTo>
                <a:lnTo>
                  <a:pt x="4296" y="2086"/>
                </a:lnTo>
                <a:lnTo>
                  <a:pt x="4287" y="2094"/>
                </a:lnTo>
                <a:lnTo>
                  <a:pt x="4278" y="2104"/>
                </a:lnTo>
                <a:lnTo>
                  <a:pt x="4268" y="2116"/>
                </a:lnTo>
                <a:lnTo>
                  <a:pt x="4259" y="2127"/>
                </a:lnTo>
                <a:lnTo>
                  <a:pt x="4242" y="2152"/>
                </a:lnTo>
                <a:lnTo>
                  <a:pt x="4226" y="2174"/>
                </a:lnTo>
                <a:lnTo>
                  <a:pt x="4214" y="2194"/>
                </a:lnTo>
                <a:lnTo>
                  <a:pt x="4205" y="2207"/>
                </a:lnTo>
                <a:close/>
                <a:moveTo>
                  <a:pt x="3941" y="2120"/>
                </a:moveTo>
                <a:lnTo>
                  <a:pt x="3932" y="2160"/>
                </a:lnTo>
                <a:lnTo>
                  <a:pt x="3843" y="2228"/>
                </a:lnTo>
                <a:lnTo>
                  <a:pt x="3855" y="2246"/>
                </a:lnTo>
                <a:lnTo>
                  <a:pt x="4020" y="2181"/>
                </a:lnTo>
                <a:lnTo>
                  <a:pt x="3941" y="2278"/>
                </a:lnTo>
                <a:lnTo>
                  <a:pt x="3959" y="2278"/>
                </a:lnTo>
                <a:lnTo>
                  <a:pt x="3975" y="2276"/>
                </a:lnTo>
                <a:lnTo>
                  <a:pt x="3992" y="2274"/>
                </a:lnTo>
                <a:lnTo>
                  <a:pt x="4007" y="2270"/>
                </a:lnTo>
                <a:lnTo>
                  <a:pt x="4022" y="2267"/>
                </a:lnTo>
                <a:lnTo>
                  <a:pt x="4036" y="2263"/>
                </a:lnTo>
                <a:lnTo>
                  <a:pt x="4049" y="2258"/>
                </a:lnTo>
                <a:lnTo>
                  <a:pt x="4062" y="2253"/>
                </a:lnTo>
                <a:lnTo>
                  <a:pt x="4074" y="2247"/>
                </a:lnTo>
                <a:lnTo>
                  <a:pt x="4086" y="2241"/>
                </a:lnTo>
                <a:lnTo>
                  <a:pt x="4097" y="2233"/>
                </a:lnTo>
                <a:lnTo>
                  <a:pt x="4107" y="2226"/>
                </a:lnTo>
                <a:lnTo>
                  <a:pt x="4117" y="2218"/>
                </a:lnTo>
                <a:lnTo>
                  <a:pt x="4126" y="2209"/>
                </a:lnTo>
                <a:lnTo>
                  <a:pt x="4133" y="2199"/>
                </a:lnTo>
                <a:lnTo>
                  <a:pt x="4141" y="2190"/>
                </a:lnTo>
                <a:lnTo>
                  <a:pt x="4148" y="2180"/>
                </a:lnTo>
                <a:lnTo>
                  <a:pt x="4154" y="2168"/>
                </a:lnTo>
                <a:lnTo>
                  <a:pt x="4160" y="2158"/>
                </a:lnTo>
                <a:lnTo>
                  <a:pt x="4165" y="2146"/>
                </a:lnTo>
                <a:lnTo>
                  <a:pt x="4169" y="2134"/>
                </a:lnTo>
                <a:lnTo>
                  <a:pt x="4172" y="2122"/>
                </a:lnTo>
                <a:lnTo>
                  <a:pt x="4175" y="2108"/>
                </a:lnTo>
                <a:lnTo>
                  <a:pt x="4177" y="2096"/>
                </a:lnTo>
                <a:lnTo>
                  <a:pt x="4179" y="2083"/>
                </a:lnTo>
                <a:lnTo>
                  <a:pt x="4180" y="2068"/>
                </a:lnTo>
                <a:lnTo>
                  <a:pt x="4180" y="2054"/>
                </a:lnTo>
                <a:lnTo>
                  <a:pt x="4180" y="2039"/>
                </a:lnTo>
                <a:lnTo>
                  <a:pt x="4177" y="2025"/>
                </a:lnTo>
                <a:lnTo>
                  <a:pt x="4176" y="2010"/>
                </a:lnTo>
                <a:lnTo>
                  <a:pt x="4173" y="1995"/>
                </a:lnTo>
                <a:lnTo>
                  <a:pt x="4170" y="1979"/>
                </a:lnTo>
                <a:lnTo>
                  <a:pt x="4136" y="1960"/>
                </a:lnTo>
                <a:lnTo>
                  <a:pt x="4142" y="1981"/>
                </a:lnTo>
                <a:lnTo>
                  <a:pt x="4056" y="2011"/>
                </a:lnTo>
                <a:lnTo>
                  <a:pt x="3922" y="2086"/>
                </a:lnTo>
                <a:lnTo>
                  <a:pt x="3941" y="2120"/>
                </a:lnTo>
                <a:close/>
                <a:moveTo>
                  <a:pt x="4311" y="1909"/>
                </a:moveTo>
                <a:lnTo>
                  <a:pt x="4311" y="1962"/>
                </a:lnTo>
                <a:lnTo>
                  <a:pt x="4363" y="1962"/>
                </a:lnTo>
                <a:lnTo>
                  <a:pt x="4384" y="1962"/>
                </a:lnTo>
                <a:lnTo>
                  <a:pt x="4395" y="1962"/>
                </a:lnTo>
                <a:lnTo>
                  <a:pt x="4397" y="1962"/>
                </a:lnTo>
                <a:lnTo>
                  <a:pt x="4398" y="1962"/>
                </a:lnTo>
                <a:lnTo>
                  <a:pt x="4398" y="1962"/>
                </a:lnTo>
                <a:lnTo>
                  <a:pt x="4397" y="1963"/>
                </a:lnTo>
                <a:lnTo>
                  <a:pt x="4394" y="1965"/>
                </a:lnTo>
                <a:lnTo>
                  <a:pt x="4392" y="1968"/>
                </a:lnTo>
                <a:lnTo>
                  <a:pt x="4391" y="1970"/>
                </a:lnTo>
                <a:lnTo>
                  <a:pt x="4392" y="1972"/>
                </a:lnTo>
                <a:lnTo>
                  <a:pt x="4394" y="1975"/>
                </a:lnTo>
                <a:lnTo>
                  <a:pt x="4398" y="1979"/>
                </a:lnTo>
                <a:lnTo>
                  <a:pt x="4412" y="1969"/>
                </a:lnTo>
                <a:lnTo>
                  <a:pt x="4427" y="1958"/>
                </a:lnTo>
                <a:lnTo>
                  <a:pt x="4435" y="1952"/>
                </a:lnTo>
                <a:lnTo>
                  <a:pt x="4442" y="1948"/>
                </a:lnTo>
                <a:lnTo>
                  <a:pt x="4447" y="1945"/>
                </a:lnTo>
                <a:lnTo>
                  <a:pt x="4452" y="1944"/>
                </a:lnTo>
                <a:lnTo>
                  <a:pt x="4465" y="1944"/>
                </a:lnTo>
                <a:lnTo>
                  <a:pt x="4473" y="1945"/>
                </a:lnTo>
                <a:lnTo>
                  <a:pt x="4479" y="1946"/>
                </a:lnTo>
                <a:lnTo>
                  <a:pt x="4484" y="1948"/>
                </a:lnTo>
                <a:lnTo>
                  <a:pt x="4490" y="1951"/>
                </a:lnTo>
                <a:lnTo>
                  <a:pt x="4499" y="1955"/>
                </a:lnTo>
                <a:lnTo>
                  <a:pt x="4512" y="1959"/>
                </a:lnTo>
                <a:lnTo>
                  <a:pt x="4531" y="1964"/>
                </a:lnTo>
                <a:lnTo>
                  <a:pt x="4470" y="2221"/>
                </a:lnTo>
                <a:lnTo>
                  <a:pt x="4554" y="2222"/>
                </a:lnTo>
                <a:lnTo>
                  <a:pt x="4637" y="2135"/>
                </a:lnTo>
                <a:lnTo>
                  <a:pt x="4648" y="2198"/>
                </a:lnTo>
                <a:lnTo>
                  <a:pt x="4758" y="2155"/>
                </a:lnTo>
                <a:lnTo>
                  <a:pt x="4751" y="2136"/>
                </a:lnTo>
                <a:lnTo>
                  <a:pt x="4838" y="2155"/>
                </a:lnTo>
                <a:lnTo>
                  <a:pt x="4838" y="2120"/>
                </a:lnTo>
                <a:lnTo>
                  <a:pt x="4910" y="2120"/>
                </a:lnTo>
                <a:lnTo>
                  <a:pt x="4922" y="2120"/>
                </a:lnTo>
                <a:lnTo>
                  <a:pt x="4933" y="2119"/>
                </a:lnTo>
                <a:lnTo>
                  <a:pt x="4944" y="2117"/>
                </a:lnTo>
                <a:lnTo>
                  <a:pt x="4954" y="2115"/>
                </a:lnTo>
                <a:lnTo>
                  <a:pt x="4973" y="2109"/>
                </a:lnTo>
                <a:lnTo>
                  <a:pt x="4992" y="2103"/>
                </a:lnTo>
                <a:lnTo>
                  <a:pt x="5002" y="2100"/>
                </a:lnTo>
                <a:lnTo>
                  <a:pt x="5015" y="2098"/>
                </a:lnTo>
                <a:lnTo>
                  <a:pt x="5028" y="2096"/>
                </a:lnTo>
                <a:lnTo>
                  <a:pt x="5044" y="2094"/>
                </a:lnTo>
                <a:lnTo>
                  <a:pt x="5060" y="2092"/>
                </a:lnTo>
                <a:lnTo>
                  <a:pt x="5080" y="2092"/>
                </a:lnTo>
                <a:lnTo>
                  <a:pt x="5103" y="2092"/>
                </a:lnTo>
                <a:lnTo>
                  <a:pt x="5127" y="2093"/>
                </a:lnTo>
                <a:lnTo>
                  <a:pt x="5298" y="1921"/>
                </a:lnTo>
                <a:lnTo>
                  <a:pt x="5140" y="1871"/>
                </a:lnTo>
                <a:lnTo>
                  <a:pt x="5015" y="1873"/>
                </a:lnTo>
                <a:lnTo>
                  <a:pt x="4994" y="1885"/>
                </a:lnTo>
                <a:lnTo>
                  <a:pt x="4949" y="1916"/>
                </a:lnTo>
                <a:lnTo>
                  <a:pt x="4935" y="1926"/>
                </a:lnTo>
                <a:lnTo>
                  <a:pt x="4923" y="1935"/>
                </a:lnTo>
                <a:lnTo>
                  <a:pt x="4912" y="1944"/>
                </a:lnTo>
                <a:lnTo>
                  <a:pt x="4900" y="1955"/>
                </a:lnTo>
                <a:lnTo>
                  <a:pt x="4891" y="1964"/>
                </a:lnTo>
                <a:lnTo>
                  <a:pt x="4883" y="1973"/>
                </a:lnTo>
                <a:lnTo>
                  <a:pt x="4876" y="1982"/>
                </a:lnTo>
                <a:lnTo>
                  <a:pt x="4873" y="1991"/>
                </a:lnTo>
                <a:lnTo>
                  <a:pt x="4592" y="1960"/>
                </a:lnTo>
                <a:lnTo>
                  <a:pt x="4678" y="1898"/>
                </a:lnTo>
                <a:lnTo>
                  <a:pt x="4576" y="1859"/>
                </a:lnTo>
                <a:lnTo>
                  <a:pt x="4470" y="1892"/>
                </a:lnTo>
                <a:lnTo>
                  <a:pt x="4470" y="1860"/>
                </a:lnTo>
                <a:lnTo>
                  <a:pt x="4346" y="1855"/>
                </a:lnTo>
                <a:lnTo>
                  <a:pt x="4342" y="1856"/>
                </a:lnTo>
                <a:lnTo>
                  <a:pt x="4338" y="1857"/>
                </a:lnTo>
                <a:lnTo>
                  <a:pt x="4333" y="1859"/>
                </a:lnTo>
                <a:lnTo>
                  <a:pt x="4330" y="1861"/>
                </a:lnTo>
                <a:lnTo>
                  <a:pt x="4324" y="1866"/>
                </a:lnTo>
                <a:lnTo>
                  <a:pt x="4319" y="1872"/>
                </a:lnTo>
                <a:lnTo>
                  <a:pt x="4316" y="1879"/>
                </a:lnTo>
                <a:lnTo>
                  <a:pt x="4313" y="1888"/>
                </a:lnTo>
                <a:lnTo>
                  <a:pt x="4312" y="1898"/>
                </a:lnTo>
                <a:lnTo>
                  <a:pt x="4311" y="1909"/>
                </a:lnTo>
                <a:close/>
              </a:path>
            </a:pathLst>
          </a:custGeom>
          <a:solidFill>
            <a:srgbClr val="00A0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7" name="CaixaDeTexto 1066"/>
          <p:cNvSpPr txBox="1"/>
          <p:nvPr/>
        </p:nvSpPr>
        <p:spPr>
          <a:xfrm>
            <a:off x="1188842" y="4583230"/>
            <a:ext cx="1430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www.cria.pt</a:t>
            </a:r>
          </a:p>
        </p:txBody>
      </p:sp>
      <p:sp>
        <p:nvSpPr>
          <p:cNvPr id="1068" name="Rectângulo 1067"/>
          <p:cNvSpPr/>
          <p:nvPr/>
        </p:nvSpPr>
        <p:spPr>
          <a:xfrm>
            <a:off x="1171936" y="5004993"/>
            <a:ext cx="1851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facebook.com/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criaualg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9" name="Rectângulo 1068"/>
          <p:cNvSpPr/>
          <p:nvPr/>
        </p:nvSpPr>
        <p:spPr>
          <a:xfrm>
            <a:off x="1171935" y="5396940"/>
            <a:ext cx="1630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twitter.com/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criaualg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3" name="Rectângulo 112"/>
          <p:cNvSpPr/>
          <p:nvPr/>
        </p:nvSpPr>
        <p:spPr>
          <a:xfrm>
            <a:off x="1208720" y="5805592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cria </a:t>
            </a:r>
            <a:r>
              <a:rPr lang="pt-P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ualg</a:t>
            </a:r>
            <a:endParaRPr lang="pt-PT" sz="12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95400" y="1556792"/>
            <a:ext cx="10873208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VALORIZAR CONHECIMENTO</a:t>
            </a:r>
          </a:p>
          <a:p>
            <a:pPr>
              <a:spcAft>
                <a:spcPts val="0"/>
              </a:spcAft>
            </a:pPr>
            <a:endParaRPr lang="pt-PT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pt-PT" sz="2000" dirty="0">
                <a:latin typeface="Cambria" panose="02040503050406030204" pitchFamily="18" charset="0"/>
                <a:ea typeface="Cambria" panose="02040503050406030204" pitchFamily="18" charset="0"/>
              </a:rPr>
              <a:t>Incentivar a Transferência de Conhecimento</a:t>
            </a:r>
          </a:p>
          <a:p>
            <a:pPr marL="800100" lvl="1" indent="-342900" algn="just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PT" b="1" i="1" dirty="0">
                <a:latin typeface="Cambria" panose="02040503050406030204" pitchFamily="18" charset="0"/>
                <a:ea typeface="Cambria" panose="02040503050406030204" pitchFamily="18" charset="0"/>
              </a:rPr>
              <a:t>Criação de EBT</a:t>
            </a:r>
          </a:p>
          <a:p>
            <a:pPr marL="800100" lvl="1" indent="-342900" algn="just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pt-PT" b="1" i="1" dirty="0">
                <a:latin typeface="Cambria" panose="02040503050406030204" pitchFamily="18" charset="0"/>
                <a:ea typeface="Cambria" panose="02040503050406030204" pitchFamily="18" charset="0"/>
              </a:rPr>
              <a:t>Transferência Tecnologia</a:t>
            </a:r>
          </a:p>
          <a:p>
            <a:pPr lvl="1" algn="just">
              <a:spcBef>
                <a:spcPts val="600"/>
              </a:spcBef>
              <a:spcAft>
                <a:spcPts val="0"/>
              </a:spcAft>
            </a:pPr>
            <a:endParaRPr lang="pt-PT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sz="2000" dirty="0">
                <a:latin typeface="Cambria" panose="02040503050406030204" pitchFamily="18" charset="0"/>
                <a:ea typeface="Cambria" panose="02040503050406030204" pitchFamily="18" charset="0"/>
              </a:rPr>
              <a:t>2. Criar Redes de Cooperação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sz="2000" dirty="0">
                <a:latin typeface="Cambria" panose="02040503050406030204" pitchFamily="18" charset="0"/>
                <a:ea typeface="Cambria" panose="02040503050406030204" pitchFamily="18" charset="0"/>
              </a:rPr>
              <a:t>3. Generalização do recurso à proteção dos Direitos de Propriedade Industrial;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PT" sz="2000" dirty="0">
                <a:latin typeface="Cambria" panose="02040503050406030204" pitchFamily="18" charset="0"/>
                <a:ea typeface="Cambria" panose="02040503050406030204" pitchFamily="18" charset="0"/>
              </a:rPr>
              <a:t>4. Desenvolvimento de infraestruturas tecnológicas</a:t>
            </a:r>
            <a:r>
              <a:rPr lang="pt-PT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863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11424" y="1926118"/>
            <a:ext cx="1048809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44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COOPERAÇÃO UNIVERSIDADE-EMPRESA</a:t>
            </a:r>
          </a:p>
          <a:p>
            <a:r>
              <a:rPr lang="pt-PT" dirty="0">
                <a:latin typeface="Cambria" panose="02040503050406030204" pitchFamily="18" charset="0"/>
                <a:ea typeface="Cambria" panose="02040503050406030204" pitchFamily="18" charset="0"/>
              </a:rPr>
              <a:t>Processo apoio à inovação e ao empreendedorismo</a:t>
            </a:r>
          </a:p>
          <a:p>
            <a:endParaRPr lang="pt-P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pt-P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0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Conhecer as Necessidades/ Ideias empresariais de I&amp;DT e Inovação;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0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Identificar as Competências de I&amp;DT e Inovação na UAlg;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0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Estabelecer as Parcerias;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20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Definir o Projeto e Identificar Fontes de Financiamento.</a:t>
            </a:r>
          </a:p>
        </p:txBody>
      </p:sp>
    </p:spTree>
    <p:extLst>
      <p:ext uri="{BB962C8B-B14F-4D97-AF65-F5344CB8AC3E}">
        <p14:creationId xmlns:p14="http://schemas.microsoft.com/office/powerpoint/2010/main" val="178399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 bwMode="auto">
          <a:xfrm>
            <a:off x="3819424" y="967922"/>
            <a:ext cx="7812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b="1" dirty="0" err="1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Adequação</a:t>
            </a:r>
            <a:r>
              <a:rPr lang="en-US" sz="3200" b="1" dirty="0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 dos </a:t>
            </a:r>
            <a:r>
              <a:rPr lang="en-US" sz="3200" b="1" dirty="0" err="1">
                <a:solidFill>
                  <a:srgbClr val="0093E0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Mecanismos</a:t>
            </a:r>
            <a:endParaRPr lang="en-US" sz="3200" b="1" dirty="0">
              <a:solidFill>
                <a:srgbClr val="0093E0"/>
              </a:solidFill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  <a:p>
            <a:pPr marL="0" lvl="1" algn="r">
              <a:defRPr/>
            </a:pPr>
            <a:r>
              <a:rPr lang="en-US" sz="1100" b="1" i="1" dirty="0">
                <a:solidFill>
                  <a:srgbClr val="26479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TRL – Technology Readiness Level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84"/>
                    </a14:imgEffect>
                    <a14:imgEffect>
                      <a14:saturation sat="200000"/>
                    </a14:imgEffect>
                    <a14:imgEffect>
                      <a14:brightnessContrast bright="-22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7" y="1871572"/>
            <a:ext cx="10792176" cy="44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 bwMode="auto">
          <a:xfrm>
            <a:off x="1094581" y="1556792"/>
            <a:ext cx="1008221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POSICIONAMENTO DA TECNOLOGIA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9416" y="2420859"/>
            <a:ext cx="11017250" cy="38164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i="1" dirty="0">
                <a:solidFill>
                  <a:srgbClr val="00A1E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Technology readiness levels (TRL) </a:t>
            </a:r>
          </a:p>
          <a:p>
            <a:pPr>
              <a:defRPr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1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basic principles observed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2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technology concept formulated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3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experimental proof of concept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4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technology validated in lab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5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technology validated in relevant environment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industrially relevant environment - key enabling technologies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6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technology demonstrated in relevant environment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industrially relevant environment - key enabling </a:t>
            </a:r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techn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7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system prototype demonstration in operational environment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8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system complete and qualified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TRL 9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actual system proven in operational environment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(competitive manufacturing - key enabling technologies; or in space)</a:t>
            </a:r>
            <a:endParaRPr lang="pt-PT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44" name="CaixaDeTexto 4"/>
          <p:cNvSpPr txBox="1">
            <a:spLocks noChangeArrowheads="1"/>
          </p:cNvSpPr>
          <p:nvPr/>
        </p:nvSpPr>
        <p:spPr bwMode="auto">
          <a:xfrm>
            <a:off x="6135688" y="6237288"/>
            <a:ext cx="5905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pt-PT" sz="1400" i="1">
                <a:latin typeface="Cambria" panose="02040503050406030204" pitchFamily="18" charset="0"/>
                <a:ea typeface="Cambria" panose="02040503050406030204" pitchFamily="18" charset="0"/>
              </a:rPr>
              <a:t>HORIZON 2020 – WORK PROGRAMME 2014-2015, General Annexes</a:t>
            </a:r>
            <a:endParaRPr lang="pt-PT" altLang="pt-PT" sz="14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17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Microsoft Office PowerPoint</Application>
  <PresentationFormat>Ecrã Panorâmico</PresentationFormat>
  <Paragraphs>389</Paragraphs>
  <Slides>56</Slides>
  <Notes>1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56</vt:i4>
      </vt:variant>
    </vt:vector>
  </HeadingPairs>
  <TitlesOfParts>
    <vt:vector size="64" baseType="lpstr">
      <vt:lpstr>Arial</vt:lpstr>
      <vt:lpstr>Arial Narrow</vt:lpstr>
      <vt:lpstr>Calibri</vt:lpstr>
      <vt:lpstr>Cambria</vt:lpstr>
      <vt:lpstr>Times New Roman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PLANO DE NEGOCIOS</vt:lpstr>
      <vt:lpstr>Apresentação do PowerPoint</vt:lpstr>
      <vt:lpstr>Apresentação do PowerPoint</vt:lpstr>
      <vt:lpstr>Apresentação do PowerPoint</vt:lpstr>
      <vt:lpstr>PREPARE O PITCH</vt:lpstr>
      <vt:lpstr>Apresentação do PowerPoint</vt:lpstr>
      <vt:lpstr>Dedica-se à inovação no desenvolvimento de novos produtos, tecnologias e processos para a alimentação de peixes  Conjuga uma forte competência científica na área da nutrição de peixes, a uma plataforma tecnológica flexível de produção de alimentos a uma escala piloto, ao sector da aquacultura  A SPAROS está localizada no Sul de Portugal (Algarve) mas pretende servir todo o mercado Europeu</vt:lpstr>
      <vt:lpstr>Apresentação do PowerPoint</vt:lpstr>
      <vt:lpstr>Empresa resultante do Concurso de Ideias da Universidade do Algarve, que irá começar a produzir caviar em 2015, apoiada numa unidade no Alentejo, com capacidade de exportação de até cinco toneladas por ano.  O centro de I&amp;D encontra-se estabelecida na região do Algarve, na pré-incubadora da Universidade do Algarve.</vt:lpstr>
      <vt:lpstr>A MIRABILIS - Aquacultura Sustentável, Lda., é uma empresa spin-off da Universidade do Algarve, cuja atividade principal é a produção de semente de Ostra Portuguesa.   Esta maternidade de ostras, da espécie Crassostrea angulata, aposta na investigação e otimização das técnicas de produção, aliando ao conhecimento académico, práticas de cultivo sustentáveis.  Sediada no Algarve, a MIRABILIS, Lda. Pretende responder às necessidades dos mercados interno e externo e valorizar a Ostra Portuguesa, zelando pela sua preservação.</vt:lpstr>
      <vt:lpstr>Grupo de ex-investigadores e engenheiros da Universidade do Algarve, com atividades centradas em Acústica Submarina.   ÁREA DE ATUAÇÃO: - serviços de consultoria em acústica submarina; - desenvolvimento de instrumentação para acústica submarina; - participação em projetos de I&amp;D; - comercialização de equipamentos acústicos.  Soluções à medida do cliente na prestação de serviços e desenvolvimento de instrumentação, podendo integrar sensores acústicos e não acústicos, bem como funções de armazenamento e telemetria de dados</vt:lpstr>
      <vt:lpstr>Produção de Cavalos marinhos em viveiro para aquariofilia.  Otimização do processo de reprodução em cativeiro.  Empresa vencedora do Concurso  Ideias em Caixa 2013.  Em fase de implementação.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PROPRIEDADE INDUSTRIAL</vt:lpstr>
      <vt:lpstr>PROCEDIMENTOS</vt:lpstr>
      <vt:lpstr>EMPREENDEDORISMO  E CONHECIMENTO</vt:lpstr>
      <vt:lpstr>TRANSFERÊNCIA DE CONHECIMENTO E relação Universidade-Empresa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INSTITUCIONAIS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CRIA</dc:creator>
  <cp:lastModifiedBy>Sofia Vairinho</cp:lastModifiedBy>
  <cp:revision>229</cp:revision>
  <dcterms:created xsi:type="dcterms:W3CDTF">2010-10-29T10:50:34Z</dcterms:created>
  <dcterms:modified xsi:type="dcterms:W3CDTF">2024-10-29T09:51:56Z</dcterms:modified>
</cp:coreProperties>
</file>